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1" r:id="rId3"/>
    <p:sldId id="256" r:id="rId4"/>
    <p:sldId id="275" r:id="rId5"/>
    <p:sldId id="257" r:id="rId6"/>
    <p:sldId id="258" r:id="rId7"/>
    <p:sldId id="259" r:id="rId8"/>
    <p:sldId id="274" r:id="rId9"/>
    <p:sldId id="263" r:id="rId10"/>
    <p:sldId id="282" r:id="rId11"/>
    <p:sldId id="283" r:id="rId12"/>
    <p:sldId id="285" r:id="rId13"/>
    <p:sldId id="284" r:id="rId14"/>
    <p:sldId id="277" r:id="rId15"/>
    <p:sldId id="287" r:id="rId16"/>
    <p:sldId id="276" r:id="rId17"/>
    <p:sldId id="264" r:id="rId18"/>
    <p:sldId id="286" r:id="rId19"/>
    <p:sldId id="265" r:id="rId20"/>
    <p:sldId id="266" r:id="rId21"/>
    <p:sldId id="267" r:id="rId22"/>
    <p:sldId id="268" r:id="rId23"/>
    <p:sldId id="269" r:id="rId24"/>
    <p:sldId id="270" r:id="rId25"/>
    <p:sldId id="278" r:id="rId26"/>
    <p:sldId id="279" r:id="rId27"/>
    <p:sldId id="280" r:id="rId28"/>
    <p:sldId id="288" r:id="rId29"/>
    <p:sldId id="295" r:id="rId30"/>
    <p:sldId id="289" r:id="rId31"/>
    <p:sldId id="291" r:id="rId32"/>
    <p:sldId id="290" r:id="rId33"/>
    <p:sldId id="292" r:id="rId34"/>
    <p:sldId id="293" r:id="rId35"/>
    <p:sldId id="294" r:id="rId36"/>
    <p:sldId id="261" r:id="rId37"/>
    <p:sldId id="262" r:id="rId38"/>
    <p:sldId id="271" r:id="rId39"/>
    <p:sldId id="272" r:id="rId40"/>
    <p:sldId id="273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75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39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76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3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6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12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75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65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66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25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36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CE49-364F-42CE-A854-56DF023F7092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8157-DFC2-40BF-8CEE-98658503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40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.kapook.com/view119265.html" TargetMode="External"/><Relationship Id="rId2" Type="http://schemas.openxmlformats.org/officeDocument/2006/relationships/hyperlink" Target="https://men.kapook.com/view155150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hyperlink" Target="https://home.kapook.com/view112494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227763" y="333375"/>
            <a:ext cx="2404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800" b="1" dirty="0"/>
              <a:t>วัสดุและเทคนิค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800" b="1" dirty="0"/>
              <a:t>ทางการออกแบบแฟชั่น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1700213"/>
            <a:ext cx="2252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0000"/>
                </a:solidFill>
              </a:rPr>
              <a:t>( Material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0000"/>
                </a:solidFill>
              </a:rPr>
              <a:t>Techniques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0000"/>
                </a:solidFill>
              </a:rPr>
              <a:t>For Design )</a:t>
            </a:r>
            <a:r>
              <a:rPr lang="th-TH" sz="2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h-TH" sz="3600">
              <a:solidFill>
                <a:srgbClr val="99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300788" y="3716338"/>
            <a:ext cx="1774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400" b="1" dirty="0">
                <a:solidFill>
                  <a:schemeClr val="tx2"/>
                </a:solidFill>
              </a:rPr>
              <a:t>ผศ.สุ</a:t>
            </a:r>
            <a:r>
              <a:rPr lang="th-TH" sz="2400" b="1" dirty="0" err="1">
                <a:solidFill>
                  <a:schemeClr val="tx2"/>
                </a:solidFill>
              </a:rPr>
              <a:t>วิธธ์</a:t>
            </a:r>
            <a:r>
              <a:rPr lang="th-TH" sz="2400" b="1" dirty="0">
                <a:solidFill>
                  <a:schemeClr val="tx2"/>
                </a:solidFill>
              </a:rPr>
              <a:t>  สาดสังข์</a:t>
            </a:r>
          </a:p>
        </p:txBody>
      </p:sp>
      <p:pic>
        <p:nvPicPr>
          <p:cNvPr id="2055" name="Picture 9" descr="42-17348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42-173385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1369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42-225602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31686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400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629400" y="389741"/>
            <a:ext cx="23495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3B3E43"/>
                </a:solidFill>
                <a:latin typeface="Droid Sans"/>
              </a:rPr>
              <a:t>การย้อมผ้าด้วยมะเกลือมีมาตั้งแต่สมัยรัชกาลที่ 5 เป็นกิจกรรมของคนจีนในสมัยนั้น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 เนื่องจากนิยมใส่กางเกงผ้าแพรสีดำ แต่สมัยนั้นยังไม่มีสีสังเคราะห์จึงใช้ผ้าย้อมสีดำจากผลมะเกลือ และเกิดกิจการ </a:t>
            </a:r>
            <a:r>
              <a:rPr lang="th-TH" sz="2400" b="1" dirty="0">
                <a:solidFill>
                  <a:srgbClr val="3B3E43"/>
                </a:solidFill>
                <a:latin typeface="Droid Sans"/>
              </a:rPr>
              <a:t>“โรงย้อมมะเกลือ”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 กระจายหลายแห่งในฝั่งธนบุรี โดยจะมีลานกว้างสำหรับย้อมผ้าและตั้งอยู่ติดกับลำคลองเพื่อใช้ในกระบวนการล้างสีย้อม เรียกว่า </a:t>
            </a:r>
            <a:r>
              <a:rPr lang="th-TH" sz="2400" b="1" dirty="0">
                <a:solidFill>
                  <a:srgbClr val="3B3E43"/>
                </a:solidFill>
                <a:latin typeface="Droid Sans"/>
              </a:rPr>
              <a:t>“ลานมะเกลือ”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55653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61849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03200" y="248672"/>
            <a:ext cx="256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3B3E43"/>
                </a:solidFill>
                <a:latin typeface="Droid Sans"/>
              </a:rPr>
              <a:t>สำหรับวัสดุธรรมชาติที่ให้สีเขียวนั้นมีหลากหลายมาก อย่างไรก็ตามวัสดุที่ให้โทนสีเขียวนั้น สามารถให้เฉดสีที่หลากหลายตั้งแต่เขียว-เขียวอ่อน-เหลือง ไปจนถึงสีกากี ขึ้นอยู่กับสารช่วยย้อม ส่วนผสมของวัสดุอื่นในการย้อม และกรรมวิธีในการย้อม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04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63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956300" y="211029"/>
            <a:ext cx="3009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3B3E43"/>
                </a:solidFill>
                <a:latin typeface="Droid Sans"/>
              </a:rPr>
              <a:t>ส่วนรากของยอป่าซึ่งให้สีแดง-ส้ม แต่ถ้าใช้ส่วนของเนื้อรากจะให้สีเหลือง หรือแก่นไม้แกแลที่ให้สีเหลืองทอง เหลืองเข้ม เหลืองเขียว เปลือกเพกาก็สามารถให้ได้ทั้งโทนสีเขียว-เหลือง และฝักของต้นราชพฤกษ์หรือคูณ ซึ่งพบได้ทั่วไปตามท้องถนน ก็สามารถให้สีส้มอ่อนอมเทาได้เช่นกัน</a:t>
            </a:r>
            <a:endParaRPr lang="th-TH" sz="24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956300" y="3627349"/>
            <a:ext cx="300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3B3E43"/>
                </a:solidFill>
                <a:latin typeface="Droid Sans"/>
              </a:rPr>
              <a:t>นอกจากนี้ ยังมี ขมิ้นชัน แก่นขนุน และเมล็ดคำแสด เป็นต้น 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6284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575300" y="117693"/>
            <a:ext cx="35687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3B3E43"/>
                </a:solidFill>
                <a:latin typeface="Droid Sans"/>
              </a:rPr>
              <a:t>ปัจจุบันมีการพัฒนาสกัดสีย้อมผมธรรมชาติจากมะขามป้อมแล้ว นอกจากนี้ </a:t>
            </a:r>
            <a:r>
              <a:rPr lang="th-TH" sz="2400" b="1" dirty="0">
                <a:solidFill>
                  <a:srgbClr val="3B3E43"/>
                </a:solidFill>
                <a:latin typeface="Droid Sans"/>
              </a:rPr>
              <a:t>เปลือกไม้โกงกางแห้งก็ให้สีน้ำตาลได้เช่นกัน 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เนื่องจากเปลือกไม้มีสารแทน</a:t>
            </a:r>
            <a:r>
              <a:rPr lang="th-TH" sz="2400" dirty="0" err="1">
                <a:solidFill>
                  <a:srgbClr val="3B3E43"/>
                </a:solidFill>
                <a:latin typeface="Droid Sans"/>
              </a:rPr>
              <a:t>นินและฟีนอล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เป็นจำนวนมาก </a:t>
            </a:r>
            <a:r>
              <a:rPr lang="th-TH" sz="2400" b="1" dirty="0">
                <a:solidFill>
                  <a:srgbClr val="3B3E43"/>
                </a:solidFill>
                <a:latin typeface="Droid Sans"/>
              </a:rPr>
              <a:t>สีสันที่แตกต่างกันแปรเปลี่ยนไปตามประเภทและความสด-แก่ของวัสดุ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ที่นำมาใช้และสารช่วยย้อม </a:t>
            </a:r>
            <a:r>
              <a:rPr lang="th-TH" sz="2400" dirty="0">
                <a:solidFill>
                  <a:srgbClr val="92D050"/>
                </a:solidFill>
                <a:latin typeface="Droid Sans"/>
              </a:rPr>
              <a:t>พืชหลายชนิดก็สามารถให้ได้ทั้งโทนสีชมพูไปจนถึงสีน้ำตาล หรือโทนเขียว-น้ำตาล 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ยกตัวอย่างเช่น ใบหรือแก่นของต้นสัก ก็สามารถให้สีกากีหรือสีน้ำตาลได้เช่นกัน หรือเปลือกเพกาต้มกับน้ำผลมะเกลือหรือน้ำโคลนเป็นสารช่วยย้อม จะได้สีเหลืองส้มอมน้ำตาล หรือเปลือกมะพร้าวแก่กับสารส้ม/น้ำด่างขี้เถ้าจะได้สีน้ำตาลแดง ขณะที่เปลือกผลมะพร้าวอ่อนกับสารส้มจะได้สีครีม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78752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7000" y="163503"/>
            <a:ext cx="88011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การทำลวดลายผ้า (แบบง่าย)การคิด ประดิษฐ์ลายผ้า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ขึ้นอยู่กับจินตนาการและการสังเกตของแต่ละคน ซึ่งการมัดแต่ละครั้งหรือแต่ละคน ลายผ้าที่ได้จะไม่เหมือนกัน การมัดลายแบบพื้นฐานอย่างง่ายมี 4 แบบ ดังนี้</a:t>
            </a:r>
          </a:p>
          <a:p>
            <a:r>
              <a:rPr lang="th-TH" sz="2400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1. การพับแล้วมัด กล่าวคือ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เป็นการพับผ้าเป็นรูปต่างๆ แล้วมัดด้วยยางหรือ เชือก ผลที่ได้จะได้ลวดลายที่มีลักษณะลายด้านซ้ายและลายด้านขวาจะมีความใกล้เคียงกัน แต่จะมีสีอ่อนด้านหนึ่งและสีเข้มด้านหนึ่ง เนื่องจากว่าหากด้านใดโดนพับไว้ด้านในสีก็จะซึมเข้าไปน้อย ผลที่ได้ก็คือจะมีสีจางกว่านั่นเอง </a:t>
            </a:r>
          </a:p>
          <a:p>
            <a:r>
              <a:rPr lang="th-TH" sz="2400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2. การห่อแล้วมัด กล่าวคือ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เป็นการใช้ผ้าห่อวัตถุต่างๆ ไว้แล้วมัดด้วยยางหรือเชือก ลายที่เกิดขึ้นจะเป็นลายใหญ่หรือเล็กขึ้นอยู่กับวัตถุที่นำมาใช้ และลักษณะของการมัด เช่น การนำผ้ามาห่อก้อนหินรูปทรงแปลกๆ ที่มีขนาดไม่ใหญ่นัก แล้วมัดไขว้ไปมา โดยเว้นจังหวะของการมัดให้มีพื้นที่ว่างให้สีซึมเข้าไปได้ อย่างนี้ก็จะมีลายเกิดขึ้นสวยงามแตกต่างจากการมัดลักษณะวัตถุอื่นๆ ด้วย</a:t>
            </a:r>
          </a:p>
          <a:p>
            <a:r>
              <a:rPr lang="th-TH" sz="2400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3. การขยำแล้วมัด กล่าวคือ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เป็นการขยำผ้าอย่างไม่ตั้งใจแล้วมัดด้วยยางหรือเชือก ผลมี่ได้จะได้ลวดลายแบบอิสระ เรียกว่าลายสวยแบบบังเอิญ ทำแบบนี้อีกก็ไม่ได้ลายนี้อีกแล้ว เนื่องจากการขยำแต่ละครั้งเราไม่สามารถควบคุมการทับซ้อนของผ้าได้ ฉะนั้นลายที่ได้เป็นลายที่เกิดจากความบังเอิญ จริงๆ เปรียบเทียบเหมือนกับการที่เราเห็นก้อนเมฆ ก้อนเมฆแต่ละก้อนจะมีลักษณะแตกต่างกัน และเมื่อผ่านสักครู่ลายหรือลักษณะของก้อนเมฆก็จะเปลี่ยนไป เราเรียกว่าลายอิสระ หรือรูปร่างรูปทรงอิสระนั่นเอง</a:t>
            </a:r>
          </a:p>
          <a:p>
            <a:r>
              <a:rPr lang="th-TH" sz="2400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4 พับแล้วหนีบ กล่าวคือ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เป็นการพับผ้าเป็นรูปแบบต่างๆ แล้วเอาไม้ไอศกรีม หรือไม้ไผ่ผ่าบางๆ หนีบไว้ทั้งสองข้างเหมือนปิ้งปลา ต้องมัดไม้ให้แน่น ภาพที่ออกมาก็จะเป็นรูปต่างๆ เช่น รูปดอกไม้ รูปสี่เหลี่ยม เป็นต้น</a:t>
            </a:r>
            <a:endParaRPr lang="th-TH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8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0"/>
            <a:ext cx="4000500" cy="31496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3149600"/>
            <a:ext cx="4000501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5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5100" y="117693"/>
            <a:ext cx="853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ตัวทำปฏิกิริยา</a:t>
            </a:r>
          </a:p>
          <a:p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ตัวทำปฏิกิริยาคือวัตถุดิบที่จะมาช่วยเพิ่มและเปลี่ยนสีสันให้ได้สีที่หลากหลายขึ้นจากเดิม ซึ่งแต่ละตัวจะทำให้ผ้าที่ย้อมเปลี่ยนเป็นสีต่างๆ เช่น เข้มขึ้น จางลง หรือเปลี่ยนเป็นสีอื่นๆ แต่ก็อยู่ในโทนสีเดิม ขึ้นอยู่กับคุณสมบัติของสารดังกล่าว ดังนี้</a:t>
            </a:r>
          </a:p>
          <a:p>
            <a:r>
              <a:rPr lang="th-TH" sz="2400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1. น้ำด่าง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ได้จากการนำขี้เถ้าจากเตาไฟที่เผาไหม้แล้วประมาณ 1 -2 กิโลกรัม มาผสมให้ละลายกับน้ำประมาณ 10 – 15 ลิตร ในภาชนะ เช่น ถังน้ำ หรือ แกลลอน แล้วปล่อยทิ้งไว้ให้ตกตะกอน ประมาณ 1 – 2 วัน หลังจากนั้นค่อยๆ เทกรองเอาน้ำที่ใสๆ ที่ได้จากการหมักขี้เถ้า มาเป็นน้ำหัวเชื้อ ซึ่งสามารถใส่ขวดแล้วเก็บไว้ได้นานเท่าไหร่ก็ได้ น้ำด่างขี้เถ้าที่ดีจะต้องใสและไม่มีกลิ่นเหม็น ปริมาณที่ใช้ในแต่ละครั้ง น้ำ 1 ถัง ใช้น้ำด่างประมาณ ครึ่งขวดลิตรเป็นต้น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2. น้ำปูนใส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ได้จากการนำปูนขาวเคี้ยวหมากขนาดเท่าหัวแม่มือ มา ละลายกับน้ำ 1 ถัง (ประมาณ 15 – 20 ลิตร) ทิ้งไว้ให้ตกตะกอนรินเอาเฉพาะน้ำที่ใสๆ เท่านั้น น้ำปูนใสที่ดีจะใส และไม่มีกลิ่น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3. น้ำสารส้ม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ได้จากการนำสารส้มที่เป็นก้อนมาแกว่งให้ละลายกับน้ำ แล้วกรอง หรือตักเอาน้ำใช้เลยก็ได้ น้ำสารส้มจะใสและไม่มีกลิ่น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4. น้ำสนิม </a:t>
            </a:r>
            <a:r>
              <a:rPr lang="th-TH" sz="2400" dirty="0">
                <a:solidFill>
                  <a:srgbClr val="050505"/>
                </a:solidFill>
                <a:latin typeface="Segoe UI Historic" panose="020B0502040204020203" pitchFamily="34" charset="0"/>
              </a:rPr>
              <a:t>ได้จากการนำเศษเหล็ก ตะปู หรือ สังกะสีที่เป็นสนิม นำลงไปแช่น้ำ ทิ้งไว้กลางแดดเป็นเวลาอย่างน้อย 1 เดือนหมั่นตรวจดูและเติมน้ำให้เต็มเสมอ เพราะเมื่อเรานำน้ำไปตั้งกลางแดดน้ำจะระเหยกลายเป็นไอ เราจึงต้องเติมน้ำอยู่เสมอ เมื่อจะใช้ให้กรองเอาเฉพาะน้ำที่แช่เหล็กระวังเศษเหล็กจะผสมมากับน้ำ เพราะอาจจะเกิดอันตรายได้ น้ำสนิมมีสีขุ่นดำ มีกลิ่นค่อนข้าง เหม็น ปริมาณใช้น้ำสนิมครึ่งขวดลิตร ต่อน้ำ 1 ถัง (ประมาณ 15 – 20 ลิตร)</a:t>
            </a:r>
            <a:endParaRPr lang="th-TH" sz="24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3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6250" y="218698"/>
            <a:ext cx="6428042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6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วิธีการทำผ้ามัดย้อม</a:t>
            </a:r>
            <a:endParaRPr kumimoji="0" lang="th-TH" sz="96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89312"/>
              </p:ext>
            </p:extLst>
          </p:nvPr>
        </p:nvGraphicFramePr>
        <p:xfrm>
          <a:off x="476250" y="1533902"/>
          <a:ext cx="8083550" cy="1979166"/>
        </p:xfrm>
        <a:graphic>
          <a:graphicData uri="http://schemas.openxmlformats.org/drawingml/2006/table">
            <a:tbl>
              <a:tblPr/>
              <a:tblGrid>
                <a:gridCol w="80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3002">
                <a:tc>
                  <a:txBody>
                    <a:bodyPr/>
                    <a:lstStyle/>
                    <a:p>
                      <a:pPr rtl="0" fontAlgn="t"/>
                      <a:r>
                        <a:rPr lang="th-TH" sz="2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S ChatThaiUI"/>
                        </a:rPr>
                        <a:t>วิธีการทำ</a:t>
                      </a:r>
                      <a:r>
                        <a:rPr lang="th-TH" sz="2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S ChatThaiUI"/>
                          <a:hlinkClick r:id="rId2"/>
                        </a:rPr>
                        <a:t>เสื้อมัดย้อม</a:t>
                      </a:r>
                      <a:r>
                        <a:rPr lang="th-TH" sz="2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S ChatThaiUI"/>
                        </a:rPr>
                        <a:t> 5 ลายสุดฮิตแบบง่าย ๆ ทำได้เอง แถมใช้เวลาไม่นาน ก็ได้เสื้อเท่ ๆ ไปใส่เสริม</a:t>
                      </a:r>
                      <a:r>
                        <a:rPr lang="th-TH" sz="2400" b="1" u="non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S ChatThaiUI"/>
                        </a:rPr>
                        <a:t>ลุค</a:t>
                      </a:r>
                      <a:r>
                        <a:rPr lang="th-TH" sz="2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S ChatThaiUI"/>
                        </a:rPr>
                        <a:t>ให้ดูเฟี้ยวแล้ว</a:t>
                      </a:r>
                      <a:br>
                        <a:rPr lang="th-TH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S ChatThaiUI"/>
                        </a:rPr>
                      </a:br>
                      <a:br>
                        <a:rPr lang="th-TH" sz="2400" dirty="0">
                          <a:effectLst/>
                        </a:rPr>
                      </a:br>
                      <a:r>
                        <a:rPr lang="th-TH" sz="2400" dirty="0">
                          <a:effectLst/>
                          <a:latin typeface="CS ChatThaiUI"/>
                        </a:rPr>
                        <a:t>         เท</a:t>
                      </a:r>
                      <a:r>
                        <a:rPr lang="th-TH" sz="2400" dirty="0" err="1">
                          <a:effectLst/>
                          <a:latin typeface="CS ChatThaiUI"/>
                        </a:rPr>
                        <a:t>รนด์</a:t>
                      </a:r>
                      <a:r>
                        <a:rPr lang="th-TH" sz="2400" dirty="0">
                          <a:effectLst/>
                          <a:latin typeface="CS ChatThaiUI"/>
                        </a:rPr>
                        <a:t> เสื้อมัดย้อม กำลังกลายเป็นอีกหนึ่งในแฟชั่นที่กำลังมาแรงมาก ๆ และเป็นกระแสนิยม ในช่วงเวลานี้ ไปไหนมาไหนก็เห็นคนใส่เสื้อมัดย้อมลวดลายต่าง ๆ</a:t>
                      </a:r>
                      <a:r>
                        <a:rPr lang="th-TH" sz="2400" baseline="0" dirty="0">
                          <a:effectLst/>
                          <a:latin typeface="CS ChatThaiUI"/>
                        </a:rPr>
                        <a:t> ทั่วไป</a:t>
                      </a:r>
                      <a:endParaRPr lang="th-TH" sz="2400" dirty="0">
                        <a:effectLst/>
                      </a:endParaRPr>
                    </a:p>
                  </a:txBody>
                  <a:tcPr marL="75183" marR="75183" marT="75183" marB="751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76250" y="35843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0" i="0" dirty="0">
                <a:solidFill>
                  <a:srgbClr val="000000"/>
                </a:solidFill>
                <a:effectLst/>
                <a:latin typeface="CS ChatThaiUI"/>
              </a:rPr>
              <a:t>- </a:t>
            </a:r>
            <a:r>
              <a:rPr lang="th-TH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S ChatThaiUI"/>
              </a:rPr>
              <a:t>สิ่งที่ขาดไปไม่ได้ในการทำเสื้อมัดย้อมก็คือ </a:t>
            </a:r>
            <a:r>
              <a:rPr lang="th-TH" sz="24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CS ChatThaiUI"/>
                <a:hlinkClick r:id="rId3"/>
              </a:rPr>
              <a:t>เสื้อยืด</a:t>
            </a:r>
            <a:r>
              <a:rPr lang="th-TH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S ChatThaiUI"/>
              </a:rPr>
              <a:t>สีขาว และอุปกรณ์ต่าง ๆ ที่เกี่ยวข้อง ไม่ว่าจะเป็นสีที่ต้องการ ขวดใส่สี ถุงพลาสติก </a:t>
            </a:r>
            <a:r>
              <a:rPr lang="th-TH" sz="24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CS ChatThaiUI"/>
                <a:hlinkClick r:id="rId4"/>
              </a:rPr>
              <a:t>หนังยาง</a:t>
            </a:r>
            <a:r>
              <a:rPr lang="th-TH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S ChatThaiUI"/>
              </a:rPr>
              <a:t> ถุงมือ และกระดาษรองพื้นกันเลอะ (ใช้กระดาษหนังสือพิมพ์ก็ได้) รวมถึงถังน้ำสำหรับชุบสี เมื่อเตรียมของพร้อมแล้วก็ลงมือย้อมเสื้อได้เลย</a:t>
            </a:r>
            <a:endParaRPr lang="th-TH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584357"/>
            <a:ext cx="3901017" cy="2905343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135835" y="6550223"/>
            <a:ext cx="4770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https://sites.google.com/site/phattaratidasrimontree61/page5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03902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53" y="2737535"/>
            <a:ext cx="1972695" cy="197269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23" y="0"/>
            <a:ext cx="2394456" cy="273753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9" y="1612409"/>
            <a:ext cx="2693502" cy="269350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5" y="3238879"/>
            <a:ext cx="4674752" cy="359658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50" y="-39333"/>
            <a:ext cx="3689323" cy="337273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33"/>
            <a:ext cx="3073400" cy="328649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50" y="4349944"/>
            <a:ext cx="880658" cy="125540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77" y="4305911"/>
            <a:ext cx="4496978" cy="25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79500"/>
            <a:ext cx="7924800" cy="52832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17552" y="462290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</a:t>
            </a:r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1. เสื้อมัดย้อมลายก้นหอย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875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2" y="265111"/>
            <a:ext cx="4747398" cy="630551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58002" y="3644900"/>
            <a:ext cx="8785998" cy="723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105400" y="3644900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เทคนิคการทำผ้ามัดย้อม</a:t>
            </a:r>
          </a:p>
        </p:txBody>
      </p:sp>
    </p:spTree>
    <p:extLst>
      <p:ext uri="{BB962C8B-B14F-4D97-AF65-F5344CB8AC3E}">
        <p14:creationId xmlns:p14="http://schemas.microsoft.com/office/powerpoint/2010/main" val="292792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2857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595256" y="259090"/>
            <a:ext cx="338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0" dirty="0">
                <a:solidFill>
                  <a:srgbClr val="000000"/>
                </a:solidFill>
                <a:effectLst/>
                <a:latin typeface="CS ChatThaiUI"/>
              </a:rPr>
              <a:t>เสื้อมัดย้อมลายก้นหอย</a:t>
            </a:r>
            <a:endParaRPr lang="th-TH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95256" y="905421"/>
            <a:ext cx="3193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ลายยอดฮิตอย่าง ลายก้นหอย อันดับแรกให้กางเสื้อออก แล้วม้วนจากจุดกึ่งกลาง ม้วนไปเรื่อย ๆ จนทุกด้านของเสื้อเข้าหากันเป็นวงกลม จากนั้นใช้หนังยางรัดไว้ตามภาพ แล้วลงสีตามใจชอบ ต่อมานำใส่ถุงพลาสติกทิ้งไว้ประมาณ 1 วัน ก่อนล้างออกด้วยน้ำเปล่าแล้วตากให้แห้ง ก็จะได้เสื้อมัดย้อมลายก้นหอยสวย ๆ ไปใส่แล้ว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221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3800"/>
            <a:ext cx="7848600" cy="52324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43623" y="670580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</a:t>
            </a:r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2. เสื้อมัดย้อมลายริ้วแนวนอน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45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52324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31800" y="1112729"/>
            <a:ext cx="3022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วิธีทำเสื้อมัดย้อมลายริ้วแนวนอน เริ่มจากพับชายเสื้อด้านล่างขึ้นไปจนสุด ใช้หนังยางรัดให้เป็นปล้อง ๆ แล้วลงสีตามต้องการ นำไปใส่ถุงพลาสติกและทิ้งไว้ 1 วัน จากนั้นใช้น้ำเปล่าล้างออกเหมือนเดิม ส่วนถ้าใครอยากได้ลายริ้วแนวตั้ง ก็ให้พับเสื้อจากด้านข้างแทน</a:t>
            </a:r>
            <a:br>
              <a:rPr lang="th-TH" dirty="0"/>
            </a:b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6123" y="378480"/>
            <a:ext cx="30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เสื้อมัดย้อมลายริ้วแนวนอน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3623" y="670580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</a:t>
            </a:r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2. เสื้อมัดย้อมลายริ้วแนวนอน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300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73100" y="4627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3. เสื้อมัดย้อมลาย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S ChatThaiUI"/>
              </a:rPr>
              <a:t>Crumpled </a:t>
            </a:r>
            <a:br>
              <a:rPr lang="en-US" sz="2400" dirty="0"/>
            </a:br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92200"/>
            <a:ext cx="79629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969000" y="4881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เสื้อมัดย้อมลาย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S ChatThaiUI"/>
              </a:rPr>
              <a:t>Crumpled </a:t>
            </a:r>
            <a:br>
              <a:rPr lang="en-US" sz="2000" dirty="0"/>
            </a:b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030647" y="1147970"/>
            <a:ext cx="31133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เริ่มด้วยการขยุ้มเสื้อจนเป็น</a:t>
            </a:r>
          </a:p>
          <a:p>
            <a:r>
              <a:rPr lang="th-TH" dirty="0"/>
              <a:t>ก้อน แล้วละเลงสีลงไปตามใจ</a:t>
            </a:r>
          </a:p>
          <a:p>
            <a:r>
              <a:rPr lang="th-TH" dirty="0"/>
              <a:t>ชอบทั้ง 2 ด้าน โดยให้เหลือพื้น</a:t>
            </a:r>
          </a:p>
          <a:p>
            <a:r>
              <a:rPr lang="th-TH" dirty="0"/>
              <a:t>ที่สีขาวบนเสื้อเล็กน้อย นำเสื้อ</a:t>
            </a:r>
          </a:p>
          <a:p>
            <a:r>
              <a:rPr lang="th-TH" dirty="0"/>
              <a:t>ไปใส่ถุงพลาสติกให้เรียบร้อย </a:t>
            </a:r>
          </a:p>
          <a:p>
            <a:r>
              <a:rPr lang="th-TH" dirty="0"/>
              <a:t>แล้วปล่อยทิ้งไว้ 1 วัน จากนั้น</a:t>
            </a:r>
          </a:p>
          <a:p>
            <a:r>
              <a:rPr lang="th-TH" dirty="0"/>
              <a:t>ล้างด้วยน้ำเปล่า ตากให้แห้ง </a:t>
            </a:r>
          </a:p>
          <a:p>
            <a:r>
              <a:rPr lang="th-TH" dirty="0"/>
              <a:t>ก็พร้อมใส่แล้ว </a:t>
            </a:r>
          </a:p>
        </p:txBody>
      </p:sp>
    </p:spTree>
    <p:extLst>
      <p:ext uri="{BB962C8B-B14F-4D97-AF65-F5344CB8AC3E}">
        <p14:creationId xmlns:p14="http://schemas.microsoft.com/office/powerpoint/2010/main" val="294295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2"/>
            <a:ext cx="4546600" cy="34099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08" y="2920822"/>
            <a:ext cx="3006016" cy="170197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4" y="5067299"/>
            <a:ext cx="1571407" cy="179070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2" y="4622801"/>
            <a:ext cx="3050612" cy="22039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4" y="-23092"/>
            <a:ext cx="1592376" cy="205354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005701"/>
            <a:ext cx="3005024" cy="94456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3005024" cy="200735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4" y="3752464"/>
            <a:ext cx="1571407" cy="142913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58"/>
            <a:ext cx="4545608" cy="343992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32" y="2039104"/>
            <a:ext cx="1569268" cy="17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147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4700"/>
            <a:ext cx="9144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8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491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1" y="0"/>
            <a:ext cx="4584700" cy="68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5845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06" y="0"/>
            <a:ext cx="4563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2808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21" y="0"/>
            <a:ext cx="4710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8000" y="440541"/>
            <a:ext cx="863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วิธีเตรียมผ้าก่อนย้อมสี</a:t>
            </a:r>
            <a:endParaRPr lang="th-TH" b="0" i="0" dirty="0">
              <a:solidFill>
                <a:srgbClr val="000000"/>
              </a:solidFill>
              <a:effectLst/>
              <a:latin typeface="CS ChatThaiUI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ขั้นตอนการเตรียมผ้าเริ่มต้นจากตัดผ้าตามขนาดที่ต้องการ เสร็จแล้วก็นำไปซักด้วยน้ำเปล่า เพื่อเอาคราบแป้งและสิ่งสกปรกออกไปก่อน จากนั้นค่อยหมัด พับ หรือหนีบผ้า เพื่อให้เกิดลายที่ต้องการ จะมัดด้วยยาง เชือก หรือไม้หนีบก็เลือกใช้ได้ตามสะดวก จากนั้นก็นำไปย้อมสีตามประเภทที่ต้องการ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410200"/>
            <a:ext cx="1524000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7310"/>
            <a:ext cx="7620000" cy="417069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0" y="5905500"/>
            <a:ext cx="1524000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1405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4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5845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44" y="0"/>
            <a:ext cx="4588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8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0"/>
            <a:ext cx="4965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6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411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68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26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069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44500" y="373470"/>
            <a:ext cx="8013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วิธีทำผ้ามัดย้อมง่าย ๆ</a:t>
            </a:r>
            <a:endParaRPr lang="th-TH" b="0" i="0" dirty="0">
              <a:solidFill>
                <a:srgbClr val="000000"/>
              </a:solidFill>
              <a:effectLst/>
              <a:latin typeface="CS ChatThaiUI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การย้อมผ้าด้วยน้ำแข็ง ซึ่งเป็นวิธีการย้อมผ้าที่ไม่ยุ่งยาก แถมยังใช้ของใกล้ตัวและใช้เวลาแค่เพียง 1 คืน รับรองว่าทุกคนสามารถทำได้แบบสบาย ๆ แน่นอน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1. เติมน้ำเปล่า 1 แกลลอน ลงไปในภาชนะขนาดกำลังพอเหมาะ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2. โรยโซเดียมคาร์บอเนตลงไป 1 ถ้วยตวง พร้อมคนให้ละลายเข้ากัน โดยโซเดียมคาร์บอเนตหรือโซดา</a:t>
            </a:r>
            <a:r>
              <a:rPr lang="th-TH" b="0" i="0" dirty="0" err="1">
                <a:solidFill>
                  <a:srgbClr val="000000"/>
                </a:solidFill>
                <a:effectLst/>
                <a:latin typeface="CS ChatThaiUI"/>
              </a:rPr>
              <a:t>แอช</a:t>
            </a:r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จะช่วยให้ย้อมสีติดผ้าได้ดียิ่งขึ้น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3. นำผ้าที่เตรียมไว้ใส่ลงไปในน้ำ กดให้จม และแช่ทิ้งไว้ประมาณ 15 นาที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4. บิดผ้าให้พอหมาด แล้วนำตะแกรงวางจานมาตั้งเอาไว้บนภาชนะเพื่อตากผ้าและรองรับน้ำ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</a:t>
            </a:r>
          </a:p>
        </p:txBody>
      </p:sp>
    </p:spTree>
    <p:extLst>
      <p:ext uri="{BB962C8B-B14F-4D97-AF65-F5344CB8AC3E}">
        <p14:creationId xmlns:p14="http://schemas.microsoft.com/office/powerpoint/2010/main" val="3367669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22300" y="364798"/>
            <a:ext cx="8191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 5. นำผ้าไปวางบนตะแกรง สามารถบิด พับ ม้วน และจัดรูปทรงของผ้าได้ตามต้องการ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6. วางน้ำแข็งบนผ้าให้ทั่ว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7. โรยผงสีย้อมผ้าตามความพอใจ สามารถใช้หลายสีได้ตามต้องการ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8. ปล่อยทิ้งไว้ 24 ชั่วโมง เมื่อน้ำแข็งละลายสีก็จะค่อย ๆ ซึมเข้าสู่เนื้อผ้าเอง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9. นำผ้าไปล้างด้วยน้ำเย็น จากนั้นซักกับผงซักฟอกหนึ่งที ตากให้แห้ง เสร็จแล้วก็จะได้ผ้ามัดย้อมสวย ๆ มาแบบง่าย ๆ แล้วค่ะ</a:t>
            </a:r>
          </a:p>
        </p:txBody>
      </p:sp>
    </p:spTree>
    <p:extLst>
      <p:ext uri="{BB962C8B-B14F-4D97-AF65-F5344CB8AC3E}">
        <p14:creationId xmlns:p14="http://schemas.microsoft.com/office/powerpoint/2010/main" val="10074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4000" y="185629"/>
            <a:ext cx="8496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การดูแลรักษา สารซักฟอก ผงซักฟอก มีสารประกอบที่ทำหน้าที่ขจัดสิ่งสกปรก ได้แก่</a:t>
            </a:r>
            <a:br>
              <a:rPr lang="th-TH" dirty="0"/>
            </a:br>
            <a:r>
              <a:rPr lang="th-TH" dirty="0"/>
              <a:t>	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1.สารลดแรงตึงผิว			2.ฟอสเฟต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	3.ซิลิเกต				4.โซเดียม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คาร์บอค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ซี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เมทิล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เซลลูโลส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	5.สารเพิ่มความสดใส</a:t>
            </a:r>
            <a:br>
              <a:rPr lang="th-TH" dirty="0"/>
            </a:b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4000" y="2293372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สารฟอกขาว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1.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Open Sans"/>
              </a:rPr>
              <a:t>Oxydizing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Open Sans"/>
              </a:rPr>
              <a:t> Bleach 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ซักผ้าให้ขาวและลบรอยเปื้อน มีสองชนิดคือ สารฟอกขาวคลอรีน ไฮโดรเจนเพ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ออ๊อกไซด์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 สารฟอกขาวประเภทคลอรีนมีความเข้มข้นมากกว่า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2.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Open Sans"/>
              </a:rPr>
              <a:t>Reducing Bleach 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ใช้กัดสีลบสี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4000" y="4063782"/>
            <a:ext cx="8343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ข้อแนะนำการใช้และการซักรีด</a:t>
            </a:r>
            <a:br>
              <a:rPr lang="th-TH" dirty="0"/>
            </a:br>
            <a:r>
              <a:rPr lang="th-TH" dirty="0"/>
              <a:t>	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ผ้าใยธรรมชาติที่ได้จากพืช ทนต่อสารซักฟอกที่เป็นด่างเข้มข้น ใช้สารฟอกขาวประเภทคลอรีนได้ดี ทนความร้อนได้ดีผ้าใยธรรมชาติจากสัตว์ ผ้าขนสัตว์ และผ้าไหม ควรซักแห้ง รีดด้วยความร้อนอ่อนผ้าใยสังเคราะห์จากเซลลูโลส 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ผ้าเรย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อง อาซิ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เตด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และไตรอาซิ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เตด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ไม่ทนด่างเข้มข้น ควรใช้ผงซักฟอกอ่อนหรือซักแห้งเพราะผ้าเหล่านี้เมื่อซักความเหนียว ความคงทนจะลดลงและเสียรูป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6023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17500" y="160229"/>
            <a:ext cx="855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การลบรอยเปื้อน ควรกำจัดรอยเปื้อนออกทันทีที่ทำได้ อย่าถูตรงรอยเปื้อน</a:t>
            </a:r>
            <a:br>
              <a:rPr lang="th-TH" dirty="0"/>
            </a:br>
            <a:r>
              <a:rPr lang="th-TH" dirty="0"/>
              <a:t>	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ควรเริ่มต้นด้านในของผ้าด้วยน้ำยาอย่างอ่อนก่อน ควรเช็ดจากด้านนอกของรอยเปื้อนเข้าด้านในเพื่อไม่ให้รอยเปื้อนขยายกว้างควรลองใช้สารลบรอยเปื้อนที่ตะเข็บก่อนเพื่อป้องกันอันตรายที่จะเกิดกับเส้นใยหรือสี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7500" y="1976111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สนิมเหล็ก ใช้มะนาวหรือ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/>
              </a:rPr>
              <a:t>oxalic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/>
              </a:rPr>
              <a:t>acidzl</a:t>
            </a:r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ผสมน้ำ100ลบ. ซม</a:t>
            </a:r>
            <a:br>
              <a:rPr lang="th-TH" dirty="0"/>
            </a:br>
            <a:r>
              <a:rPr lang="th-TH" dirty="0"/>
              <a:t>	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คราบสบู่ เกิดจากสบู่ซักกับน้ำกระด้าง แช่ในน้ำส้มสายชูอุ่น 60องศา ซักออกด้วยน้ำธรรมดาน้ำชา กาแฟ อาหาร รอยใหม่ใช้น้ำยาบอ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เร็ก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 รอยเก่าใช้น้ำยาฟอกสีผ้าขึ้นรา ใช้ด่างทับทิมแช่ประมาณ 5 นาทีหมึกแดงแล้วแต่ชนิด อาจซักด้วยน้ำเดือด บางชนิดใช้แอลกอฮอล์ บางชนิดใช้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/>
              </a:rPr>
              <a:t>sodium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/>
              </a:rPr>
              <a:t>hydrosulphide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7500" y="4222880"/>
            <a:ext cx="8267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การเตรียมน้ำยาฟอกสีสารฟอกสีคลอรีน 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ใช้คลอรีน 30 กรัมผสมน้ำ 1 ลิตร ใช้น้ำยา 1 ส่วนผสมน้ำ 15 ส่วน แช่ 2-3 นาที ถ้าเปื้อนมากแช่ไม่เกิน 20 นาทีไฮโดรเจน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เปอร์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ออกไซด์ ปกติเข้มข้น 10-20เปอร์เซ็นต์ ต้องทำให้เจือจางลงเหลือ1%โดยการเติมน้ำ ก่อนใช้ต้องทำให้เป็นกลางโดยเติม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แอมโมเนียม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1/2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ชช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.ต่อน้ำยา 1ลิตรด่างทับทิม(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/>
              </a:rPr>
              <a:t>KMnO4) 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ใช้ด่างทับทิม16กรัมผสมน้ำร้อน1ลิตร</a:t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430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4000" y="431800"/>
            <a:ext cx="8585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egoe UI Historic" panose="020B0502040204020203" pitchFamily="34" charset="0"/>
              </a:rPr>
              <a:t>เตรียมวัสดุ อุปกรณ์ ดังนี้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1. เตรียมวัตถุดิบให้สี เช่น ใบไม้ ดอกไม้ เปลือกไม้ กิ่ง ก้านใบ แก่นใบ ผลไม้ รากไม้ ที่ให้สีในโทนที่ต้องการมาจำนวนพอประมาณ ซึ่งขึ้นอยู่กับระดับน้ำ หม้อที่ใช้ต้ม และจำนวน ผ้าที่ต้องการย้อมด้วย นำวัตถุดิบดังกล่าวมาหั่นเล็กๆ ขนาดพอเหมาะกับภาชนะต้ม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2. เตาขนาดใหญ่ หรือก้อนเส้าที่สูงเล็กน้อยเพื่อตั้งหม้อต้มน้ำ พร้อมกับถ่านหรือฝืนที่จะก่อไฟ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3. ผ้าฝ้าย ขนาดตามต้องการ ขึ้นอยู่กับวัตถุประสงค์ในการใช้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4. หนังยาง เชือก ฟาง หรือ เข็มกับด้วย เพื่อเอาไว้มัดลวดลาย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5. ปีบ กะละมังหรือหม้อขนาดใหญ่เพื่อเอาไว้ต้มสีย้อมผ้าจาก ธรรมชาติ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6. ถุงผ้า หรือ ตาข่าย สำหรับใส่หรือห่อวัตถุดิบที่ให้สี เพื่อป้องกันไม่ให้เศษไม้ กระจายไปติด กับผ้าที่เราจะย้อม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7. ไม้ไผ่ผ่าซีกแบนเรียบ ไม้ไอศกรีม ก้อนหิน หรือวัตถุขนาดต่างๆ เพื่อ เอาไว้ทำเป็นแม่แบบกดทับผ้าเพื่อให้เกิดลายตามจินตนาการ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8. เกลือ เอาใส่ในหม้อต้มน้ำเพื่อให้สีติดทนนานขึ้น</a:t>
            </a:r>
            <a:endParaRPr lang="th-TH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78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0200" y="186085"/>
            <a:ext cx="8572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การเตรียมน้ำยาซักแห้ง</a:t>
            </a:r>
            <a:br>
              <a:rPr lang="th-TH" dirty="0"/>
            </a:b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โดยการใช้น้ำมันสน สบู่เหลวอย่างดี แอลกอฮอล์สำหรับจุดไฟ อย่างละเท่ากันผสมในหม้อตุ๋นอุ่น ห้ามใช้ความร้อนตรง ใช้ซักรอยเปื้อนไขมัน น้ำมัน สีน้ำมันน้ำยาซักแห้งที่ใช้มี เบนซินคา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บอนด์เตท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ตราคลอ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ไรด์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เปอร์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เอทธิ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Open Sans"/>
              </a:rPr>
              <a:t>ลิน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 น้ำมันรถยนต์ น้ำมันสน คลอโรฟอร์มการกำจัดรอยเปื้อน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0200" y="2342495"/>
            <a:ext cx="8140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44444"/>
                </a:solidFill>
                <a:effectLst/>
                <a:latin typeface="Open Sans"/>
              </a:rPr>
              <a:t>วิธีกำจัดรอยเปื้อนไขมัน น้ำมัน </a:t>
            </a:r>
            <a:r>
              <a:rPr lang="th-TH" b="0" i="0" dirty="0">
                <a:solidFill>
                  <a:srgbClr val="444444"/>
                </a:solidFill>
                <a:effectLst/>
                <a:latin typeface="Open Sans"/>
              </a:rPr>
              <a:t>ใช้น้ำยาซักแห้งหยดตรงรอยเปื้อน ใช้กระดาษหรือผ้าซับด้านล่างสีทาบ้านและสีน้ำมัน ถ้าสียังไม่แห้งใช้น้ำมันสนเช็ดซักด้วยสบู่ ถ้าสีแห้งใช้น้ำยาซักแห้งเช็ดล้างออกด้วยน้ำมันสนสีเขียวจากพืช ซักออกด้วยแอลกอฮอล์สำหรับจุดไฟรอยเปื้อนจากสีดำ ไม่ละลายน้ำเช่น เขม่าไฟ โคลน ยาขัดรองเท้า หมึกพิมพ์ผ้า ใช้สบู่ซักแห้งหรือสบู่ธรรมดาทารอยเปื้อนทิ้งไว้ครึ่งชั่วโมงขยี้ ใช้น้ำยาฟอกสีหรือกรดอ่อนล้างแล้วซักให้สะอาด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0200" y="60507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https://slideplayer.in.th/slide/2849487/</a:t>
            </a:r>
          </a:p>
        </p:txBody>
      </p:sp>
    </p:spTree>
    <p:extLst>
      <p:ext uri="{BB962C8B-B14F-4D97-AF65-F5344CB8AC3E}">
        <p14:creationId xmlns:p14="http://schemas.microsoft.com/office/powerpoint/2010/main" val="259048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4000" y="229205"/>
            <a:ext cx="8661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วิธีทำผ้ามัดย้อมเย็น</a:t>
            </a:r>
            <a:endParaRPr lang="th-TH" b="0" i="0" dirty="0">
              <a:solidFill>
                <a:srgbClr val="000000"/>
              </a:solidFill>
              <a:effectLst/>
              <a:latin typeface="CS ChatThaiUI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มีขั้นตอนการทำไม่ยุ่งยาก ซับซ้อน แถมยังทำผ้ามัดย้อมที่มีสีสันและลวดลายสวยงามอีกด้วย แต่ในการใช้วิธีนี้แนะนำว่าควรศึกษาเรื่องการจับคู่สีสักนิด เพราะหากระบายคู่สีตรงข้ามไว้ใกล้กัน แล้วสีไหลไปรวมกัน จะทำให้เกิดสีเน่า และผ้าที่ย้อมออกมาก็จะไม่สวย วิธีทำผ้ามัดย้อมเย็นก็มีขั้นตอนดังนี้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1. นำสีย้อมผ้าแบบย้อมเย็นหรือสี</a:t>
            </a:r>
            <a:r>
              <a:rPr lang="th-TH" b="0" i="0" dirty="0" err="1">
                <a:solidFill>
                  <a:srgbClr val="000000"/>
                </a:solidFill>
                <a:effectLst/>
                <a:latin typeface="CS ChatThaiUI"/>
              </a:rPr>
              <a:t>บาติก</a:t>
            </a:r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มาผสมน้ำ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2. จุ่มพู่กันลงในสีที่ผสมไว้แล้วระบายลงไปบนผ้า</a:t>
            </a:r>
          </a:p>
          <a:p>
            <a:r>
              <a:rPr lang="th-TH" dirty="0">
                <a:solidFill>
                  <a:srgbClr val="000000"/>
                </a:solidFill>
                <a:latin typeface="CS ChatThaiUI"/>
              </a:rPr>
              <a:t>หรือการผสมใส่ขวดแล้วราดลงบนผ้าตามจุดที่ต้องการ</a:t>
            </a:r>
            <a:endParaRPr lang="th-TH" b="0" i="0" dirty="0">
              <a:solidFill>
                <a:srgbClr val="000000"/>
              </a:solidFill>
              <a:effectLst/>
              <a:latin typeface="CS ChatThaiUI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3. ผึ่งลมให้สีแห้ง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4. แกะอุปกรณ์มัดผ้าออก คลี่ผ้าแล้วเอาผ้าไปตาก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ให้แห้งสนิทอีกรอบ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5. นำผ้าแห้งไปแช่ในโซเดียมซิลิเกตทิ้งไว้ 1 คืน 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เพื่อทำให้สีติดทนนานและไม่ลอก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6. นำกลับมาซักอีกรอบ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68" y="2312426"/>
            <a:ext cx="3134773" cy="262787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68" y="4940300"/>
            <a:ext cx="3036332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292249"/>
            <a:ext cx="8597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วิธีทำผ้ามัดย้อมร้อน</a:t>
            </a:r>
            <a:endParaRPr lang="th-TH" b="0" i="0" dirty="0">
              <a:solidFill>
                <a:srgbClr val="000000"/>
              </a:solidFill>
              <a:effectLst/>
              <a:latin typeface="CS ChatThaiUI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วิธีทำผ้ามัดย้อมร้อนแตกต่างจากวิธีแรกคือ ใช้ความร้อนเข้ามาช่วยเท่านั้นเอง แต่การทำก็ใช้เวลาไม่นาน ใช้งบไม่มาก โดยมีวิธีทำดังนี้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1. นำสีย้อมผ้า เกลือแกง และน้ำสะอาดไปตั้งไฟ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2. คนให้ส่วนผสมเข้ากัน รอจนน้ำเดือด แล้วค่อยใส่ผ้าที่เตรียมไว้ลงไปต้มประมาณ 3-5 นาที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3. ระหว่างนั้นควรใช้ไม้กดผ้าและพลิกผ้าเป็นระยะ เพื่อให้สีซึมเข้าเนื้อผ้าอย่างสม่ำเสมอ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4. เมื่อครบตามเวลาที่กำหนด ยกผ้าขึ้นแล้วแช่ลงในน้ำสะอาดทันที พร้อมกับแกะอุปกรณ์มัดผ้าออก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5. ซักด้วยน้ำเปล่าให้สะอาด แล้วค่อยนำผ้าไปตากก่อนใช้  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6" y="5024819"/>
            <a:ext cx="2320150" cy="174011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76" y="5064155"/>
            <a:ext cx="3742125" cy="166144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1" y="4241800"/>
            <a:ext cx="2082799" cy="24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1300" y="268218"/>
            <a:ext cx="873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000000"/>
                </a:solidFill>
                <a:effectLst/>
                <a:latin typeface="CS ChatThaiUI"/>
              </a:rPr>
              <a:t>วิธีทำผ้ามัดสีธรรมชาติ</a:t>
            </a:r>
            <a:endParaRPr lang="th-TH" b="0" i="0" dirty="0">
              <a:solidFill>
                <a:srgbClr val="000000"/>
              </a:solidFill>
              <a:effectLst/>
              <a:latin typeface="CS ChatThaiUI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อีกหนึ่งทางเลือกของการทำผ้ามัดย้อมที่มาจากภูมิปัญญาชาวบ้าน แถมสีที่ได้ก็มีความหลากหลาย สวยงาม และสดใสไม่แพ้สีเคมีเลยล่ะ 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        1. ต้มน้ำให้เดือด พร้อมใส่เกลือลงไปเพื่อช่วยให้สีติดผ้านานและสีสดขึ้น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2.  นำวัตถุดิบที่จะใช้สกัดสีใส่ลงในถุงผ้าหรือถุงตาข่าย จากนั้นนำไปต้มในน้ำเดือด รอจนกว่าสีจะออกมาเข้มพอใจ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      3. ใส่ผ้าลงไปต้ม หมั่นพลิกผ้าบ่อย ๆ เพื่อให้สีติดทั่วกันอย่างสม่ำเสมอ เสร็จแล้วก็นำผ้าออกมาวางทิ้งไว้จนเย็น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4. นำผ้าไปขยี้เบา ๆ ในน้ำตัวทำปฏิกิริยา เช่น น้ำด่างขี้เถ้า น้ำปูนใส น้ำสารส้ม และน้ำสนิม เพื่อให้เกิดเป็นสีใหม่ที่อาจจะเข้มขึ้น จางลง หรือเปลี่ยนสีไปเลยก็ได้ (แต่ยังอยู่ในโทนเดียวกัน)</a:t>
            </a: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CS ChatThaiUI"/>
              </a:rPr>
              <a:t>          5. แกะเชือกหรือหนังยางออก พร้อมนำไปตากแดดให้แห้ง ก็เป็นอันเสร็จเรียบร้อย</a:t>
            </a:r>
          </a:p>
        </p:txBody>
      </p:sp>
    </p:spTree>
    <p:extLst>
      <p:ext uri="{BB962C8B-B14F-4D97-AF65-F5344CB8AC3E}">
        <p14:creationId xmlns:p14="http://schemas.microsoft.com/office/powerpoint/2010/main" val="74017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2900" y="130344"/>
            <a:ext cx="84709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สีธรรมชาติได้จากต้นไม้ ได้แก่ </a:t>
            </a:r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ราก แก่น เปลือก ต้น ผล ดอก เมล็ด ใบ เป็นต้น ซึ่งต้นไม้แต่ละชนิดให้โทนสีต่างกัน ขึ้นอยู่กับคุณสมบัติของต้นไม้นั้นๆ ซึ่งจะขอยกมาเป็นตัวอย่าง เป็นบางส่วน ดังนี้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สีแดง ได้จาก รากยอ แก่นฝาง เปลือกสมอ ครั่ง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สีคราม ได้จาก ต้นคราม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สีเหลือง ได้จาก แก่นขนุน ต้นหม่อน ขมิ้น ดอกดาวเรือง 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สีตองอ่อน ได้จาก เปลือกผลทับทิม ต้นคราม ใบหูกวาง เปลือกและผลสมอพิเภก 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    ใบส้มป่อยและผงขมิ้น ใบแค ใบสับปะรดอ่อน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สีดำ ได้จาก ผลมะเกลือ ผลกระจาก ผลและเปลือกสมอ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สีส้ม ได้จาก เปลือกและรากยอ ดอกกรรณิการ์ (ส่วนที่เป็นหลอดสีส้ม) 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สีเหลืองอมส้ม ได้จาก ดอกคำฝอย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สีม่วงอ่อน ได้จาก ลูกหว้า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สีชมพู ได้จาก ต้นฝาง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สีน้ำตาล ได้จาก เปลือกไม้โกงกาง เปลือกผลมังคุด</a:t>
            </a:r>
          </a:p>
          <a:p>
            <a:r>
              <a:rPr lang="th-TH" dirty="0">
                <a:solidFill>
                  <a:srgbClr val="050505"/>
                </a:solidFill>
                <a:latin typeface="Segoe UI Historic" panose="020B0502040204020203" pitchFamily="34" charset="0"/>
              </a:rPr>
              <a:t>– สีเขียว ได้จาก เปลือกต้นมะริดไม้ ใบหูกวาง เปลือกสมอ</a:t>
            </a:r>
            <a:endParaRPr lang="th-TH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2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0"/>
            <a:ext cx="61976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27000" y="211941"/>
            <a:ext cx="281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3B3E43"/>
                </a:solidFill>
                <a:latin typeface="Droid Sans"/>
              </a:rPr>
              <a:t>พืชที่ให้สีครามหรือสีน้ำเงินในบ้านเราที่นิยมใช้ในการย้อมผ้า จะมีหลัก ๆ อยู่ 3 ชนิด คือ </a:t>
            </a:r>
            <a:r>
              <a:rPr lang="th-TH" sz="2400" b="1" dirty="0">
                <a:solidFill>
                  <a:srgbClr val="3B3E43"/>
                </a:solidFill>
                <a:latin typeface="Droid Sans"/>
              </a:rPr>
              <a:t>ต้นคราม ต้นฮ่อม และต้น</a:t>
            </a:r>
            <a:r>
              <a:rPr lang="th-TH" sz="2400" b="1" dirty="0" err="1">
                <a:solidFill>
                  <a:srgbClr val="3B3E43"/>
                </a:solidFill>
                <a:latin typeface="Droid Sans"/>
              </a:rPr>
              <a:t>เบือก</a:t>
            </a:r>
            <a:r>
              <a:rPr lang="th-TH" sz="2400" b="1" dirty="0">
                <a:solidFill>
                  <a:srgbClr val="3B3E43"/>
                </a:solidFill>
                <a:latin typeface="Droid Sans"/>
              </a:rPr>
              <a:t>/เบิก แต่ที่นิยมใช้ประโยชน์ คือ ต้นคราม/ถั่วคราม และต้นฮ่อม </a:t>
            </a:r>
            <a:r>
              <a:rPr lang="th-TH" sz="2400" dirty="0">
                <a:solidFill>
                  <a:srgbClr val="3B3E43"/>
                </a:solidFill>
                <a:latin typeface="Droid Sans"/>
              </a:rPr>
              <a:t>แต่อาจเพราะชื่อเรียกที่แตกต่างกันในแต่ละท้องถิ่น และบางพื้นที่ก็เรียกต้นฮ่อมว่าคราม จึงมักถูกเข้าใจผิดคิดว่าเป็นพืชชนิดเดียวกัน แท้จริงแล้วพืชทั้งสองชนิดนี้อยู่กันคนละวงศ์กัน อีกทั้งยังเติบโตได้ดีในพื้นที่ที่ต่างกัน</a:t>
            </a:r>
            <a:endParaRPr lang="th-TH" sz="2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889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/>
              <a:t>https://www.seub.or.th/bloging/</a:t>
            </a:r>
          </a:p>
        </p:txBody>
      </p:sp>
    </p:spTree>
    <p:extLst>
      <p:ext uri="{BB962C8B-B14F-4D97-AF65-F5344CB8AC3E}">
        <p14:creationId xmlns:p14="http://schemas.microsoft.com/office/powerpoint/2010/main" val="27606600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3504</Words>
  <Application>Microsoft Office PowerPoint</Application>
  <PresentationFormat>On-screen Show (4:3)</PresentationFormat>
  <Paragraphs>120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CS ChatThaiUI</vt:lpstr>
      <vt:lpstr>Droid Sans</vt:lpstr>
      <vt:lpstr>Open Sans</vt:lpstr>
      <vt:lpstr>Segoe UI Historic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Suwit Sasunk</dc:creator>
  <cp:lastModifiedBy>suwit sadsunk</cp:lastModifiedBy>
  <cp:revision>17</cp:revision>
  <dcterms:created xsi:type="dcterms:W3CDTF">2021-02-23T10:26:58Z</dcterms:created>
  <dcterms:modified xsi:type="dcterms:W3CDTF">2022-11-30T04:13:17Z</dcterms:modified>
</cp:coreProperties>
</file>