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7" r:id="rId4"/>
    <p:sldId id="261" r:id="rId5"/>
    <p:sldId id="259" r:id="rId6"/>
    <p:sldId id="267" r:id="rId7"/>
    <p:sldId id="266" r:id="rId8"/>
    <p:sldId id="263" r:id="rId9"/>
    <p:sldId id="264" r:id="rId10"/>
    <p:sldId id="258" r:id="rId11"/>
    <p:sldId id="268" r:id="rId12"/>
    <p:sldId id="260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69C6-6129-42B0-BF0F-9EF45307C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2CE44-4EA4-412F-B3C0-6B8F9A7FF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C1F43-652F-46AF-9C5A-B7706D6B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5D19-6EC5-4CCA-AECA-6DA241B663F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6F162-F2FA-4F41-AEE8-A92B5373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DCA50-FB9C-4C0C-AF17-6A3052F5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9FAC-398E-48CF-991E-956B32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2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701A-37D6-4BC3-8056-77E0C36C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C54D6-5159-436F-B5E4-620228073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B4F95-59BA-49B5-800E-9E22C0AF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5D19-6EC5-4CCA-AECA-6DA241B663F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CD8B7-5534-4A86-A842-21505229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99D39-5558-43FA-B35F-442DAEDB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9FAC-398E-48CF-991E-956B32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1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B3A2E-31EA-4681-96B7-EA4BCBC4D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102D1-25C4-401B-A572-F111EA476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AC68D-101B-4075-80B3-7A33BBDC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5D19-6EC5-4CCA-AECA-6DA241B663F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D00F9-3566-4D03-8C36-AC8ABD7F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FFEF5-8625-4760-ACFA-D8D231AC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9FAC-398E-48CF-991E-956B32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5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D774-75D6-4D2D-B4B4-2CAFF74E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9497-A551-4ED9-BEBB-0B496E069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39B0F-126E-4544-9E22-703BF5F4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5D19-6EC5-4CCA-AECA-6DA241B663F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60896-9162-48CC-AB33-4DFF336D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693F9-F362-4A1C-A0B6-5695C251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9FAC-398E-48CF-991E-956B32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23D2-F516-47D8-9AAC-C478BD66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0D465-D235-4CA2-BC31-D857F601A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CE4CA-6B2A-40F8-A96A-B79FA8A9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5D19-6EC5-4CCA-AECA-6DA241B663F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F538-0ED1-42D9-B798-917F4D40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0659-1CBA-4BC2-86CA-0F640E38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9FAC-398E-48CF-991E-956B32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9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DBBF-F47B-4D1D-AF6E-2EFD6131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AA69-9084-4E4B-8417-E7E275B24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D9314-2500-4B8D-A3C9-1A4D7F13E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19375-6394-4AD7-AFF7-C7A7BE68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5D19-6EC5-4CCA-AECA-6DA241B663F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35526-8691-427B-8897-B6E0DBA7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C0B09-599C-4FFE-A958-6D4E7FEE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9FAC-398E-48CF-991E-956B32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0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F4E7-E43A-4AAA-957C-2264B092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95AD3-7C12-45A4-BC22-C2738E528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3ED5D-F6C3-4DF6-A42F-3A52FAC32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05C61-E1C2-4B2C-8B8C-DD9F324CD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315DB-8CF9-4767-BB50-F45EBEED0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B9691-21ED-4DDC-9C31-6F523C9D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5D19-6EC5-4CCA-AECA-6DA241B663F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4D9187-9F7E-4EA6-AF04-3D3D6303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82AC3-B178-41FB-A961-13DA310A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9FAC-398E-48CF-991E-956B32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8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ACD1-044D-44BC-A9F3-885F26E6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E0A6E-D68D-4736-B1B4-F28329DC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5D19-6EC5-4CCA-AECA-6DA241B663F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FA927-C155-475F-B9BF-3183DEB0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164DB-0D56-4C7D-8E05-505AAC7B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9FAC-398E-48CF-991E-956B32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8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91BE3-F422-4960-9D9B-5BAE0BF1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5D19-6EC5-4CCA-AECA-6DA241B663F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41B16-5768-4881-89A4-DC053FF3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BF574-D08F-4A4F-9C7E-795904CD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9FAC-398E-48CF-991E-956B32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D379-8010-4084-8F38-FE7A3955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E1337-0352-47CB-9692-0B570B6B6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7AE2D-956C-44BF-99E8-15B94A4CF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40233-7E2E-4E65-B51D-D6843288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5D19-6EC5-4CCA-AECA-6DA241B663F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5ACB4-8062-46F2-B367-236A35CA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22799-476C-4B22-A5BF-5EFE57FF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9FAC-398E-48CF-991E-956B32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4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208E-6984-499E-8615-446AD549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57A33-2132-4EE3-914B-79B235025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23F02-EACE-49A2-86B8-6F6778BA2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E72FF-A69F-45A2-B012-5650FCDC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5D19-6EC5-4CCA-AECA-6DA241B663F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4EF8E-7CA1-4F65-97AE-CDA1698F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485AF-7D41-4DA6-AA11-35CAEAC1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9FAC-398E-48CF-991E-956B32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4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66840-47F1-4E0F-9143-14607A36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87780-CE9F-4053-A606-637A15788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34B08-3943-42CA-99DA-84FD27120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5D19-6EC5-4CCA-AECA-6DA241B663F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E5103-3C2C-426D-A5FA-D0294DE3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CE4A6-B192-4BA0-9F79-25FE13063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9FAC-398E-48CF-991E-956B32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9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988AB6-7713-4681-9C57-753D09C6C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566738"/>
            <a:ext cx="45148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985ABF-F5D9-4A5B-9E39-FB9E6D6F9549}"/>
              </a:ext>
            </a:extLst>
          </p:cNvPr>
          <p:cNvSpPr txBox="1"/>
          <p:nvPr/>
        </p:nvSpPr>
        <p:spPr>
          <a:xfrm>
            <a:off x="894522" y="2826891"/>
            <a:ext cx="10803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6699"/>
                </a:solidFill>
                <a:latin typeface="Forte" panose="03060902040502070203" pitchFamily="66" charset="0"/>
              </a:rPr>
              <a:t>Fashion                       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Forte" panose="03060902040502070203" pitchFamily="66" charset="0"/>
              </a:rPr>
              <a:t>for</a:t>
            </a:r>
            <a:r>
              <a:rPr lang="en-US" sz="4000" dirty="0">
                <a:latin typeface="Forte" panose="03060902040502070203" pitchFamily="66" charset="0"/>
              </a:rPr>
              <a:t>                            </a:t>
            </a:r>
            <a:r>
              <a:rPr lang="en-US" sz="4000" dirty="0">
                <a:solidFill>
                  <a:srgbClr val="33CCFF"/>
                </a:solidFill>
                <a:latin typeface="Forte" panose="03060902040502070203" pitchFamily="66" charset="0"/>
              </a:rPr>
              <a:t>Kids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22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20155-48E0-436D-9D7E-489E7ABA2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514350"/>
            <a:ext cx="58293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FC52DB-839A-4B6E-90C5-8F755FE7D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55" y="689527"/>
            <a:ext cx="5478946" cy="5478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FCAA1A-00C4-4959-B38B-6F77887DB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99" y="689527"/>
            <a:ext cx="5478946" cy="54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A273E-56B0-4CFF-9D5A-B46A4546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37" y="1217543"/>
            <a:ext cx="11161926" cy="44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13" y="315960"/>
            <a:ext cx="10539373" cy="62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43" y="1767696"/>
            <a:ext cx="10074513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40BF75-D3B8-4D0A-BD44-6968F68C2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131" y="106915"/>
            <a:ext cx="6111737" cy="67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A4CEC-C5A1-46EF-A5FC-F809546A4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8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D6D49-9C45-4BE9-A323-D8622096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0257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993893-E045-4D37-8803-31C8B2D35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589" y="0"/>
            <a:ext cx="457741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6F919C-DC11-4383-A938-425D7F1B8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5CDBC-701B-44F5-AF34-512791B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709612"/>
            <a:ext cx="93249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5FC7A0-2DE3-4AEB-B15E-F8B7FF3AF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53" y="335445"/>
            <a:ext cx="6380094" cy="63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4D9BE-0E63-48E4-AC3F-A543E8C8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6660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811ACD-0491-4318-81CB-8594FCB88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52" y="0"/>
            <a:ext cx="373989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950805-7464-4DC7-9E76-F3604687E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774" y="0"/>
            <a:ext cx="4807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5B59B-487D-4118-902E-BD4802AA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798" y="0"/>
            <a:ext cx="3050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6E4968-F756-48DB-89C5-A0464DC5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156" y="0"/>
            <a:ext cx="4199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Forte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for Kids</dc:title>
  <dc:creator>isis juysukha</dc:creator>
  <cp:lastModifiedBy>HP</cp:lastModifiedBy>
  <cp:revision>9</cp:revision>
  <dcterms:created xsi:type="dcterms:W3CDTF">2021-07-19T05:01:35Z</dcterms:created>
  <dcterms:modified xsi:type="dcterms:W3CDTF">2022-08-01T07:01:02Z</dcterms:modified>
</cp:coreProperties>
</file>