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2" r:id="rId5"/>
    <p:sldId id="265" r:id="rId6"/>
    <p:sldId id="267" r:id="rId7"/>
    <p:sldId id="264" r:id="rId8"/>
    <p:sldId id="263" r:id="rId9"/>
    <p:sldId id="266" r:id="rId10"/>
    <p:sldId id="257" r:id="rId11"/>
    <p:sldId id="25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E7C50-ED2D-41C0-9E70-2A23121E9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6D497-4387-4B3F-9C44-3DE6382E4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AA986-1701-4508-958E-C025BC8D7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5D2A-5C1C-4EF1-B873-29E3A6C9A6B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69DF3-3C13-4392-A298-9965F4B36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DA25F-3E29-4639-8F28-BD801925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D06-71F4-4FD5-BFAC-9F36C4399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5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083ED-5CAB-4694-B204-04402FD3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042F43-3B8D-4CF2-A2F0-B3B978754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CE6B9-C65A-4FE2-BB63-3C026117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5D2A-5C1C-4EF1-B873-29E3A6C9A6B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297F7-7844-4BB5-B7F1-D276C4E56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4B718-DD9A-456B-92B2-B91FE88D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D06-71F4-4FD5-BFAC-9F36C4399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4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BB6167-E0AF-479D-A3F7-1772513EB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F8631-8B9A-4450-9F8A-797102242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BA114-8DAE-447B-B52E-67A0A76B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5D2A-5C1C-4EF1-B873-29E3A6C9A6B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C720D-D948-4EC1-8E27-4E8CD044B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151C-CAE4-4597-BFB3-F3E8D24E6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D06-71F4-4FD5-BFAC-9F36C4399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8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E22A2-2D7C-4AD8-9C7C-20061E6DD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6FC06-1A24-4992-8ACF-9C1EA39DD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8C9CE-B7D8-49A8-AE8E-F2E36DDB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5D2A-5C1C-4EF1-B873-29E3A6C9A6B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942C7-B92C-42A8-8662-CE97F2BC1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8460A-8CF4-48B5-841A-46E83622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D06-71F4-4FD5-BFAC-9F36C4399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6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A1F7-C719-4A3F-B04C-CD7D78CDC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CEBC8-BE3B-45EE-B090-A25254C27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81505-4639-45E4-8881-A47C222A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5D2A-5C1C-4EF1-B873-29E3A6C9A6B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333C8-1355-4A4C-8777-F4351A6A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07A35-EE51-462F-A532-76177B8A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D06-71F4-4FD5-BFAC-9F36C4399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5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3745-941E-4839-9045-0593F96B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10FDE-289A-42BA-AEB2-391383476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34E3E-67D3-4714-9EB4-76E29C644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AB5F7-3A59-446B-B77D-31D1E644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5D2A-5C1C-4EF1-B873-29E3A6C9A6B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A7A65-53EB-4DC2-80C7-3D0FB5D3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1A1D2-3537-4499-93C3-F77965B9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D06-71F4-4FD5-BFAC-9F36C4399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2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6FDA7-D0C6-48BD-805E-1E58A0C7A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EEC27-6E8C-43D6-B5FA-56850F96B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A7808-5530-49D8-A600-CCEE689F9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86387C-8648-48B8-9087-87A76DCDF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E0842-106C-4847-9FA9-582E85C39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E4F5C-7B78-47C2-80E3-053C7346D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5D2A-5C1C-4EF1-B873-29E3A6C9A6B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DD156D-749F-4DF8-840A-58EF0BCFC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52E34-7291-46DB-B555-8547090A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D06-71F4-4FD5-BFAC-9F36C4399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DD1B-3439-47A5-A4D1-F6169454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B053CF-F444-4A78-BC58-53710A89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5D2A-5C1C-4EF1-B873-29E3A6C9A6B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50112-B004-4CC0-8335-9A262F5D3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162D0-884A-4220-A2D6-D32CBAEF3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D06-71F4-4FD5-BFAC-9F36C4399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7FC4B-422F-4A5C-9A58-983CC3B38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5D2A-5C1C-4EF1-B873-29E3A6C9A6B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A834A-8AA3-4424-914B-F065E32C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49D7F-8B71-4BBE-96C0-1FAD5CEF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D06-71F4-4FD5-BFAC-9F36C4399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5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628-61CC-4415-83C8-AF70AA4E5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D390-EEB8-4C65-B912-79BBD4201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99C2E-0F69-46AB-86B7-A65F39952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B6298-B8F2-422C-B580-068116D5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5D2A-5C1C-4EF1-B873-29E3A6C9A6B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79870-7DA6-4FE1-98A9-3042EACB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E4040-4513-435B-8B93-EB339435A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D06-71F4-4FD5-BFAC-9F36C4399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C435E-9437-4F91-98A1-E24BB7BC8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AEDAC-7AAF-4444-889A-0A37B0E58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E9AB6-4545-4F3E-8A4F-87F436399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FCD0E-8BB8-4FA6-997C-49E1DE97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5D2A-5C1C-4EF1-B873-29E3A6C9A6B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0B66C-3C64-43CE-940C-FDE28038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B340E-DA83-40EA-AB31-DA1898EFA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9D06-71F4-4FD5-BFAC-9F36C4399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645759-F965-4C68-95D4-15FEBC8C4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701E0-1FBF-456B-9A98-24963E626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41CA7-7F5A-495A-863D-EB0AF8868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45D2A-5C1C-4EF1-B873-29E3A6C9A6B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2F8A1-B634-4C02-93C5-A55BCABBC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EC032-6E33-488E-B11D-5026DA03D1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A9D06-71F4-4FD5-BFAC-9F36C4399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9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68AB-44AC-4037-9119-79C5E5680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095" y="1351342"/>
            <a:ext cx="9144000" cy="415531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Franklin Gothic Demi" panose="020B0703020102020204" pitchFamily="34" charset="0"/>
                <a:ea typeface="Microsoft JhengHei" panose="020B0604030504040204" pitchFamily="34" charset="-120"/>
                <a:cs typeface="Microsoft Himalaya" panose="01010100010101010101" pitchFamily="2" charset="0"/>
              </a:rPr>
              <a:t>FAD3224</a:t>
            </a:r>
            <a:br>
              <a:rPr lang="en-US" sz="6600" dirty="0">
                <a:latin typeface="Franklin Gothic Demi" panose="020B0703020102020204" pitchFamily="34" charset="0"/>
                <a:ea typeface="Microsoft JhengHei" panose="020B0604030504040204" pitchFamily="34" charset="-120"/>
                <a:cs typeface="Microsoft Himalaya" panose="01010100010101010101" pitchFamily="2" charset="0"/>
              </a:rPr>
            </a:br>
            <a:r>
              <a:rPr lang="en-US" sz="6600" dirty="0">
                <a:latin typeface="Franklin Gothic Demi" panose="020B0703020102020204" pitchFamily="34" charset="0"/>
                <a:ea typeface="Microsoft JhengHei" panose="020B0604030504040204" pitchFamily="34" charset="-120"/>
                <a:cs typeface="Microsoft Himalaya" panose="01010100010101010101" pitchFamily="2" charset="0"/>
              </a:rPr>
              <a:t> </a:t>
            </a:r>
            <a:br>
              <a:rPr lang="en-US" sz="6600" dirty="0">
                <a:latin typeface="Franklin Gothic Demi" panose="020B0703020102020204" pitchFamily="34" charset="0"/>
                <a:ea typeface="Microsoft JhengHei" panose="020B0604030504040204" pitchFamily="34" charset="-120"/>
                <a:cs typeface="Microsoft Himalaya" panose="01010100010101010101" pitchFamily="2" charset="0"/>
              </a:rPr>
            </a:br>
            <a:r>
              <a:rPr lang="en-US" dirty="0">
                <a:latin typeface="Franklin Gothic Demi" panose="020B0703020102020204" pitchFamily="34" charset="0"/>
                <a:ea typeface="Microsoft JhengHei" panose="020B0604030504040204" pitchFamily="34" charset="-120"/>
                <a:cs typeface="Microsoft Himalaya" panose="01010100010101010101" pitchFamily="2" charset="0"/>
              </a:rPr>
              <a:t>Fashion Design</a:t>
            </a:r>
            <a:br>
              <a:rPr lang="en-US" dirty="0">
                <a:latin typeface="Franklin Gothic Demi" panose="020B0703020102020204" pitchFamily="34" charset="0"/>
                <a:ea typeface="Microsoft JhengHei" panose="020B0604030504040204" pitchFamily="34" charset="-120"/>
                <a:cs typeface="Microsoft Himalaya" panose="01010100010101010101" pitchFamily="2" charset="0"/>
              </a:rPr>
            </a:br>
            <a:br>
              <a:rPr lang="en-US" dirty="0">
                <a:latin typeface="Franklin Gothic Demi" panose="020B0703020102020204" pitchFamily="34" charset="0"/>
                <a:ea typeface="Microsoft JhengHei" panose="020B0604030504040204" pitchFamily="34" charset="-120"/>
                <a:cs typeface="Microsoft Himalaya" panose="01010100010101010101" pitchFamily="2" charset="0"/>
              </a:rPr>
            </a:br>
            <a:r>
              <a:rPr lang="en-US" dirty="0">
                <a:latin typeface="Franklin Gothic Demi" panose="020B0703020102020204" pitchFamily="34" charset="0"/>
                <a:ea typeface="Microsoft JhengHei" panose="020B0604030504040204" pitchFamily="34" charset="-120"/>
                <a:cs typeface="Microsoft Himalaya" panose="01010100010101010101" pitchFamily="2" charset="0"/>
              </a:rPr>
              <a:t> Research Methodology</a:t>
            </a:r>
          </a:p>
        </p:txBody>
      </p:sp>
    </p:spTree>
    <p:extLst>
      <p:ext uri="{BB962C8B-B14F-4D97-AF65-F5344CB8AC3E}">
        <p14:creationId xmlns:p14="http://schemas.microsoft.com/office/powerpoint/2010/main" val="2870882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81EF-E320-4841-8192-BE73E7CA4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4913" y="1082607"/>
            <a:ext cx="9144000" cy="494050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Franklin Gothic Demi" panose="020B0703020102020204" pitchFamily="34" charset="0"/>
              </a:rPr>
              <a:t>* </a:t>
            </a:r>
            <a:r>
              <a:rPr lang="en-US" sz="8000" b="1" dirty="0">
                <a:latin typeface="Franklin Gothic Demi" panose="020B0703020102020204" pitchFamily="34" charset="0"/>
              </a:rPr>
              <a:t>Mind</a:t>
            </a:r>
            <a:r>
              <a:rPr lang="en-US" dirty="0">
                <a:latin typeface="Franklin Gothic Demi" panose="020B0703020102020204" pitchFamily="34" charset="0"/>
              </a:rPr>
              <a:t> mapping</a:t>
            </a:r>
            <a:br>
              <a:rPr lang="en-US" dirty="0">
                <a:latin typeface="Franklin Gothic Demi" panose="020B0703020102020204" pitchFamily="34" charset="0"/>
              </a:rPr>
            </a:br>
            <a:br>
              <a:rPr lang="en-US" dirty="0">
                <a:latin typeface="Franklin Gothic Demi" panose="020B0703020102020204" pitchFamily="34" charset="0"/>
              </a:rPr>
            </a:br>
            <a:r>
              <a:rPr lang="en-US" dirty="0">
                <a:latin typeface="Franklin Gothic Demi" panose="020B0703020102020204" pitchFamily="34" charset="0"/>
              </a:rPr>
              <a:t>* Table of </a:t>
            </a:r>
            <a:r>
              <a:rPr lang="en-US" sz="8000" b="1" dirty="0">
                <a:latin typeface="Franklin Gothic Demi" panose="020B0703020102020204" pitchFamily="34" charset="0"/>
              </a:rPr>
              <a:t>contents</a:t>
            </a:r>
            <a:br>
              <a:rPr lang="en-US" dirty="0">
                <a:latin typeface="Franklin Gothic Demi" panose="020B0703020102020204" pitchFamily="34" charset="0"/>
              </a:rPr>
            </a:br>
            <a:br>
              <a:rPr lang="en-US" dirty="0">
                <a:latin typeface="Franklin Gothic Demi" panose="020B0703020102020204" pitchFamily="34" charset="0"/>
              </a:rPr>
            </a:br>
            <a:r>
              <a:rPr lang="en-US" dirty="0">
                <a:latin typeface="Franklin Gothic Demi" panose="020B0703020102020204" pitchFamily="34" charset="0"/>
              </a:rPr>
              <a:t>* </a:t>
            </a:r>
            <a:r>
              <a:rPr lang="en-US" sz="8000" b="1" dirty="0">
                <a:latin typeface="Franklin Gothic Demi" panose="020B0703020102020204" pitchFamily="34" charset="0"/>
              </a:rPr>
              <a:t>Time</a:t>
            </a:r>
            <a:r>
              <a:rPr lang="en-US" dirty="0">
                <a:latin typeface="Franklin Gothic Demi" panose="020B0703020102020204" pitchFamily="34" charset="0"/>
              </a:rPr>
              <a:t>line</a:t>
            </a:r>
          </a:p>
        </p:txBody>
      </p:sp>
    </p:spTree>
    <p:extLst>
      <p:ext uri="{BB962C8B-B14F-4D97-AF65-F5344CB8AC3E}">
        <p14:creationId xmlns:p14="http://schemas.microsoft.com/office/powerpoint/2010/main" val="26655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9BA64-E99C-4866-9FB7-4C771DC8C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460" y="317058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Franklin Gothic Demi" panose="020B0703020102020204" pitchFamily="34" charset="0"/>
              </a:rPr>
            </a:br>
            <a:br>
              <a:rPr lang="en-US" dirty="0">
                <a:latin typeface="Franklin Gothic Demi" panose="020B0703020102020204" pitchFamily="34" charset="0"/>
              </a:rPr>
            </a:br>
            <a:r>
              <a:rPr lang="en-US" dirty="0">
                <a:latin typeface="Franklin Gothic Demi" panose="020B0703020102020204" pitchFamily="34" charset="0"/>
              </a:rPr>
              <a:t>“primary research”</a:t>
            </a:r>
            <a:br>
              <a:rPr lang="en-US" dirty="0">
                <a:latin typeface="Franklin Gothic Demi" panose="020B0703020102020204" pitchFamily="34" charset="0"/>
              </a:rPr>
            </a:br>
            <a:br>
              <a:rPr lang="en-US" dirty="0">
                <a:latin typeface="Franklin Gothic Demi" panose="020B0703020102020204" pitchFamily="34" charset="0"/>
              </a:rPr>
            </a:br>
            <a:r>
              <a:rPr lang="en-US" dirty="0">
                <a:latin typeface="Franklin Gothic Demi" panose="020B0703020102020204" pitchFamily="34" charset="0"/>
              </a:rPr>
              <a:t>“secondary research”</a:t>
            </a:r>
            <a:br>
              <a:rPr lang="en-US" dirty="0">
                <a:latin typeface="Franklin Gothic Demi" panose="020B0703020102020204" pitchFamily="34" charset="0"/>
              </a:rPr>
            </a:br>
            <a:endParaRPr lang="en-US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41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DFCFA-B5C6-4F15-BA73-0DF79B585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4609" y="1887676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Franklin Gothic Demi" panose="020B0703020102020204" pitchFamily="34" charset="0"/>
              </a:rPr>
              <a:t>“critical thinking”</a:t>
            </a:r>
          </a:p>
        </p:txBody>
      </p:sp>
    </p:spTree>
    <p:extLst>
      <p:ext uri="{BB962C8B-B14F-4D97-AF65-F5344CB8AC3E}">
        <p14:creationId xmlns:p14="http://schemas.microsoft.com/office/powerpoint/2010/main" val="111885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48DB0C-CFA3-43E3-8B64-E553B496D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020" y="1398270"/>
            <a:ext cx="8823960" cy="406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5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13B6E9-92D1-43BA-8F7A-42B238476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14" y="912742"/>
            <a:ext cx="10324830" cy="552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70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032087-59B6-4863-B8DC-EE5F84EF2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32" y="663602"/>
            <a:ext cx="10026098" cy="611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4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0250AB-2E11-453B-8386-D1CE40C9F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42" y="844826"/>
            <a:ext cx="9855145" cy="555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54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936A56-925D-4BD4-97C2-98354F920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08" y="586973"/>
            <a:ext cx="9740513" cy="568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72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28606A-8041-46FD-86C3-44C27E4E6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29" y="669896"/>
            <a:ext cx="10241114" cy="58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70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DBC718-2D7E-4B54-94DE-0B804C7AF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61" y="673211"/>
            <a:ext cx="10340267" cy="552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7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8F3757-C46C-4D34-BFB4-B0CC0EA25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31" y="565039"/>
            <a:ext cx="10385729" cy="587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1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41</Words>
  <Application>Microsoft Office PowerPoint</Application>
  <PresentationFormat>Widescreen</PresentationFormat>
  <Paragraphs>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Franklin Gothic Demi</vt:lpstr>
      <vt:lpstr>Office Theme</vt:lpstr>
      <vt:lpstr>FAD3224   Fashion Design   Research Methodology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Mind mapping  * Table of contents  * Timeline</vt:lpstr>
      <vt:lpstr>  “primary research”  “secondary research” </vt:lpstr>
      <vt:lpstr>“critical thinking”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FAD3224   Fashion Design   Research Methodology</dc:title>
  <dc:creator>isis juysukha</dc:creator>
  <cp:lastModifiedBy>isis juysukha</cp:lastModifiedBy>
  <cp:revision>8</cp:revision>
  <dcterms:created xsi:type="dcterms:W3CDTF">2021-07-19T00:08:13Z</dcterms:created>
  <dcterms:modified xsi:type="dcterms:W3CDTF">2021-07-19T04:42:58Z</dcterms:modified>
</cp:coreProperties>
</file>