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10"/>
  </p:notesMasterIdLst>
  <p:handoutMasterIdLst>
    <p:handoutMasterId r:id="rId11"/>
  </p:handoutMasterIdLst>
  <p:sldIdLst>
    <p:sldId id="574" r:id="rId2"/>
    <p:sldId id="619" r:id="rId3"/>
    <p:sldId id="593" r:id="rId4"/>
    <p:sldId id="623" r:id="rId5"/>
    <p:sldId id="625" r:id="rId6"/>
    <p:sldId id="626" r:id="rId7"/>
    <p:sldId id="596" r:id="rId8"/>
    <p:sldId id="614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Browallia New" pitchFamily="34" charset="-34"/>
        <a:ea typeface="+mn-ea"/>
        <a:cs typeface="Browallia New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00"/>
    <a:srgbClr val="CC3300"/>
    <a:srgbClr val="FFFFFF"/>
    <a:srgbClr val="F8F8F8"/>
    <a:srgbClr val="4D4D4D"/>
    <a:srgbClr val="6666FF"/>
    <a:srgbClr val="00CC66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สไตล์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5435" autoAdjust="0"/>
  </p:normalViewPr>
  <p:slideViewPr>
    <p:cSldViewPr snapToGrid="0">
      <p:cViewPr varScale="1">
        <p:scale>
          <a:sx n="65" d="100"/>
          <a:sy n="65" d="100"/>
        </p:scale>
        <p:origin x="1824" y="72"/>
      </p:cViewPr>
      <p:guideLst>
        <p:guide orient="horz" pos="2160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1" y="1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/>
            </a:lvl1pPr>
          </a:lstStyle>
          <a:p>
            <a:fld id="{7D908CEC-2434-4A1D-9EA0-7A76CD0CB26F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9477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1" y="9119477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/>
            </a:lvl1pPr>
          </a:lstStyle>
          <a:p>
            <a:fld id="{627CCF09-2327-4C02-AA6D-B0E22B1B5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1" y="1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2" y="4560571"/>
            <a:ext cx="5852160" cy="43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19477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1" y="9119477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7F6E7F-04E6-4F03-B59F-068E67C05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87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0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9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8807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4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1017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013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331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164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59977" y="555473"/>
            <a:ext cx="2786743" cy="1062446"/>
          </a:xfrm>
          <a:prstGeom prst="rect">
            <a:avLst/>
          </a:prstGeom>
          <a:gradFill>
            <a:gsLst>
              <a:gs pos="0">
                <a:srgbClr val="990000"/>
              </a:gs>
              <a:gs pos="92000">
                <a:schemeClr val="accent6">
                  <a:shade val="100000"/>
                  <a:satMod val="110000"/>
                  <a:lumMod val="100000"/>
                </a:schemeClr>
              </a:gs>
              <a:gs pos="100000">
                <a:schemeClr val="accent6">
                  <a:shade val="78000"/>
                  <a:satMod val="120000"/>
                  <a:lumMod val="99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5" y="252548"/>
            <a:ext cx="1743170" cy="611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81897" y="505503"/>
            <a:ext cx="323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rgbClr val="FFFFFF"/>
                </a:solidFill>
              </a:rPr>
              <a:t>ยินดีต้อนรับ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897" y="1099119"/>
            <a:ext cx="2664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FFFF"/>
                </a:solidFill>
              </a:rPr>
              <a:t>นักศึกษาทุก</a:t>
            </a:r>
            <a:r>
              <a:rPr lang="th-TH" sz="3200" dirty="0" smtClean="0">
                <a:solidFill>
                  <a:srgbClr val="FFFFFF"/>
                </a:solidFill>
              </a:rPr>
              <a:t>ท่าน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948" y="2392981"/>
            <a:ext cx="2821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7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อ.โจ้</a:t>
            </a:r>
            <a:r>
              <a:rPr lang="th-TH" sz="1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7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5807" y="4467981"/>
            <a:ext cx="334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ผศ.ดร.รุ่งเกียรติ สิริวงษ์สุวรรณ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6388" y="432362"/>
            <a:ext cx="2210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FACULTY OF FINE AND APPLIED ARTS, SSRU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7221" y="6170261"/>
            <a:ext cx="2210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FACULTY OF FINE AND APPLIED ARTS, SSRU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78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436970"/>
            <a:ext cx="7791620" cy="5421664"/>
          </a:xfrm>
        </p:spPr>
        <p:txBody>
          <a:bodyPr>
            <a:normAutofit/>
          </a:bodyPr>
          <a:lstStyle/>
          <a:p>
            <a:r>
              <a:rPr lang="th-TH" dirty="0" smtClean="0"/>
              <a:t>วิชาทักษะรวมวงดนตรี</a:t>
            </a:r>
            <a:r>
              <a:rPr lang="th-TH" smtClean="0"/>
              <a:t>ตะวันตก 2</a:t>
            </a:r>
            <a:r>
              <a:rPr lang="th-TH" dirty="0"/>
              <a:t>	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298" y="2274595"/>
            <a:ext cx="1221814" cy="42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1139636" y="306705"/>
            <a:ext cx="2458588" cy="7783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lvl="0" eaLnBrk="1" hangingPunct="1">
              <a:defRPr/>
            </a:pPr>
            <a:r>
              <a:rPr lang="th-TH" sz="4000" b="1" i="1" kern="0" dirty="0" smtClean="0">
                <a:solidFill>
                  <a:srgbClr val="FFFFFF"/>
                </a:solidFill>
                <a:latin typeface="Angsana New"/>
                <a:cs typeface="Angsana New"/>
              </a:rPr>
              <a:t>รวมวง</a:t>
            </a:r>
            <a:r>
              <a:rPr lang="th-TH" sz="4000" b="1" i="1" kern="0" dirty="0" smtClean="0">
                <a:solidFill>
                  <a:srgbClr val="FFFFFF"/>
                </a:solidFill>
                <a:latin typeface="Angsana New"/>
                <a:cs typeface="Angsana New"/>
              </a:rPr>
              <a:t> </a:t>
            </a:r>
            <a:endParaRPr lang="th-TH" sz="4000" b="1" i="1" kern="0" dirty="0">
              <a:solidFill>
                <a:srgbClr val="FFFFFF"/>
              </a:solidFill>
              <a:latin typeface="Angsana New"/>
              <a:cs typeface="Angsana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89" y="1683143"/>
            <a:ext cx="1235285" cy="4343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9137" y="1683143"/>
            <a:ext cx="5849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	</a:t>
            </a:r>
            <a:r>
              <a:rPr lang="th-TH" sz="4800" dirty="0" smtClean="0"/>
              <a:t>มีหลากหลาย</a:t>
            </a:r>
          </a:p>
          <a:p>
            <a:r>
              <a:rPr lang="th-TH" sz="4800" dirty="0" smtClean="0"/>
              <a:t>ประเภทการรวมวงดนตรี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41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12" y="2286000"/>
            <a:ext cx="6648475" cy="3581400"/>
          </a:xfrm>
        </p:spPr>
      </p:pic>
    </p:spTree>
    <p:extLst>
      <p:ext uri="{BB962C8B-B14F-4D97-AF65-F5344CB8AC3E}">
        <p14:creationId xmlns:p14="http://schemas.microsoft.com/office/powerpoint/2010/main" val="20720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416918"/>
            <a:ext cx="7200900" cy="3319563"/>
          </a:xfrm>
        </p:spPr>
      </p:pic>
    </p:spTree>
    <p:extLst>
      <p:ext uri="{BB962C8B-B14F-4D97-AF65-F5344CB8AC3E}">
        <p14:creationId xmlns:p14="http://schemas.microsoft.com/office/powerpoint/2010/main" val="21257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451990"/>
            <a:ext cx="7200900" cy="3249420"/>
          </a:xfrm>
        </p:spPr>
      </p:pic>
    </p:spTree>
    <p:extLst>
      <p:ext uri="{BB962C8B-B14F-4D97-AF65-F5344CB8AC3E}">
        <p14:creationId xmlns:p14="http://schemas.microsoft.com/office/powerpoint/2010/main" val="40065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00" y="2508414"/>
            <a:ext cx="3322370" cy="33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807663" y="1342207"/>
            <a:ext cx="2969623" cy="2621280"/>
          </a:xfrm>
          <a:prstGeom prst="wedgeEllipseCallout">
            <a:avLst>
              <a:gd name="adj1" fmla="val -23472"/>
              <a:gd name="adj2" fmla="val 7379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591403">
            <a:off x="2168966" y="2177144"/>
            <a:ext cx="2847702" cy="2420983"/>
          </a:xfrm>
          <a:prstGeom prst="wedgeRoundRectCallout">
            <a:avLst>
              <a:gd name="adj1" fmla="val 34825"/>
              <a:gd name="adj2" fmla="val 8120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Q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6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13270</TotalTime>
  <Words>65</Words>
  <Application>Microsoft Office PowerPoint</Application>
  <PresentationFormat>On-screen Show (4:3)</PresentationFormat>
  <Paragraphs>19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Ming Std L</vt:lpstr>
      <vt:lpstr>Angsana New</vt:lpstr>
      <vt:lpstr>Arial</vt:lpstr>
      <vt:lpstr>Browallia New</vt:lpstr>
      <vt:lpstr>Franklin Gothic Book</vt:lpstr>
      <vt:lpstr>LilyUPC</vt:lpstr>
      <vt:lpstr>Crop</vt:lpstr>
      <vt:lpstr>PowerPoint Presentation</vt:lpstr>
      <vt:lpstr>วิชาทักษะรวมวงดนตรีตะวันตก 2   </vt:lpstr>
      <vt:lpstr>PowerPoint Presentation</vt:lpstr>
      <vt:lpstr>ตัวอย่างเพลงในการใช้สอบ </vt:lpstr>
      <vt:lpstr>ตัวอย่างเพลงในการใช้สอบ </vt:lpstr>
      <vt:lpstr>ตัวอย่างเพลงในการใช้สอบ </vt:lpstr>
      <vt:lpstr>PowerPoint Presentation</vt:lpstr>
      <vt:lpstr>PowerPoint Presentation</vt:lpstr>
    </vt:vector>
  </TitlesOfParts>
  <Company>UIH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ข้อแนะนำวิธีการนำเสนองาน</dc:title>
  <dc:creator>Passakorn Hongsyok</dc:creator>
  <cp:lastModifiedBy>Lenovo</cp:lastModifiedBy>
  <cp:revision>1597</cp:revision>
  <cp:lastPrinted>2020-06-26T09:19:48Z</cp:lastPrinted>
  <dcterms:created xsi:type="dcterms:W3CDTF">2009-06-27T06:42:53Z</dcterms:created>
  <dcterms:modified xsi:type="dcterms:W3CDTF">2020-08-29T10:34:46Z</dcterms:modified>
</cp:coreProperties>
</file>