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2"/>
  </p:notesMasterIdLst>
  <p:sldIdLst>
    <p:sldId id="256" r:id="rId2"/>
    <p:sldId id="257" r:id="rId3"/>
    <p:sldId id="294" r:id="rId4"/>
    <p:sldId id="295" r:id="rId5"/>
    <p:sldId id="259" r:id="rId6"/>
    <p:sldId id="296" r:id="rId7"/>
    <p:sldId id="298" r:id="rId8"/>
    <p:sldId id="299" r:id="rId9"/>
    <p:sldId id="297" r:id="rId10"/>
    <p:sldId id="300" r:id="rId11"/>
    <p:sldId id="301" r:id="rId12"/>
    <p:sldId id="260" r:id="rId13"/>
    <p:sldId id="302" r:id="rId14"/>
    <p:sldId id="303" r:id="rId15"/>
    <p:sldId id="264" r:id="rId16"/>
    <p:sldId id="304" r:id="rId17"/>
    <p:sldId id="305" r:id="rId18"/>
    <p:sldId id="306" r:id="rId19"/>
    <p:sldId id="307" r:id="rId20"/>
    <p:sldId id="292" r:id="rId21"/>
  </p:sldIdLst>
  <p:sldSz cx="9144000" cy="5143500" type="screen16x9"/>
  <p:notesSz cx="6858000" cy="9144000"/>
  <p:embeddedFontLst>
    <p:embeddedFont>
      <p:font typeface="Chulabhorn Likit Text" pitchFamily="2" charset="-34"/>
      <p:regular r:id="rId23"/>
      <p:bold r:id="rId24"/>
    </p:embeddedFont>
    <p:embeddedFont>
      <p:font typeface="Chulabhorn Likit Text Medium" pitchFamily="2" charset="-34"/>
      <p:regular r:id="rId25"/>
    </p:embeddedFont>
    <p:embeddedFont>
      <p:font typeface="ChulaCharasNew" panose="02000506000000020004" pitchFamily="2" charset="-34"/>
      <p:regular r:id="rId26"/>
      <p:bold r:id="rId27"/>
      <p:italic r:id="rId28"/>
      <p:boldItalic r:id="rId29"/>
    </p:embeddedFont>
    <p:embeddedFont>
      <p:font typeface="Inter Tight" pitchFamily="2" charset="0"/>
      <p:regular r:id="rId30"/>
      <p:bold r:id="rId31"/>
      <p:italic r:id="rId32"/>
      <p:boldItalic r:id="rId33"/>
    </p:embeddedFont>
    <p:embeddedFont>
      <p:font typeface="Inter Tight ExtraBold" pitchFamily="2" charset="0"/>
      <p:bold r:id="rId34"/>
      <p:italic r:id="rId35"/>
      <p:boldItalic r:id="rId36"/>
    </p:embeddedFont>
    <p:embeddedFont>
      <p:font typeface="Inter Tight Medium" pitchFamily="2" charset="0"/>
      <p:regular r:id="rId37"/>
      <p:bold r:id="rId38"/>
      <p:italic r:id="rId39"/>
      <p:boldItalic r:id="rId40"/>
    </p:embeddedFont>
    <p:embeddedFont>
      <p:font typeface="Itim" pitchFamily="2" charset="-34"/>
      <p:regular r:id="rId41"/>
    </p:embeddedFont>
    <p:embeddedFont>
      <p:font typeface="Nunito Light" panose="020F0302020204030204" pitchFamily="34" charset="0"/>
      <p:regular r:id="rId42"/>
      <p:italic r:id="rId43"/>
    </p:embeddedFont>
    <p:embeddedFont>
      <p:font typeface="Outfit" pitchFamily="2" charset="0"/>
      <p:regular r:id="rId44"/>
      <p:bold r:id="rId45"/>
    </p:embeddedFont>
    <p:embeddedFont>
      <p:font typeface="Sora" pitchFamily="2" charset="0"/>
      <p:regular r:id="rId46"/>
      <p:bold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98F"/>
    <a:srgbClr val="A9DFD9"/>
    <a:srgbClr val="FFFF99"/>
    <a:srgbClr val="FFFFFF"/>
    <a:srgbClr val="F286A2"/>
    <a:srgbClr val="AB80BC"/>
    <a:srgbClr val="FF755E"/>
    <a:srgbClr val="FFFFD5"/>
    <a:srgbClr val="302F2C"/>
    <a:srgbClr val="9159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6C34C87-4535-48FD-814C-DFDFE9606A45}">
  <a:tblStyle styleId="{36C34C87-4535-48FD-814C-DFDFE9606A4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8"/>
  </p:normalViewPr>
  <p:slideViewPr>
    <p:cSldViewPr snapToGrid="0">
      <p:cViewPr varScale="1">
        <p:scale>
          <a:sx n="157" d="100"/>
          <a:sy n="157" d="100"/>
        </p:scale>
        <p:origin x="32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font" Target="fonts/font25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0" Type="http://schemas.openxmlformats.org/officeDocument/2006/relationships/slide" Target="slides/slide19.xml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Google Shape;2140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1" name="Google Shape;2141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9725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Google Shape;2140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1" name="Google Shape;2141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33577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9" name="Google Shape;3149;gd44c0c1fca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0" name="Google Shape;3150;gd44c0c1fca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4" name="Google Shape;1774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5" name="Google Shape;1775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4" name="Google Shape;1774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5" name="Google Shape;1775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2652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4" name="Google Shape;1774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5" name="Google Shape;1775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3906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9" name="Google Shape;1809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0" name="Google Shape;1810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Google Shape;1893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4" name="Google Shape;1894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Google Shape;2140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1" name="Google Shape;2141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Google Shape;2140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1" name="Google Shape;2141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234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Google Shape;2140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1" name="Google Shape;2141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3260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1392450"/>
            <a:ext cx="4552500" cy="135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225" y="2857075"/>
            <a:ext cx="40086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51923" y="3319749"/>
            <a:ext cx="444819" cy="393753"/>
            <a:chOff x="859100" y="238200"/>
            <a:chExt cx="5915150" cy="5236075"/>
          </a:xfrm>
        </p:grpSpPr>
        <p:sp>
          <p:nvSpPr>
            <p:cNvPr id="12" name="Google Shape;12;p2"/>
            <p:cNvSpPr/>
            <p:nvPr/>
          </p:nvSpPr>
          <p:spPr>
            <a:xfrm>
              <a:off x="859100" y="238200"/>
              <a:ext cx="5915150" cy="5236075"/>
            </a:xfrm>
            <a:custGeom>
              <a:avLst/>
              <a:gdLst/>
              <a:ahLst/>
              <a:cxnLst/>
              <a:rect l="l" t="t" r="r" b="b"/>
              <a:pathLst>
                <a:path w="236606" h="209443" extrusionOk="0">
                  <a:moveTo>
                    <a:pt x="98579" y="84632"/>
                  </a:moveTo>
                  <a:lnTo>
                    <a:pt x="98579" y="84632"/>
                  </a:lnTo>
                  <a:cubicBezTo>
                    <a:pt x="98584" y="84636"/>
                    <a:pt x="98588" y="84640"/>
                    <a:pt x="98593" y="84643"/>
                  </a:cubicBezTo>
                  <a:cubicBezTo>
                    <a:pt x="98591" y="84646"/>
                    <a:pt x="98590" y="84647"/>
                    <a:pt x="98588" y="84647"/>
                  </a:cubicBezTo>
                  <a:cubicBezTo>
                    <a:pt x="98584" y="84647"/>
                    <a:pt x="98581" y="84641"/>
                    <a:pt x="98579" y="84632"/>
                  </a:cubicBezTo>
                  <a:close/>
                  <a:moveTo>
                    <a:pt x="101994" y="3602"/>
                  </a:moveTo>
                  <a:cubicBezTo>
                    <a:pt x="126466" y="3655"/>
                    <a:pt x="140662" y="44676"/>
                    <a:pt x="139924" y="65233"/>
                  </a:cubicBezTo>
                  <a:lnTo>
                    <a:pt x="139726" y="72213"/>
                  </a:lnTo>
                  <a:cubicBezTo>
                    <a:pt x="152935" y="54536"/>
                    <a:pt x="168311" y="35337"/>
                    <a:pt x="190021" y="28338"/>
                  </a:cubicBezTo>
                  <a:cubicBezTo>
                    <a:pt x="192578" y="27470"/>
                    <a:pt x="195152" y="27066"/>
                    <a:pt x="197686" y="27066"/>
                  </a:cubicBezTo>
                  <a:cubicBezTo>
                    <a:pt x="206771" y="27066"/>
                    <a:pt x="215342" y="32255"/>
                    <a:pt x="220774" y="39826"/>
                  </a:cubicBezTo>
                  <a:cubicBezTo>
                    <a:pt x="230443" y="52335"/>
                    <a:pt x="236605" y="70948"/>
                    <a:pt x="223443" y="83332"/>
                  </a:cubicBezTo>
                  <a:cubicBezTo>
                    <a:pt x="210855" y="95182"/>
                    <a:pt x="192730" y="99572"/>
                    <a:pt x="175983" y="101865"/>
                  </a:cubicBezTo>
                  <a:cubicBezTo>
                    <a:pt x="184076" y="105662"/>
                    <a:pt x="191840" y="110328"/>
                    <a:pt x="198958" y="115759"/>
                  </a:cubicBezTo>
                  <a:cubicBezTo>
                    <a:pt x="220748" y="132058"/>
                    <a:pt x="231781" y="154316"/>
                    <a:pt x="208462" y="175228"/>
                  </a:cubicBezTo>
                  <a:cubicBezTo>
                    <a:pt x="199698" y="183539"/>
                    <a:pt x="190930" y="187261"/>
                    <a:pt x="182522" y="187261"/>
                  </a:cubicBezTo>
                  <a:cubicBezTo>
                    <a:pt x="170158" y="187261"/>
                    <a:pt x="158574" y="179214"/>
                    <a:pt x="148927" y="165876"/>
                  </a:cubicBezTo>
                  <a:cubicBezTo>
                    <a:pt x="142989" y="157954"/>
                    <a:pt x="138362" y="148924"/>
                    <a:pt x="134539" y="139875"/>
                  </a:cubicBezTo>
                  <a:cubicBezTo>
                    <a:pt x="127184" y="161974"/>
                    <a:pt x="116059" y="189386"/>
                    <a:pt x="95008" y="201368"/>
                  </a:cubicBezTo>
                  <a:cubicBezTo>
                    <a:pt x="91289" y="203371"/>
                    <a:pt x="87288" y="204270"/>
                    <a:pt x="83275" y="204270"/>
                  </a:cubicBezTo>
                  <a:cubicBezTo>
                    <a:pt x="73005" y="204270"/>
                    <a:pt x="62654" y="198382"/>
                    <a:pt x="56754" y="190051"/>
                  </a:cubicBezTo>
                  <a:cubicBezTo>
                    <a:pt x="43526" y="168947"/>
                    <a:pt x="64538" y="140705"/>
                    <a:pt x="78656" y="124999"/>
                  </a:cubicBezTo>
                  <a:lnTo>
                    <a:pt x="78656" y="124999"/>
                  </a:lnTo>
                  <a:cubicBezTo>
                    <a:pt x="73869" y="125306"/>
                    <a:pt x="69013" y="125507"/>
                    <a:pt x="64152" y="125507"/>
                  </a:cubicBezTo>
                  <a:cubicBezTo>
                    <a:pt x="58679" y="125507"/>
                    <a:pt x="53200" y="125253"/>
                    <a:pt x="47804" y="124611"/>
                  </a:cubicBezTo>
                  <a:cubicBezTo>
                    <a:pt x="32645" y="122673"/>
                    <a:pt x="13274" y="118369"/>
                    <a:pt x="7461" y="102630"/>
                  </a:cubicBezTo>
                  <a:cubicBezTo>
                    <a:pt x="4930" y="95149"/>
                    <a:pt x="6374" y="86449"/>
                    <a:pt x="9458" y="79298"/>
                  </a:cubicBezTo>
                  <a:cubicBezTo>
                    <a:pt x="12543" y="71739"/>
                    <a:pt x="19463" y="66637"/>
                    <a:pt x="27412" y="65062"/>
                  </a:cubicBezTo>
                  <a:cubicBezTo>
                    <a:pt x="30584" y="64521"/>
                    <a:pt x="33764" y="64274"/>
                    <a:pt x="36940" y="64274"/>
                  </a:cubicBezTo>
                  <a:cubicBezTo>
                    <a:pt x="54436" y="64274"/>
                    <a:pt x="71850" y="71765"/>
                    <a:pt x="87547" y="78916"/>
                  </a:cubicBezTo>
                  <a:cubicBezTo>
                    <a:pt x="91027" y="80590"/>
                    <a:pt x="94704" y="82501"/>
                    <a:pt x="98079" y="84393"/>
                  </a:cubicBezTo>
                  <a:cubicBezTo>
                    <a:pt x="98285" y="84507"/>
                    <a:pt x="98638" y="84754"/>
                    <a:pt x="98922" y="84754"/>
                  </a:cubicBezTo>
                  <a:cubicBezTo>
                    <a:pt x="98983" y="84754"/>
                    <a:pt x="99041" y="84743"/>
                    <a:pt x="99094" y="84716"/>
                  </a:cubicBezTo>
                  <a:cubicBezTo>
                    <a:pt x="99180" y="84373"/>
                    <a:pt x="98731" y="84110"/>
                    <a:pt x="98521" y="83892"/>
                  </a:cubicBezTo>
                  <a:cubicBezTo>
                    <a:pt x="87777" y="73446"/>
                    <a:pt x="78030" y="60554"/>
                    <a:pt x="74833" y="45718"/>
                  </a:cubicBezTo>
                  <a:cubicBezTo>
                    <a:pt x="72263" y="34560"/>
                    <a:pt x="75650" y="22696"/>
                    <a:pt x="83434" y="14352"/>
                  </a:cubicBezTo>
                  <a:cubicBezTo>
                    <a:pt x="88212" y="8895"/>
                    <a:pt x="94612" y="3991"/>
                    <a:pt x="101994" y="3602"/>
                  </a:cubicBezTo>
                  <a:close/>
                  <a:moveTo>
                    <a:pt x="102480" y="0"/>
                  </a:moveTo>
                  <a:cubicBezTo>
                    <a:pt x="102246" y="0"/>
                    <a:pt x="102012" y="4"/>
                    <a:pt x="101776" y="10"/>
                  </a:cubicBezTo>
                  <a:cubicBezTo>
                    <a:pt x="85721" y="1816"/>
                    <a:pt x="72955" y="18801"/>
                    <a:pt x="71603" y="34230"/>
                  </a:cubicBezTo>
                  <a:cubicBezTo>
                    <a:pt x="70549" y="53521"/>
                    <a:pt x="83098" y="70364"/>
                    <a:pt x="96612" y="82896"/>
                  </a:cubicBezTo>
                  <a:lnTo>
                    <a:pt x="96612" y="82896"/>
                  </a:lnTo>
                  <a:cubicBezTo>
                    <a:pt x="96501" y="82830"/>
                    <a:pt x="96396" y="82769"/>
                    <a:pt x="96299" y="82712"/>
                  </a:cubicBezTo>
                  <a:cubicBezTo>
                    <a:pt x="80769" y="73991"/>
                    <a:pt x="56523" y="61463"/>
                    <a:pt x="35680" y="61463"/>
                  </a:cubicBezTo>
                  <a:cubicBezTo>
                    <a:pt x="27997" y="61463"/>
                    <a:pt x="20777" y="63165"/>
                    <a:pt x="14626" y="67389"/>
                  </a:cubicBezTo>
                  <a:cubicBezTo>
                    <a:pt x="4107" y="75568"/>
                    <a:pt x="0" y="91254"/>
                    <a:pt x="3685" y="103889"/>
                  </a:cubicBezTo>
                  <a:cubicBezTo>
                    <a:pt x="9801" y="121598"/>
                    <a:pt x="30687" y="127016"/>
                    <a:pt x="47224" y="129303"/>
                  </a:cubicBezTo>
                  <a:cubicBezTo>
                    <a:pt x="53417" y="130079"/>
                    <a:pt x="59583" y="130504"/>
                    <a:pt x="65811" y="130504"/>
                  </a:cubicBezTo>
                  <a:cubicBezTo>
                    <a:pt x="66344" y="130504"/>
                    <a:pt x="66877" y="130501"/>
                    <a:pt x="67411" y="130495"/>
                  </a:cubicBezTo>
                  <a:lnTo>
                    <a:pt x="67411" y="130495"/>
                  </a:lnTo>
                  <a:cubicBezTo>
                    <a:pt x="53715" y="147747"/>
                    <a:pt x="39545" y="172462"/>
                    <a:pt x="52391" y="192958"/>
                  </a:cubicBezTo>
                  <a:cubicBezTo>
                    <a:pt x="59182" y="202824"/>
                    <a:pt x="71186" y="209442"/>
                    <a:pt x="83088" y="209442"/>
                  </a:cubicBezTo>
                  <a:cubicBezTo>
                    <a:pt x="87970" y="209442"/>
                    <a:pt x="92834" y="208329"/>
                    <a:pt x="97314" y="205869"/>
                  </a:cubicBezTo>
                  <a:cubicBezTo>
                    <a:pt x="116796" y="194664"/>
                    <a:pt x="127567" y="172407"/>
                    <a:pt x="135159" y="151754"/>
                  </a:cubicBezTo>
                  <a:lnTo>
                    <a:pt x="135159" y="151754"/>
                  </a:lnTo>
                  <a:cubicBezTo>
                    <a:pt x="138191" y="157595"/>
                    <a:pt x="141677" y="163097"/>
                    <a:pt x="145652" y="168341"/>
                  </a:cubicBezTo>
                  <a:cubicBezTo>
                    <a:pt x="154071" y="179664"/>
                    <a:pt x="167063" y="190765"/>
                    <a:pt x="181710" y="190765"/>
                  </a:cubicBezTo>
                  <a:cubicBezTo>
                    <a:pt x="184021" y="190765"/>
                    <a:pt x="186374" y="190489"/>
                    <a:pt x="188756" y="189893"/>
                  </a:cubicBezTo>
                  <a:cubicBezTo>
                    <a:pt x="203809" y="186011"/>
                    <a:pt x="219865" y="171472"/>
                    <a:pt x="223186" y="155924"/>
                  </a:cubicBezTo>
                  <a:cubicBezTo>
                    <a:pt x="224854" y="147527"/>
                    <a:pt x="222026" y="138900"/>
                    <a:pt x="217347" y="131986"/>
                  </a:cubicBezTo>
                  <a:cubicBezTo>
                    <a:pt x="208237" y="119000"/>
                    <a:pt x="194927" y="109940"/>
                    <a:pt x="181050" y="102688"/>
                  </a:cubicBezTo>
                  <a:lnTo>
                    <a:pt x="181050" y="102688"/>
                  </a:lnTo>
                  <a:cubicBezTo>
                    <a:pt x="196764" y="100229"/>
                    <a:pt x="212888" y="95793"/>
                    <a:pt x="224860" y="84756"/>
                  </a:cubicBezTo>
                  <a:cubicBezTo>
                    <a:pt x="235109" y="75693"/>
                    <a:pt x="235617" y="60607"/>
                    <a:pt x="229711" y="48961"/>
                  </a:cubicBezTo>
                  <a:cubicBezTo>
                    <a:pt x="224426" y="37400"/>
                    <a:pt x="215462" y="25748"/>
                    <a:pt x="202102" y="23605"/>
                  </a:cubicBezTo>
                  <a:cubicBezTo>
                    <a:pt x="200609" y="23404"/>
                    <a:pt x="199130" y="23309"/>
                    <a:pt x="197669" y="23309"/>
                  </a:cubicBezTo>
                  <a:cubicBezTo>
                    <a:pt x="181835" y="23309"/>
                    <a:pt x="167934" y="34550"/>
                    <a:pt x="156922" y="44940"/>
                  </a:cubicBezTo>
                  <a:cubicBezTo>
                    <a:pt x="152371" y="49401"/>
                    <a:pt x="148086" y="54050"/>
                    <a:pt x="144116" y="59030"/>
                  </a:cubicBezTo>
                  <a:lnTo>
                    <a:pt x="144116" y="59030"/>
                  </a:lnTo>
                  <a:cubicBezTo>
                    <a:pt x="142071" y="35686"/>
                    <a:pt x="126972" y="0"/>
                    <a:pt x="1024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637475" y="2461875"/>
              <a:ext cx="929325" cy="929325"/>
            </a:xfrm>
            <a:custGeom>
              <a:avLst/>
              <a:gdLst/>
              <a:ahLst/>
              <a:cxnLst/>
              <a:rect l="l" t="t" r="r" b="b"/>
              <a:pathLst>
                <a:path w="37173" h="37173" extrusionOk="0">
                  <a:moveTo>
                    <a:pt x="18587" y="0"/>
                  </a:moveTo>
                  <a:cubicBezTo>
                    <a:pt x="8325" y="0"/>
                    <a:pt x="0" y="8325"/>
                    <a:pt x="0" y="18587"/>
                  </a:cubicBezTo>
                  <a:cubicBezTo>
                    <a:pt x="0" y="28855"/>
                    <a:pt x="8325" y="37173"/>
                    <a:pt x="18587" y="37173"/>
                  </a:cubicBezTo>
                  <a:cubicBezTo>
                    <a:pt x="28855" y="37173"/>
                    <a:pt x="37173" y="28855"/>
                    <a:pt x="37173" y="18587"/>
                  </a:cubicBezTo>
                  <a:cubicBezTo>
                    <a:pt x="37173" y="8325"/>
                    <a:pt x="28855" y="0"/>
                    <a:pt x="185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-175" y="23"/>
            <a:ext cx="9144163" cy="5214302"/>
            <a:chOff x="-175" y="23"/>
            <a:chExt cx="9144163" cy="5214302"/>
          </a:xfrm>
        </p:grpSpPr>
        <p:sp>
          <p:nvSpPr>
            <p:cNvPr id="15" name="Google Shape;15;p2"/>
            <p:cNvSpPr/>
            <p:nvPr/>
          </p:nvSpPr>
          <p:spPr>
            <a:xfrm flipH="1">
              <a:off x="-175" y="4016775"/>
              <a:ext cx="2725225" cy="1197549"/>
            </a:xfrm>
            <a:custGeom>
              <a:avLst/>
              <a:gdLst/>
              <a:ahLst/>
              <a:cxnLst/>
              <a:rect l="l" t="t" r="r" b="b"/>
              <a:pathLst>
                <a:path w="71707" h="34272" extrusionOk="0">
                  <a:moveTo>
                    <a:pt x="63812" y="1"/>
                  </a:moveTo>
                  <a:cubicBezTo>
                    <a:pt x="40013" y="1"/>
                    <a:pt x="41006" y="15836"/>
                    <a:pt x="41006" y="15836"/>
                  </a:cubicBezTo>
                  <a:cubicBezTo>
                    <a:pt x="38466" y="15044"/>
                    <a:pt x="36214" y="14710"/>
                    <a:pt x="34223" y="14710"/>
                  </a:cubicBezTo>
                  <a:cubicBezTo>
                    <a:pt x="23669" y="14710"/>
                    <a:pt x="20447" y="24080"/>
                    <a:pt x="20447" y="24080"/>
                  </a:cubicBezTo>
                  <a:cubicBezTo>
                    <a:pt x="5578" y="24080"/>
                    <a:pt x="1" y="34271"/>
                    <a:pt x="1" y="34271"/>
                  </a:cubicBezTo>
                  <a:lnTo>
                    <a:pt x="71706" y="34271"/>
                  </a:lnTo>
                  <a:lnTo>
                    <a:pt x="71706" y="506"/>
                  </a:lnTo>
                  <a:cubicBezTo>
                    <a:pt x="68810" y="159"/>
                    <a:pt x="66187" y="1"/>
                    <a:pt x="638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10800000" flipH="1">
              <a:off x="7038850" y="23"/>
              <a:ext cx="2105138" cy="1011452"/>
            </a:xfrm>
            <a:custGeom>
              <a:avLst/>
              <a:gdLst/>
              <a:ahLst/>
              <a:cxnLst/>
              <a:rect l="l" t="t" r="r" b="b"/>
              <a:pathLst>
                <a:path w="71707" h="34272" extrusionOk="0">
                  <a:moveTo>
                    <a:pt x="63812" y="1"/>
                  </a:moveTo>
                  <a:cubicBezTo>
                    <a:pt x="40013" y="1"/>
                    <a:pt x="41006" y="15836"/>
                    <a:pt x="41006" y="15836"/>
                  </a:cubicBezTo>
                  <a:cubicBezTo>
                    <a:pt x="38466" y="15044"/>
                    <a:pt x="36214" y="14710"/>
                    <a:pt x="34223" y="14710"/>
                  </a:cubicBezTo>
                  <a:cubicBezTo>
                    <a:pt x="23669" y="14710"/>
                    <a:pt x="20447" y="24080"/>
                    <a:pt x="20447" y="24080"/>
                  </a:cubicBezTo>
                  <a:cubicBezTo>
                    <a:pt x="5578" y="24080"/>
                    <a:pt x="1" y="34271"/>
                    <a:pt x="1" y="34271"/>
                  </a:cubicBezTo>
                  <a:lnTo>
                    <a:pt x="71706" y="34271"/>
                  </a:lnTo>
                  <a:lnTo>
                    <a:pt x="71706" y="506"/>
                  </a:lnTo>
                  <a:cubicBezTo>
                    <a:pt x="68810" y="159"/>
                    <a:pt x="66187" y="1"/>
                    <a:pt x="638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Google Shape;17;p2"/>
          <p:cNvSpPr/>
          <p:nvPr/>
        </p:nvSpPr>
        <p:spPr>
          <a:xfrm rot="-5773227">
            <a:off x="6307035" y="138884"/>
            <a:ext cx="414977" cy="424418"/>
          </a:xfrm>
          <a:custGeom>
            <a:avLst/>
            <a:gdLst/>
            <a:ahLst/>
            <a:cxnLst/>
            <a:rect l="l" t="t" r="r" b="b"/>
            <a:pathLst>
              <a:path w="12128" h="12403" extrusionOk="0">
                <a:moveTo>
                  <a:pt x="8565" y="5000"/>
                </a:moveTo>
                <a:cubicBezTo>
                  <a:pt x="8583" y="5000"/>
                  <a:pt x="8610" y="5012"/>
                  <a:pt x="8641" y="5045"/>
                </a:cubicBezTo>
                <a:cubicBezTo>
                  <a:pt x="8765" y="5179"/>
                  <a:pt x="8784" y="5406"/>
                  <a:pt x="8756" y="5614"/>
                </a:cubicBezTo>
                <a:cubicBezTo>
                  <a:pt x="8557" y="6754"/>
                  <a:pt x="7527" y="7769"/>
                  <a:pt x="6378" y="8139"/>
                </a:cubicBezTo>
                <a:lnTo>
                  <a:pt x="6378" y="8139"/>
                </a:lnTo>
                <a:cubicBezTo>
                  <a:pt x="6437" y="6959"/>
                  <a:pt x="7201" y="5735"/>
                  <a:pt x="8215" y="5156"/>
                </a:cubicBezTo>
                <a:cubicBezTo>
                  <a:pt x="8339" y="5089"/>
                  <a:pt x="8425" y="5066"/>
                  <a:pt x="8519" y="5032"/>
                </a:cubicBezTo>
                <a:cubicBezTo>
                  <a:pt x="8534" y="5026"/>
                  <a:pt x="8538" y="5017"/>
                  <a:pt x="8542" y="5011"/>
                </a:cubicBezTo>
                <a:cubicBezTo>
                  <a:pt x="8546" y="5004"/>
                  <a:pt x="8554" y="5000"/>
                  <a:pt x="8565" y="5000"/>
                </a:cubicBezTo>
                <a:close/>
                <a:moveTo>
                  <a:pt x="3716" y="0"/>
                </a:moveTo>
                <a:cubicBezTo>
                  <a:pt x="3385" y="168"/>
                  <a:pt x="3091" y="380"/>
                  <a:pt x="2807" y="611"/>
                </a:cubicBezTo>
                <a:cubicBezTo>
                  <a:pt x="1934" y="1344"/>
                  <a:pt x="1252" y="2246"/>
                  <a:pt x="883" y="3374"/>
                </a:cubicBezTo>
                <a:cubicBezTo>
                  <a:pt x="0" y="5951"/>
                  <a:pt x="1719" y="8854"/>
                  <a:pt x="4338" y="9104"/>
                </a:cubicBezTo>
                <a:lnTo>
                  <a:pt x="4338" y="9104"/>
                </a:lnTo>
                <a:cubicBezTo>
                  <a:pt x="4712" y="10866"/>
                  <a:pt x="6296" y="12403"/>
                  <a:pt x="8130" y="12403"/>
                </a:cubicBezTo>
                <a:cubicBezTo>
                  <a:pt x="8173" y="12403"/>
                  <a:pt x="8216" y="12402"/>
                  <a:pt x="8259" y="12400"/>
                </a:cubicBezTo>
                <a:cubicBezTo>
                  <a:pt x="9466" y="12354"/>
                  <a:pt x="10537" y="11758"/>
                  <a:pt x="11397" y="10973"/>
                </a:cubicBezTo>
                <a:cubicBezTo>
                  <a:pt x="11666" y="10725"/>
                  <a:pt x="11912" y="10461"/>
                  <a:pt x="12128" y="10162"/>
                </a:cubicBezTo>
                <a:lnTo>
                  <a:pt x="12000" y="10015"/>
                </a:lnTo>
                <a:cubicBezTo>
                  <a:pt x="11049" y="10450"/>
                  <a:pt x="9942" y="10885"/>
                  <a:pt x="8913" y="10885"/>
                </a:cubicBezTo>
                <a:cubicBezTo>
                  <a:pt x="8719" y="10885"/>
                  <a:pt x="8529" y="10870"/>
                  <a:pt x="8343" y="10836"/>
                </a:cubicBezTo>
                <a:cubicBezTo>
                  <a:pt x="7361" y="10662"/>
                  <a:pt x="6613" y="9675"/>
                  <a:pt x="6422" y="8798"/>
                </a:cubicBezTo>
                <a:cubicBezTo>
                  <a:pt x="6421" y="8792"/>
                  <a:pt x="6420" y="8786"/>
                  <a:pt x="6419" y="8780"/>
                </a:cubicBezTo>
                <a:lnTo>
                  <a:pt x="6419" y="8780"/>
                </a:lnTo>
                <a:cubicBezTo>
                  <a:pt x="7818" y="8258"/>
                  <a:pt x="9229" y="7185"/>
                  <a:pt x="9800" y="5931"/>
                </a:cubicBezTo>
                <a:cubicBezTo>
                  <a:pt x="10312" y="4805"/>
                  <a:pt x="9710" y="3472"/>
                  <a:pt x="8389" y="3468"/>
                </a:cubicBezTo>
                <a:cubicBezTo>
                  <a:pt x="7440" y="3472"/>
                  <a:pt x="6643" y="4010"/>
                  <a:pt x="5988" y="4612"/>
                </a:cubicBezTo>
                <a:cubicBezTo>
                  <a:pt x="5085" y="5467"/>
                  <a:pt x="4394" y="6638"/>
                  <a:pt x="4277" y="7921"/>
                </a:cubicBezTo>
                <a:cubicBezTo>
                  <a:pt x="4275" y="7935"/>
                  <a:pt x="4274" y="7950"/>
                  <a:pt x="4272" y="7965"/>
                </a:cubicBezTo>
                <a:lnTo>
                  <a:pt x="4272" y="7965"/>
                </a:lnTo>
                <a:cubicBezTo>
                  <a:pt x="3839" y="7711"/>
                  <a:pt x="3479" y="7328"/>
                  <a:pt x="3202" y="6898"/>
                </a:cubicBezTo>
                <a:cubicBezTo>
                  <a:pt x="2891" y="6426"/>
                  <a:pt x="2621" y="5928"/>
                  <a:pt x="2465" y="5395"/>
                </a:cubicBezTo>
                <a:cubicBezTo>
                  <a:pt x="1959" y="3575"/>
                  <a:pt x="2933" y="1730"/>
                  <a:pt x="3847" y="145"/>
                </a:cubicBezTo>
                <a:lnTo>
                  <a:pt x="371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1450794" y="170207"/>
            <a:ext cx="2006564" cy="4812273"/>
            <a:chOff x="1450794" y="170207"/>
            <a:chExt cx="2006564" cy="4812273"/>
          </a:xfrm>
        </p:grpSpPr>
        <p:grpSp>
          <p:nvGrpSpPr>
            <p:cNvPr id="19" name="Google Shape;19;p2"/>
            <p:cNvGrpSpPr/>
            <p:nvPr/>
          </p:nvGrpSpPr>
          <p:grpSpPr>
            <a:xfrm>
              <a:off x="3012546" y="4530372"/>
              <a:ext cx="444812" cy="452108"/>
              <a:chOff x="1997725" y="4000775"/>
              <a:chExt cx="484650" cy="492600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2000800" y="4070300"/>
                <a:ext cx="178825" cy="85375"/>
              </a:xfrm>
              <a:custGeom>
                <a:avLst/>
                <a:gdLst/>
                <a:ahLst/>
                <a:cxnLst/>
                <a:rect l="l" t="t" r="r" b="b"/>
                <a:pathLst>
                  <a:path w="7153" h="3415" extrusionOk="0">
                    <a:moveTo>
                      <a:pt x="4134" y="1"/>
                    </a:moveTo>
                    <a:cubicBezTo>
                      <a:pt x="3731" y="1"/>
                      <a:pt x="3322" y="59"/>
                      <a:pt x="2917" y="181"/>
                    </a:cubicBezTo>
                    <a:cubicBezTo>
                      <a:pt x="1367" y="648"/>
                      <a:pt x="286" y="1928"/>
                      <a:pt x="1" y="3414"/>
                    </a:cubicBezTo>
                    <a:cubicBezTo>
                      <a:pt x="423" y="3364"/>
                      <a:pt x="883" y="3292"/>
                      <a:pt x="1409" y="3183"/>
                    </a:cubicBezTo>
                    <a:cubicBezTo>
                      <a:pt x="1718" y="2365"/>
                      <a:pt x="2390" y="1693"/>
                      <a:pt x="3290" y="1422"/>
                    </a:cubicBezTo>
                    <a:cubicBezTo>
                      <a:pt x="3570" y="1338"/>
                      <a:pt x="3853" y="1297"/>
                      <a:pt x="4131" y="1297"/>
                    </a:cubicBezTo>
                    <a:cubicBezTo>
                      <a:pt x="4752" y="1297"/>
                      <a:pt x="5349" y="1498"/>
                      <a:pt x="5841" y="1855"/>
                    </a:cubicBezTo>
                    <a:cubicBezTo>
                      <a:pt x="6334" y="1659"/>
                      <a:pt x="6762" y="1468"/>
                      <a:pt x="7153" y="1281"/>
                    </a:cubicBezTo>
                    <a:cubicBezTo>
                      <a:pt x="6368" y="472"/>
                      <a:pt x="5278" y="1"/>
                      <a:pt x="41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146800" y="4102325"/>
                <a:ext cx="62375" cy="87500"/>
              </a:xfrm>
              <a:custGeom>
                <a:avLst/>
                <a:gdLst/>
                <a:ahLst/>
                <a:cxnLst/>
                <a:rect l="l" t="t" r="r" b="b"/>
                <a:pathLst>
                  <a:path w="2495" h="3500" extrusionOk="0">
                    <a:moveTo>
                      <a:pt x="1313" y="0"/>
                    </a:moveTo>
                    <a:cubicBezTo>
                      <a:pt x="922" y="189"/>
                      <a:pt x="494" y="378"/>
                      <a:pt x="1" y="574"/>
                    </a:cubicBezTo>
                    <a:cubicBezTo>
                      <a:pt x="496" y="935"/>
                      <a:pt x="885" y="1453"/>
                      <a:pt x="1076" y="2085"/>
                    </a:cubicBezTo>
                    <a:lnTo>
                      <a:pt x="1073" y="2085"/>
                    </a:lnTo>
                    <a:cubicBezTo>
                      <a:pt x="1218" y="2559"/>
                      <a:pt x="1233" y="3044"/>
                      <a:pt x="1141" y="3500"/>
                    </a:cubicBezTo>
                    <a:cubicBezTo>
                      <a:pt x="1647" y="3277"/>
                      <a:pt x="2083" y="3057"/>
                      <a:pt x="2495" y="2841"/>
                    </a:cubicBezTo>
                    <a:cubicBezTo>
                      <a:pt x="2486" y="2467"/>
                      <a:pt x="2427" y="2087"/>
                      <a:pt x="2314" y="1711"/>
                    </a:cubicBezTo>
                    <a:cubicBezTo>
                      <a:pt x="2115" y="1046"/>
                      <a:pt x="1764" y="466"/>
                      <a:pt x="13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997725" y="4149875"/>
                <a:ext cx="57225" cy="85875"/>
              </a:xfrm>
              <a:custGeom>
                <a:avLst/>
                <a:gdLst/>
                <a:ahLst/>
                <a:cxnLst/>
                <a:rect l="l" t="t" r="r" b="b"/>
                <a:pathLst>
                  <a:path w="2289" h="3435" extrusionOk="0">
                    <a:moveTo>
                      <a:pt x="1532" y="0"/>
                    </a:moveTo>
                    <a:cubicBezTo>
                      <a:pt x="1006" y="109"/>
                      <a:pt x="546" y="181"/>
                      <a:pt x="124" y="231"/>
                    </a:cubicBezTo>
                    <a:cubicBezTo>
                      <a:pt x="0" y="878"/>
                      <a:pt x="27" y="1562"/>
                      <a:pt x="229" y="2236"/>
                    </a:cubicBezTo>
                    <a:cubicBezTo>
                      <a:pt x="363" y="2675"/>
                      <a:pt x="561" y="3078"/>
                      <a:pt x="810" y="3435"/>
                    </a:cubicBezTo>
                    <a:cubicBezTo>
                      <a:pt x="1249" y="3374"/>
                      <a:pt x="1732" y="3288"/>
                      <a:pt x="2288" y="3164"/>
                    </a:cubicBezTo>
                    <a:cubicBezTo>
                      <a:pt x="1914" y="2822"/>
                      <a:pt x="1627" y="2379"/>
                      <a:pt x="1469" y="1862"/>
                    </a:cubicBezTo>
                    <a:cubicBezTo>
                      <a:pt x="1278" y="1226"/>
                      <a:pt x="1316" y="578"/>
                      <a:pt x="15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2017975" y="4173325"/>
                <a:ext cx="192050" cy="120675"/>
              </a:xfrm>
              <a:custGeom>
                <a:avLst/>
                <a:gdLst/>
                <a:ahLst/>
                <a:cxnLst/>
                <a:rect l="l" t="t" r="r" b="b"/>
                <a:pathLst>
                  <a:path w="7682" h="4827" extrusionOk="0">
                    <a:moveTo>
                      <a:pt x="7648" y="1"/>
                    </a:moveTo>
                    <a:cubicBezTo>
                      <a:pt x="7234" y="217"/>
                      <a:pt x="6800" y="437"/>
                      <a:pt x="6294" y="660"/>
                    </a:cubicBezTo>
                    <a:cubicBezTo>
                      <a:pt x="6086" y="1676"/>
                      <a:pt x="5343" y="2547"/>
                      <a:pt x="4283" y="2868"/>
                    </a:cubicBezTo>
                    <a:cubicBezTo>
                      <a:pt x="4004" y="2952"/>
                      <a:pt x="3722" y="2992"/>
                      <a:pt x="3445" y="2992"/>
                    </a:cubicBezTo>
                    <a:cubicBezTo>
                      <a:pt x="2712" y="2992"/>
                      <a:pt x="2010" y="2712"/>
                      <a:pt x="1478" y="2226"/>
                    </a:cubicBezTo>
                    <a:cubicBezTo>
                      <a:pt x="922" y="2350"/>
                      <a:pt x="439" y="2436"/>
                      <a:pt x="0" y="2497"/>
                    </a:cubicBezTo>
                    <a:cubicBezTo>
                      <a:pt x="783" y="3614"/>
                      <a:pt x="2074" y="4288"/>
                      <a:pt x="3443" y="4288"/>
                    </a:cubicBezTo>
                    <a:cubicBezTo>
                      <a:pt x="3635" y="4288"/>
                      <a:pt x="3829" y="4274"/>
                      <a:pt x="4022" y="4247"/>
                    </a:cubicBezTo>
                    <a:lnTo>
                      <a:pt x="4197" y="4827"/>
                    </a:lnTo>
                    <a:cubicBezTo>
                      <a:pt x="4648" y="4684"/>
                      <a:pt x="5053" y="4545"/>
                      <a:pt x="5425" y="4409"/>
                    </a:cubicBezTo>
                    <a:lnTo>
                      <a:pt x="5263" y="3874"/>
                    </a:lnTo>
                    <a:cubicBezTo>
                      <a:pt x="6758" y="3158"/>
                      <a:pt x="7681" y="1630"/>
                      <a:pt x="76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2122875" y="4283525"/>
                <a:ext cx="53650" cy="87150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3486" extrusionOk="0">
                    <a:moveTo>
                      <a:pt x="1229" y="1"/>
                    </a:moveTo>
                    <a:cubicBezTo>
                      <a:pt x="857" y="137"/>
                      <a:pt x="452" y="276"/>
                      <a:pt x="1" y="419"/>
                    </a:cubicBezTo>
                    <a:lnTo>
                      <a:pt x="926" y="3486"/>
                    </a:lnTo>
                    <a:cubicBezTo>
                      <a:pt x="1376" y="3334"/>
                      <a:pt x="1779" y="3185"/>
                      <a:pt x="2146" y="3041"/>
                    </a:cubicBezTo>
                    <a:lnTo>
                      <a:pt x="122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2089350" y="4357475"/>
                <a:ext cx="162500" cy="89600"/>
              </a:xfrm>
              <a:custGeom>
                <a:avLst/>
                <a:gdLst/>
                <a:ahLst/>
                <a:cxnLst/>
                <a:rect l="l" t="t" r="r" b="b"/>
                <a:pathLst>
                  <a:path w="6500" h="3584" extrusionOk="0">
                    <a:moveTo>
                      <a:pt x="6126" y="1"/>
                    </a:moveTo>
                    <a:lnTo>
                      <a:pt x="3684" y="735"/>
                    </a:lnTo>
                    <a:lnTo>
                      <a:pt x="3487" y="83"/>
                    </a:lnTo>
                    <a:cubicBezTo>
                      <a:pt x="3120" y="227"/>
                      <a:pt x="2717" y="376"/>
                      <a:pt x="2267" y="528"/>
                    </a:cubicBezTo>
                    <a:lnTo>
                      <a:pt x="2444" y="1111"/>
                    </a:lnTo>
                    <a:lnTo>
                      <a:pt x="0" y="1846"/>
                    </a:lnTo>
                    <a:lnTo>
                      <a:pt x="376" y="3086"/>
                    </a:lnTo>
                    <a:lnTo>
                      <a:pt x="2817" y="2352"/>
                    </a:lnTo>
                    <a:lnTo>
                      <a:pt x="3189" y="3584"/>
                    </a:lnTo>
                    <a:cubicBezTo>
                      <a:pt x="3638" y="3420"/>
                      <a:pt x="4037" y="3263"/>
                      <a:pt x="4398" y="3107"/>
                    </a:cubicBezTo>
                    <a:lnTo>
                      <a:pt x="4058" y="1976"/>
                    </a:lnTo>
                    <a:lnTo>
                      <a:pt x="6499" y="1241"/>
                    </a:lnTo>
                    <a:lnTo>
                      <a:pt x="612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169050" y="4435150"/>
                <a:ext cx="45000" cy="58225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2329" extrusionOk="0">
                    <a:moveTo>
                      <a:pt x="1210" y="0"/>
                    </a:moveTo>
                    <a:cubicBezTo>
                      <a:pt x="849" y="156"/>
                      <a:pt x="450" y="313"/>
                      <a:pt x="1" y="477"/>
                    </a:cubicBezTo>
                    <a:lnTo>
                      <a:pt x="559" y="2328"/>
                    </a:lnTo>
                    <a:lnTo>
                      <a:pt x="1800" y="1953"/>
                    </a:lnTo>
                    <a:lnTo>
                      <a:pt x="121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2234650" y="4000775"/>
                <a:ext cx="15747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6299" h="2906" extrusionOk="0">
                    <a:moveTo>
                      <a:pt x="4000" y="1"/>
                    </a:moveTo>
                    <a:cubicBezTo>
                      <a:pt x="3598" y="1"/>
                      <a:pt x="3189" y="59"/>
                      <a:pt x="2784" y="181"/>
                    </a:cubicBezTo>
                    <a:cubicBezTo>
                      <a:pt x="1416" y="593"/>
                      <a:pt x="412" y="1642"/>
                      <a:pt x="1" y="2906"/>
                    </a:cubicBezTo>
                    <a:cubicBezTo>
                      <a:pt x="626" y="2578"/>
                      <a:pt x="1317" y="2249"/>
                      <a:pt x="2226" y="1900"/>
                    </a:cubicBezTo>
                    <a:cubicBezTo>
                      <a:pt x="2497" y="1690"/>
                      <a:pt x="2812" y="1525"/>
                      <a:pt x="3160" y="1422"/>
                    </a:cubicBezTo>
                    <a:cubicBezTo>
                      <a:pt x="3435" y="1338"/>
                      <a:pt x="3716" y="1298"/>
                      <a:pt x="3991" y="1298"/>
                    </a:cubicBezTo>
                    <a:cubicBezTo>
                      <a:pt x="4048" y="1279"/>
                      <a:pt x="4107" y="1262"/>
                      <a:pt x="4168" y="1243"/>
                    </a:cubicBezTo>
                    <a:cubicBezTo>
                      <a:pt x="4997" y="993"/>
                      <a:pt x="5692" y="815"/>
                      <a:pt x="6298" y="687"/>
                    </a:cubicBezTo>
                    <a:cubicBezTo>
                      <a:pt x="5623" y="246"/>
                      <a:pt x="4826" y="1"/>
                      <a:pt x="40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2227575" y="4048275"/>
                <a:ext cx="62725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2509" h="4296" extrusionOk="0">
                    <a:moveTo>
                      <a:pt x="2509" y="0"/>
                    </a:moveTo>
                    <a:cubicBezTo>
                      <a:pt x="1600" y="349"/>
                      <a:pt x="909" y="680"/>
                      <a:pt x="284" y="1006"/>
                    </a:cubicBezTo>
                    <a:cubicBezTo>
                      <a:pt x="28" y="1795"/>
                      <a:pt x="0" y="2664"/>
                      <a:pt x="256" y="3519"/>
                    </a:cubicBezTo>
                    <a:cubicBezTo>
                      <a:pt x="340" y="3794"/>
                      <a:pt x="450" y="4052"/>
                      <a:pt x="580" y="4295"/>
                    </a:cubicBezTo>
                    <a:cubicBezTo>
                      <a:pt x="939" y="4106"/>
                      <a:pt x="1317" y="3917"/>
                      <a:pt x="1743" y="3722"/>
                    </a:cubicBezTo>
                    <a:cubicBezTo>
                      <a:pt x="1642" y="3544"/>
                      <a:pt x="1560" y="3351"/>
                      <a:pt x="1497" y="3145"/>
                    </a:cubicBezTo>
                    <a:cubicBezTo>
                      <a:pt x="1140" y="1957"/>
                      <a:pt x="1581" y="716"/>
                      <a:pt x="25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334425" y="4017925"/>
                <a:ext cx="104450" cy="80025"/>
              </a:xfrm>
              <a:custGeom>
                <a:avLst/>
                <a:gdLst/>
                <a:ahLst/>
                <a:cxnLst/>
                <a:rect l="l" t="t" r="r" b="b"/>
                <a:pathLst>
                  <a:path w="4178" h="3201" extrusionOk="0">
                    <a:moveTo>
                      <a:pt x="2307" y="1"/>
                    </a:moveTo>
                    <a:cubicBezTo>
                      <a:pt x="1701" y="129"/>
                      <a:pt x="1006" y="307"/>
                      <a:pt x="177" y="557"/>
                    </a:cubicBezTo>
                    <a:cubicBezTo>
                      <a:pt x="116" y="576"/>
                      <a:pt x="57" y="593"/>
                      <a:pt x="0" y="612"/>
                    </a:cubicBezTo>
                    <a:cubicBezTo>
                      <a:pt x="4" y="612"/>
                      <a:pt x="7" y="612"/>
                      <a:pt x="10" y="612"/>
                    </a:cubicBezTo>
                    <a:cubicBezTo>
                      <a:pt x="1257" y="612"/>
                      <a:pt x="2413" y="1423"/>
                      <a:pt x="2792" y="2680"/>
                    </a:cubicBezTo>
                    <a:cubicBezTo>
                      <a:pt x="2843" y="2852"/>
                      <a:pt x="2878" y="3028"/>
                      <a:pt x="2897" y="3200"/>
                    </a:cubicBezTo>
                    <a:cubicBezTo>
                      <a:pt x="3372" y="3106"/>
                      <a:pt x="3791" y="3038"/>
                      <a:pt x="4178" y="2990"/>
                    </a:cubicBezTo>
                    <a:cubicBezTo>
                      <a:pt x="4148" y="2763"/>
                      <a:pt x="4100" y="2533"/>
                      <a:pt x="4033" y="2306"/>
                    </a:cubicBezTo>
                    <a:cubicBezTo>
                      <a:pt x="3735" y="1319"/>
                      <a:pt x="3107" y="524"/>
                      <a:pt x="2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242050" y="4092725"/>
                <a:ext cx="201025" cy="116150"/>
              </a:xfrm>
              <a:custGeom>
                <a:avLst/>
                <a:gdLst/>
                <a:ahLst/>
                <a:cxnLst/>
                <a:rect l="l" t="t" r="r" b="b"/>
                <a:pathLst>
                  <a:path w="8041" h="4646" extrusionOk="0">
                    <a:moveTo>
                      <a:pt x="7873" y="0"/>
                    </a:moveTo>
                    <a:lnTo>
                      <a:pt x="7873" y="0"/>
                    </a:lnTo>
                    <a:cubicBezTo>
                      <a:pt x="7486" y="49"/>
                      <a:pt x="7067" y="114"/>
                      <a:pt x="6592" y="208"/>
                    </a:cubicBezTo>
                    <a:cubicBezTo>
                      <a:pt x="6743" y="1575"/>
                      <a:pt x="5904" y="2899"/>
                      <a:pt x="4541" y="3311"/>
                    </a:cubicBezTo>
                    <a:cubicBezTo>
                      <a:pt x="4263" y="3395"/>
                      <a:pt x="3981" y="3435"/>
                      <a:pt x="3703" y="3435"/>
                    </a:cubicBezTo>
                    <a:cubicBezTo>
                      <a:pt x="2659" y="3435"/>
                      <a:pt x="1678" y="2866"/>
                      <a:pt x="1164" y="1944"/>
                    </a:cubicBezTo>
                    <a:cubicBezTo>
                      <a:pt x="738" y="2139"/>
                      <a:pt x="360" y="2328"/>
                      <a:pt x="1" y="2517"/>
                    </a:cubicBezTo>
                    <a:cubicBezTo>
                      <a:pt x="599" y="3632"/>
                      <a:pt x="1661" y="4400"/>
                      <a:pt x="2862" y="4646"/>
                    </a:cubicBezTo>
                    <a:cubicBezTo>
                      <a:pt x="3378" y="4453"/>
                      <a:pt x="3962" y="4255"/>
                      <a:pt x="4642" y="4050"/>
                    </a:cubicBezTo>
                    <a:cubicBezTo>
                      <a:pt x="5419" y="3817"/>
                      <a:pt x="6078" y="3647"/>
                      <a:pt x="6655" y="3519"/>
                    </a:cubicBezTo>
                    <a:cubicBezTo>
                      <a:pt x="7568" y="2616"/>
                      <a:pt x="8041" y="1319"/>
                      <a:pt x="78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313575" y="4180675"/>
                <a:ext cx="94875" cy="94125"/>
              </a:xfrm>
              <a:custGeom>
                <a:avLst/>
                <a:gdLst/>
                <a:ahLst/>
                <a:cxnLst/>
                <a:rect l="l" t="t" r="r" b="b"/>
                <a:pathLst>
                  <a:path w="3795" h="3765" extrusionOk="0">
                    <a:moveTo>
                      <a:pt x="3794" y="1"/>
                    </a:moveTo>
                    <a:lnTo>
                      <a:pt x="3794" y="1"/>
                    </a:lnTo>
                    <a:cubicBezTo>
                      <a:pt x="3217" y="126"/>
                      <a:pt x="2558" y="299"/>
                      <a:pt x="1781" y="532"/>
                    </a:cubicBezTo>
                    <a:cubicBezTo>
                      <a:pt x="1101" y="737"/>
                      <a:pt x="517" y="935"/>
                      <a:pt x="1" y="1128"/>
                    </a:cubicBezTo>
                    <a:cubicBezTo>
                      <a:pt x="274" y="1184"/>
                      <a:pt x="554" y="1213"/>
                      <a:pt x="836" y="1213"/>
                    </a:cubicBezTo>
                    <a:cubicBezTo>
                      <a:pt x="1030" y="1213"/>
                      <a:pt x="1225" y="1199"/>
                      <a:pt x="1420" y="1172"/>
                    </a:cubicBezTo>
                    <a:lnTo>
                      <a:pt x="2201" y="3764"/>
                    </a:lnTo>
                    <a:cubicBezTo>
                      <a:pt x="2656" y="3628"/>
                      <a:pt x="3070" y="3512"/>
                      <a:pt x="3450" y="3416"/>
                    </a:cubicBezTo>
                    <a:lnTo>
                      <a:pt x="2661" y="798"/>
                    </a:lnTo>
                    <a:cubicBezTo>
                      <a:pt x="3089" y="592"/>
                      <a:pt x="3469" y="322"/>
                      <a:pt x="37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2319925" y="4266050"/>
                <a:ext cx="162450" cy="99075"/>
              </a:xfrm>
              <a:custGeom>
                <a:avLst/>
                <a:gdLst/>
                <a:ahLst/>
                <a:cxnLst/>
                <a:rect l="l" t="t" r="r" b="b"/>
                <a:pathLst>
                  <a:path w="6498" h="3963" extrusionOk="0">
                    <a:moveTo>
                      <a:pt x="3196" y="1"/>
                    </a:moveTo>
                    <a:cubicBezTo>
                      <a:pt x="2816" y="97"/>
                      <a:pt x="2402" y="213"/>
                      <a:pt x="1949" y="349"/>
                    </a:cubicBezTo>
                    <a:lnTo>
                      <a:pt x="2442" y="1987"/>
                    </a:lnTo>
                    <a:lnTo>
                      <a:pt x="1" y="2721"/>
                    </a:lnTo>
                    <a:lnTo>
                      <a:pt x="375" y="3962"/>
                    </a:lnTo>
                    <a:lnTo>
                      <a:pt x="2816" y="3227"/>
                    </a:lnTo>
                    <a:lnTo>
                      <a:pt x="2879" y="3433"/>
                    </a:lnTo>
                    <a:cubicBezTo>
                      <a:pt x="3339" y="3303"/>
                      <a:pt x="3752" y="3198"/>
                      <a:pt x="4134" y="3110"/>
                    </a:cubicBezTo>
                    <a:lnTo>
                      <a:pt x="4057" y="2854"/>
                    </a:lnTo>
                    <a:lnTo>
                      <a:pt x="6498" y="2117"/>
                    </a:lnTo>
                    <a:lnTo>
                      <a:pt x="6124" y="876"/>
                    </a:lnTo>
                    <a:lnTo>
                      <a:pt x="3683" y="1613"/>
                    </a:lnTo>
                    <a:lnTo>
                      <a:pt x="319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2391875" y="4343775"/>
                <a:ext cx="52725" cy="80050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3202" extrusionOk="0">
                    <a:moveTo>
                      <a:pt x="1256" y="1"/>
                    </a:moveTo>
                    <a:cubicBezTo>
                      <a:pt x="876" y="89"/>
                      <a:pt x="461" y="194"/>
                      <a:pt x="1" y="324"/>
                    </a:cubicBezTo>
                    <a:lnTo>
                      <a:pt x="868" y="3202"/>
                    </a:lnTo>
                    <a:lnTo>
                      <a:pt x="2108" y="2828"/>
                    </a:lnTo>
                    <a:lnTo>
                      <a:pt x="125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" name="Google Shape;34;p2"/>
            <p:cNvGrpSpPr/>
            <p:nvPr/>
          </p:nvGrpSpPr>
          <p:grpSpPr>
            <a:xfrm rot="-619495">
              <a:off x="1486853" y="210173"/>
              <a:ext cx="486299" cy="446320"/>
              <a:chOff x="2933300" y="3743750"/>
              <a:chExt cx="560150" cy="514100"/>
            </a:xfrm>
          </p:grpSpPr>
          <p:sp>
            <p:nvSpPr>
              <p:cNvPr id="35" name="Google Shape;35;p2"/>
              <p:cNvSpPr/>
              <p:nvPr/>
            </p:nvSpPr>
            <p:spPr>
              <a:xfrm>
                <a:off x="3085600" y="3743750"/>
                <a:ext cx="150275" cy="104550"/>
              </a:xfrm>
              <a:custGeom>
                <a:avLst/>
                <a:gdLst/>
                <a:ahLst/>
                <a:cxnLst/>
                <a:rect l="l" t="t" r="r" b="b"/>
                <a:pathLst>
                  <a:path w="6011" h="4182" extrusionOk="0">
                    <a:moveTo>
                      <a:pt x="1974" y="1"/>
                    </a:moveTo>
                    <a:cubicBezTo>
                      <a:pt x="1280" y="1"/>
                      <a:pt x="599" y="183"/>
                      <a:pt x="1" y="525"/>
                    </a:cubicBezTo>
                    <a:cubicBezTo>
                      <a:pt x="337" y="808"/>
                      <a:pt x="666" y="1089"/>
                      <a:pt x="1046" y="1385"/>
                    </a:cubicBezTo>
                    <a:cubicBezTo>
                      <a:pt x="1343" y="1280"/>
                      <a:pt x="1657" y="1224"/>
                      <a:pt x="1975" y="1224"/>
                    </a:cubicBezTo>
                    <a:cubicBezTo>
                      <a:pt x="2402" y="1224"/>
                      <a:pt x="2835" y="1324"/>
                      <a:pt x="3238" y="1534"/>
                    </a:cubicBezTo>
                    <a:cubicBezTo>
                      <a:pt x="4058" y="1963"/>
                      <a:pt x="4571" y="2750"/>
                      <a:pt x="4686" y="3602"/>
                    </a:cubicBezTo>
                    <a:cubicBezTo>
                      <a:pt x="5139" y="3829"/>
                      <a:pt x="5551" y="4018"/>
                      <a:pt x="5929" y="4181"/>
                    </a:cubicBezTo>
                    <a:cubicBezTo>
                      <a:pt x="6011" y="2678"/>
                      <a:pt x="5226" y="1192"/>
                      <a:pt x="3804" y="451"/>
                    </a:cubicBezTo>
                    <a:cubicBezTo>
                      <a:pt x="3219" y="145"/>
                      <a:pt x="2591" y="1"/>
                      <a:pt x="19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3038850" y="3756850"/>
                <a:ext cx="72925" cy="83725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3349" extrusionOk="0">
                    <a:moveTo>
                      <a:pt x="1871" y="1"/>
                    </a:moveTo>
                    <a:cubicBezTo>
                      <a:pt x="1233" y="364"/>
                      <a:pt x="689" y="910"/>
                      <a:pt x="324" y="1609"/>
                    </a:cubicBezTo>
                    <a:cubicBezTo>
                      <a:pt x="181" y="1881"/>
                      <a:pt x="74" y="2163"/>
                      <a:pt x="0" y="2448"/>
                    </a:cubicBezTo>
                    <a:cubicBezTo>
                      <a:pt x="353" y="2744"/>
                      <a:pt x="695" y="3038"/>
                      <a:pt x="1098" y="3349"/>
                    </a:cubicBezTo>
                    <a:cubicBezTo>
                      <a:pt x="1111" y="2950"/>
                      <a:pt x="1212" y="2549"/>
                      <a:pt x="1407" y="2173"/>
                    </a:cubicBezTo>
                    <a:cubicBezTo>
                      <a:pt x="1741" y="1537"/>
                      <a:pt x="2288" y="1086"/>
                      <a:pt x="2916" y="861"/>
                    </a:cubicBezTo>
                    <a:cubicBezTo>
                      <a:pt x="2536" y="565"/>
                      <a:pt x="2207" y="284"/>
                      <a:pt x="18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3170050" y="3833775"/>
                <a:ext cx="63775" cy="81900"/>
              </a:xfrm>
              <a:custGeom>
                <a:avLst/>
                <a:gdLst/>
                <a:ahLst/>
                <a:cxnLst/>
                <a:rect l="l" t="t" r="r" b="b"/>
                <a:pathLst>
                  <a:path w="2551" h="3276" extrusionOk="0">
                    <a:moveTo>
                      <a:pt x="1308" y="1"/>
                    </a:moveTo>
                    <a:lnTo>
                      <a:pt x="1308" y="1"/>
                    </a:lnTo>
                    <a:cubicBezTo>
                      <a:pt x="1382" y="543"/>
                      <a:pt x="1295" y="1111"/>
                      <a:pt x="1023" y="1634"/>
                    </a:cubicBezTo>
                    <a:cubicBezTo>
                      <a:pt x="779" y="2100"/>
                      <a:pt x="420" y="2468"/>
                      <a:pt x="0" y="2717"/>
                    </a:cubicBezTo>
                    <a:cubicBezTo>
                      <a:pt x="470" y="2940"/>
                      <a:pt x="897" y="3122"/>
                      <a:pt x="1287" y="3276"/>
                    </a:cubicBezTo>
                    <a:cubicBezTo>
                      <a:pt x="1610" y="2976"/>
                      <a:pt x="1890" y="2614"/>
                      <a:pt x="2108" y="2199"/>
                    </a:cubicBezTo>
                    <a:cubicBezTo>
                      <a:pt x="2377" y="1680"/>
                      <a:pt x="2521" y="1128"/>
                      <a:pt x="2551" y="580"/>
                    </a:cubicBezTo>
                    <a:cubicBezTo>
                      <a:pt x="2173" y="417"/>
                      <a:pt x="1761" y="226"/>
                      <a:pt x="13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3028775" y="3818050"/>
                <a:ext cx="173475" cy="13152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5261" extrusionOk="0">
                    <a:moveTo>
                      <a:pt x="403" y="0"/>
                    </a:moveTo>
                    <a:lnTo>
                      <a:pt x="403" y="0"/>
                    </a:lnTo>
                    <a:cubicBezTo>
                      <a:pt x="0" y="1556"/>
                      <a:pt x="580" y="3222"/>
                      <a:pt x="1890" y="4186"/>
                    </a:cubicBezTo>
                    <a:lnTo>
                      <a:pt x="1633" y="4673"/>
                    </a:lnTo>
                    <a:cubicBezTo>
                      <a:pt x="1950" y="4856"/>
                      <a:pt x="2301" y="5049"/>
                      <a:pt x="2689" y="5250"/>
                    </a:cubicBezTo>
                    <a:cubicBezTo>
                      <a:pt x="2696" y="5254"/>
                      <a:pt x="2702" y="5257"/>
                      <a:pt x="2706" y="5261"/>
                    </a:cubicBezTo>
                    <a:lnTo>
                      <a:pt x="2973" y="4751"/>
                    </a:lnTo>
                    <a:cubicBezTo>
                      <a:pt x="3388" y="4892"/>
                      <a:pt x="3816" y="4960"/>
                      <a:pt x="4239" y="4960"/>
                    </a:cubicBezTo>
                    <a:cubicBezTo>
                      <a:pt x="5232" y="4960"/>
                      <a:pt x="6201" y="4586"/>
                      <a:pt x="6938" y="3905"/>
                    </a:cubicBezTo>
                    <a:cubicBezTo>
                      <a:pt x="6546" y="3751"/>
                      <a:pt x="6121" y="3569"/>
                      <a:pt x="5651" y="3348"/>
                    </a:cubicBezTo>
                    <a:cubicBezTo>
                      <a:pt x="5225" y="3602"/>
                      <a:pt x="4735" y="3737"/>
                      <a:pt x="4238" y="3737"/>
                    </a:cubicBezTo>
                    <a:cubicBezTo>
                      <a:pt x="3811" y="3737"/>
                      <a:pt x="3378" y="3637"/>
                      <a:pt x="2975" y="3426"/>
                    </a:cubicBezTo>
                    <a:cubicBezTo>
                      <a:pt x="2009" y="2922"/>
                      <a:pt x="1468" y="1921"/>
                      <a:pt x="1501" y="901"/>
                    </a:cubicBezTo>
                    <a:cubicBezTo>
                      <a:pt x="1098" y="590"/>
                      <a:pt x="756" y="296"/>
                      <a:pt x="4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3034325" y="3934850"/>
                <a:ext cx="621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3274" extrusionOk="0">
                    <a:moveTo>
                      <a:pt x="1411" y="1"/>
                    </a:moveTo>
                    <a:lnTo>
                      <a:pt x="1" y="2705"/>
                    </a:lnTo>
                    <a:cubicBezTo>
                      <a:pt x="188" y="2808"/>
                      <a:pt x="383" y="2913"/>
                      <a:pt x="591" y="3022"/>
                    </a:cubicBezTo>
                    <a:cubicBezTo>
                      <a:pt x="761" y="3110"/>
                      <a:pt x="924" y="3194"/>
                      <a:pt x="1084" y="3274"/>
                    </a:cubicBezTo>
                    <a:lnTo>
                      <a:pt x="2484" y="589"/>
                    </a:lnTo>
                    <a:cubicBezTo>
                      <a:pt x="2480" y="585"/>
                      <a:pt x="2474" y="582"/>
                      <a:pt x="2467" y="578"/>
                    </a:cubicBezTo>
                    <a:cubicBezTo>
                      <a:pt x="2079" y="377"/>
                      <a:pt x="1728" y="184"/>
                      <a:pt x="141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3028300" y="4049225"/>
                <a:ext cx="121250" cy="53600"/>
              </a:xfrm>
              <a:custGeom>
                <a:avLst/>
                <a:gdLst/>
                <a:ahLst/>
                <a:cxnLst/>
                <a:rect l="l" t="t" r="r" b="b"/>
                <a:pathLst>
                  <a:path w="4850" h="2144" extrusionOk="0">
                    <a:moveTo>
                      <a:pt x="4482" y="0"/>
                    </a:moveTo>
                    <a:lnTo>
                      <a:pt x="0" y="1409"/>
                    </a:lnTo>
                    <a:cubicBezTo>
                      <a:pt x="664" y="1721"/>
                      <a:pt x="1231" y="1954"/>
                      <a:pt x="1745" y="2143"/>
                    </a:cubicBezTo>
                    <a:lnTo>
                      <a:pt x="4850" y="1167"/>
                    </a:lnTo>
                    <a:lnTo>
                      <a:pt x="448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2999175" y="4002450"/>
                <a:ext cx="62275" cy="81175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3247" extrusionOk="0">
                    <a:moveTo>
                      <a:pt x="1407" y="1"/>
                    </a:moveTo>
                    <a:lnTo>
                      <a:pt x="0" y="2696"/>
                    </a:lnTo>
                    <a:cubicBezTo>
                      <a:pt x="40" y="2717"/>
                      <a:pt x="78" y="2738"/>
                      <a:pt x="118" y="2759"/>
                    </a:cubicBezTo>
                    <a:cubicBezTo>
                      <a:pt x="466" y="2940"/>
                      <a:pt x="790" y="3101"/>
                      <a:pt x="1092" y="3246"/>
                    </a:cubicBezTo>
                    <a:lnTo>
                      <a:pt x="1094" y="3246"/>
                    </a:lnTo>
                    <a:lnTo>
                      <a:pt x="2490" y="570"/>
                    </a:lnTo>
                    <a:cubicBezTo>
                      <a:pt x="2330" y="490"/>
                      <a:pt x="2167" y="406"/>
                      <a:pt x="1997" y="318"/>
                    </a:cubicBezTo>
                    <a:cubicBezTo>
                      <a:pt x="1789" y="209"/>
                      <a:pt x="1592" y="104"/>
                      <a:pt x="14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2933300" y="3956375"/>
                <a:ext cx="64650" cy="112800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4512" extrusionOk="0">
                    <a:moveTo>
                      <a:pt x="1166" y="1"/>
                    </a:moveTo>
                    <a:lnTo>
                      <a:pt x="1" y="368"/>
                    </a:lnTo>
                    <a:lnTo>
                      <a:pt x="1021" y="3618"/>
                    </a:lnTo>
                    <a:cubicBezTo>
                      <a:pt x="1460" y="3893"/>
                      <a:pt x="1972" y="4189"/>
                      <a:pt x="2585" y="4512"/>
                    </a:cubicBezTo>
                    <a:lnTo>
                      <a:pt x="116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3025625" y="4083600"/>
                <a:ext cx="2700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8" h="68" extrusionOk="0">
                    <a:moveTo>
                      <a:pt x="36" y="0"/>
                    </a:moveTo>
                    <a:lnTo>
                      <a:pt x="0" y="67"/>
                    </a:lnTo>
                    <a:lnTo>
                      <a:pt x="107" y="34"/>
                    </a:lnTo>
                    <a:cubicBezTo>
                      <a:pt x="84" y="23"/>
                      <a:pt x="59" y="13"/>
                      <a:pt x="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2997850" y="4069150"/>
                <a:ext cx="1350" cy="2025"/>
              </a:xfrm>
              <a:custGeom>
                <a:avLst/>
                <a:gdLst/>
                <a:ahLst/>
                <a:cxnLst/>
                <a:rect l="l" t="t" r="r" b="b"/>
                <a:pathLst>
                  <a:path w="54" h="81" extrusionOk="0">
                    <a:moveTo>
                      <a:pt x="1" y="1"/>
                    </a:moveTo>
                    <a:lnTo>
                      <a:pt x="26" y="81"/>
                    </a:lnTo>
                    <a:lnTo>
                      <a:pt x="53" y="3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2958825" y="4046800"/>
                <a:ext cx="113100" cy="76850"/>
              </a:xfrm>
              <a:custGeom>
                <a:avLst/>
                <a:gdLst/>
                <a:ahLst/>
                <a:cxnLst/>
                <a:rect l="l" t="t" r="r" b="b"/>
                <a:pathLst>
                  <a:path w="4524" h="3074" extrusionOk="0">
                    <a:moveTo>
                      <a:pt x="0" y="1"/>
                    </a:moveTo>
                    <a:lnTo>
                      <a:pt x="787" y="2507"/>
                    </a:lnTo>
                    <a:lnTo>
                      <a:pt x="1873" y="3074"/>
                    </a:lnTo>
                    <a:lnTo>
                      <a:pt x="4524" y="2240"/>
                    </a:lnTo>
                    <a:cubicBezTo>
                      <a:pt x="4010" y="2051"/>
                      <a:pt x="3443" y="1818"/>
                      <a:pt x="2779" y="1506"/>
                    </a:cubicBezTo>
                    <a:lnTo>
                      <a:pt x="2674" y="1539"/>
                    </a:lnTo>
                    <a:lnTo>
                      <a:pt x="2674" y="1539"/>
                    </a:lnTo>
                    <a:lnTo>
                      <a:pt x="2708" y="1472"/>
                    </a:lnTo>
                    <a:cubicBezTo>
                      <a:pt x="2404" y="1327"/>
                      <a:pt x="2080" y="1166"/>
                      <a:pt x="1734" y="985"/>
                    </a:cubicBezTo>
                    <a:cubicBezTo>
                      <a:pt x="1694" y="964"/>
                      <a:pt x="1654" y="943"/>
                      <a:pt x="1614" y="922"/>
                    </a:cubicBezTo>
                    <a:lnTo>
                      <a:pt x="1587" y="975"/>
                    </a:lnTo>
                    <a:lnTo>
                      <a:pt x="1562" y="895"/>
                    </a:lnTo>
                    <a:cubicBezTo>
                      <a:pt x="949" y="572"/>
                      <a:pt x="439" y="276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3350675" y="3877925"/>
                <a:ext cx="138875" cy="81150"/>
              </a:xfrm>
              <a:custGeom>
                <a:avLst/>
                <a:gdLst/>
                <a:ahLst/>
                <a:cxnLst/>
                <a:rect l="l" t="t" r="r" b="b"/>
                <a:pathLst>
                  <a:path w="5555" h="3246" extrusionOk="0">
                    <a:moveTo>
                      <a:pt x="1659" y="1"/>
                    </a:moveTo>
                    <a:cubicBezTo>
                      <a:pt x="1084" y="1"/>
                      <a:pt x="518" y="126"/>
                      <a:pt x="1" y="364"/>
                    </a:cubicBezTo>
                    <a:cubicBezTo>
                      <a:pt x="611" y="582"/>
                      <a:pt x="1300" y="861"/>
                      <a:pt x="2133" y="1266"/>
                    </a:cubicBezTo>
                    <a:cubicBezTo>
                      <a:pt x="2402" y="1312"/>
                      <a:pt x="2669" y="1403"/>
                      <a:pt x="2925" y="1535"/>
                    </a:cubicBezTo>
                    <a:cubicBezTo>
                      <a:pt x="3175" y="1665"/>
                      <a:pt x="3395" y="1831"/>
                      <a:pt x="3586" y="2020"/>
                    </a:cubicBezTo>
                    <a:cubicBezTo>
                      <a:pt x="4417" y="2477"/>
                      <a:pt x="5039" y="2876"/>
                      <a:pt x="5555" y="3246"/>
                    </a:cubicBezTo>
                    <a:cubicBezTo>
                      <a:pt x="5339" y="2089"/>
                      <a:pt x="4615" y="1037"/>
                      <a:pt x="3489" y="452"/>
                    </a:cubicBezTo>
                    <a:cubicBezTo>
                      <a:pt x="2904" y="146"/>
                      <a:pt x="2277" y="1"/>
                      <a:pt x="1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3440300" y="3928400"/>
                <a:ext cx="53150" cy="111825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447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832" y="824"/>
                      <a:pt x="1072" y="2125"/>
                      <a:pt x="503" y="3217"/>
                    </a:cubicBezTo>
                    <a:cubicBezTo>
                      <a:pt x="406" y="3399"/>
                      <a:pt x="293" y="3569"/>
                      <a:pt x="165" y="3721"/>
                    </a:cubicBezTo>
                    <a:cubicBezTo>
                      <a:pt x="526" y="3983"/>
                      <a:pt x="836" y="4231"/>
                      <a:pt x="1128" y="4472"/>
                    </a:cubicBezTo>
                    <a:cubicBezTo>
                      <a:pt x="1300" y="4264"/>
                      <a:pt x="1456" y="4033"/>
                      <a:pt x="1586" y="3781"/>
                    </a:cubicBezTo>
                    <a:cubicBezTo>
                      <a:pt x="2012" y="2965"/>
                      <a:pt x="2125" y="2066"/>
                      <a:pt x="1970" y="1227"/>
                    </a:cubicBezTo>
                    <a:cubicBezTo>
                      <a:pt x="1454" y="857"/>
                      <a:pt x="832" y="458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3297875" y="3887000"/>
                <a:ext cx="10615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4246" h="2795" extrusionOk="0">
                    <a:moveTo>
                      <a:pt x="2113" y="1"/>
                    </a:moveTo>
                    <a:cubicBezTo>
                      <a:pt x="1340" y="355"/>
                      <a:pt x="675" y="958"/>
                      <a:pt x="251" y="1770"/>
                    </a:cubicBezTo>
                    <a:lnTo>
                      <a:pt x="253" y="1770"/>
                    </a:lnTo>
                    <a:cubicBezTo>
                      <a:pt x="152" y="1963"/>
                      <a:pt x="68" y="2161"/>
                      <a:pt x="1" y="2362"/>
                    </a:cubicBezTo>
                    <a:cubicBezTo>
                      <a:pt x="356" y="2482"/>
                      <a:pt x="731" y="2622"/>
                      <a:pt x="1147" y="2795"/>
                    </a:cubicBezTo>
                    <a:cubicBezTo>
                      <a:pt x="1195" y="2639"/>
                      <a:pt x="1258" y="2484"/>
                      <a:pt x="1336" y="2335"/>
                    </a:cubicBezTo>
                    <a:cubicBezTo>
                      <a:pt x="1825" y="1398"/>
                      <a:pt x="2783" y="862"/>
                      <a:pt x="3773" y="862"/>
                    </a:cubicBezTo>
                    <a:cubicBezTo>
                      <a:pt x="3930" y="862"/>
                      <a:pt x="4088" y="876"/>
                      <a:pt x="4245" y="903"/>
                    </a:cubicBezTo>
                    <a:cubicBezTo>
                      <a:pt x="3412" y="498"/>
                      <a:pt x="2723" y="219"/>
                      <a:pt x="21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3288275" y="3946050"/>
                <a:ext cx="1802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7210" h="5209" extrusionOk="0">
                    <a:moveTo>
                      <a:pt x="385" y="0"/>
                    </a:moveTo>
                    <a:cubicBezTo>
                      <a:pt x="1" y="1161"/>
                      <a:pt x="183" y="2412"/>
                      <a:pt x="826" y="3401"/>
                    </a:cubicBezTo>
                    <a:cubicBezTo>
                      <a:pt x="1094" y="3531"/>
                      <a:pt x="1380" y="3674"/>
                      <a:pt x="1682" y="3831"/>
                    </a:cubicBezTo>
                    <a:cubicBezTo>
                      <a:pt x="2681" y="4354"/>
                      <a:pt x="3418" y="4799"/>
                      <a:pt x="4010" y="5206"/>
                    </a:cubicBezTo>
                    <a:cubicBezTo>
                      <a:pt x="4056" y="5208"/>
                      <a:pt x="4101" y="5208"/>
                      <a:pt x="4146" y="5208"/>
                    </a:cubicBezTo>
                    <a:cubicBezTo>
                      <a:pt x="5312" y="5208"/>
                      <a:pt x="6448" y="4691"/>
                      <a:pt x="7209" y="3766"/>
                    </a:cubicBezTo>
                    <a:cubicBezTo>
                      <a:pt x="6915" y="3525"/>
                      <a:pt x="6607" y="3277"/>
                      <a:pt x="6246" y="3015"/>
                    </a:cubicBezTo>
                    <a:cubicBezTo>
                      <a:pt x="5718" y="3637"/>
                      <a:pt x="4943" y="3985"/>
                      <a:pt x="4147" y="3985"/>
                    </a:cubicBezTo>
                    <a:cubicBezTo>
                      <a:pt x="3720" y="3985"/>
                      <a:pt x="3287" y="3885"/>
                      <a:pt x="2883" y="3674"/>
                    </a:cubicBezTo>
                    <a:cubicBezTo>
                      <a:pt x="1691" y="3052"/>
                      <a:pt x="1147" y="1673"/>
                      <a:pt x="1531" y="433"/>
                    </a:cubicBezTo>
                    <a:cubicBezTo>
                      <a:pt x="1115" y="260"/>
                      <a:pt x="740" y="120"/>
                      <a:pt x="3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3303500" y="4031050"/>
                <a:ext cx="85050" cy="98425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3937" extrusionOk="0">
                    <a:moveTo>
                      <a:pt x="217" y="1"/>
                    </a:moveTo>
                    <a:lnTo>
                      <a:pt x="217" y="1"/>
                    </a:lnTo>
                    <a:cubicBezTo>
                      <a:pt x="471" y="393"/>
                      <a:pt x="796" y="746"/>
                      <a:pt x="1189" y="1034"/>
                    </a:cubicBezTo>
                    <a:lnTo>
                      <a:pt x="0" y="3309"/>
                    </a:lnTo>
                    <a:cubicBezTo>
                      <a:pt x="395" y="3532"/>
                      <a:pt x="744" y="3739"/>
                      <a:pt x="1052" y="3937"/>
                    </a:cubicBezTo>
                    <a:lnTo>
                      <a:pt x="2272" y="1598"/>
                    </a:lnTo>
                    <a:cubicBezTo>
                      <a:pt x="2643" y="1724"/>
                      <a:pt x="3023" y="1791"/>
                      <a:pt x="3401" y="1806"/>
                    </a:cubicBezTo>
                    <a:cubicBezTo>
                      <a:pt x="2809" y="1399"/>
                      <a:pt x="2072" y="954"/>
                      <a:pt x="1073" y="431"/>
                    </a:cubicBezTo>
                    <a:cubicBezTo>
                      <a:pt x="771" y="274"/>
                      <a:pt x="485" y="131"/>
                      <a:pt x="2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3311525" y="4183400"/>
                <a:ext cx="95225" cy="50200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2008" extrusionOk="0">
                    <a:moveTo>
                      <a:pt x="3443" y="1"/>
                    </a:moveTo>
                    <a:lnTo>
                      <a:pt x="1" y="1084"/>
                    </a:lnTo>
                    <a:cubicBezTo>
                      <a:pt x="420" y="1403"/>
                      <a:pt x="773" y="1705"/>
                      <a:pt x="1134" y="2007"/>
                    </a:cubicBezTo>
                    <a:lnTo>
                      <a:pt x="3809" y="1168"/>
                    </a:lnTo>
                    <a:lnTo>
                      <a:pt x="344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3268175" y="4113775"/>
                <a:ext cx="61650" cy="841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3366" extrusionOk="0">
                    <a:moveTo>
                      <a:pt x="1413" y="0"/>
                    </a:moveTo>
                    <a:lnTo>
                      <a:pt x="1" y="2708"/>
                    </a:lnTo>
                    <a:cubicBezTo>
                      <a:pt x="393" y="2941"/>
                      <a:pt x="733" y="3157"/>
                      <a:pt x="1038" y="3365"/>
                    </a:cubicBezTo>
                    <a:lnTo>
                      <a:pt x="2465" y="628"/>
                    </a:lnTo>
                    <a:cubicBezTo>
                      <a:pt x="2154" y="430"/>
                      <a:pt x="1808" y="220"/>
                      <a:pt x="14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3190500" y="4090575"/>
                <a:ext cx="53450" cy="77325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3093" extrusionOk="0">
                    <a:moveTo>
                      <a:pt x="1166" y="0"/>
                    </a:moveTo>
                    <a:lnTo>
                      <a:pt x="1" y="368"/>
                    </a:lnTo>
                    <a:lnTo>
                      <a:pt x="618" y="2332"/>
                    </a:lnTo>
                    <a:cubicBezTo>
                      <a:pt x="992" y="2505"/>
                      <a:pt x="1397" y="2704"/>
                      <a:pt x="1838" y="2935"/>
                    </a:cubicBezTo>
                    <a:cubicBezTo>
                      <a:pt x="1941" y="2987"/>
                      <a:pt x="2041" y="3042"/>
                      <a:pt x="2138" y="3092"/>
                    </a:cubicBezTo>
                    <a:lnTo>
                      <a:pt x="116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3205950" y="4148875"/>
                <a:ext cx="133950" cy="108975"/>
              </a:xfrm>
              <a:custGeom>
                <a:avLst/>
                <a:gdLst/>
                <a:ahLst/>
                <a:cxnLst/>
                <a:rect l="l" t="t" r="r" b="b"/>
                <a:pathLst>
                  <a:path w="5358" h="4359" extrusionOk="0">
                    <a:moveTo>
                      <a:pt x="0" y="0"/>
                    </a:moveTo>
                    <a:lnTo>
                      <a:pt x="1192" y="3792"/>
                    </a:lnTo>
                    <a:lnTo>
                      <a:pt x="2276" y="4358"/>
                    </a:lnTo>
                    <a:lnTo>
                      <a:pt x="5357" y="3388"/>
                    </a:lnTo>
                    <a:cubicBezTo>
                      <a:pt x="4996" y="3084"/>
                      <a:pt x="4643" y="2784"/>
                      <a:pt x="4224" y="2463"/>
                    </a:cubicBezTo>
                    <a:lnTo>
                      <a:pt x="3075" y="2824"/>
                    </a:lnTo>
                    <a:lnTo>
                      <a:pt x="3527" y="1961"/>
                    </a:lnTo>
                    <a:cubicBezTo>
                      <a:pt x="3222" y="1753"/>
                      <a:pt x="2882" y="1537"/>
                      <a:pt x="2490" y="1304"/>
                    </a:cubicBezTo>
                    <a:lnTo>
                      <a:pt x="1992" y="2259"/>
                    </a:lnTo>
                    <a:lnTo>
                      <a:pt x="1520" y="760"/>
                    </a:lnTo>
                    <a:cubicBezTo>
                      <a:pt x="1423" y="710"/>
                      <a:pt x="1323" y="655"/>
                      <a:pt x="1220" y="603"/>
                    </a:cubicBezTo>
                    <a:cubicBezTo>
                      <a:pt x="779" y="372"/>
                      <a:pt x="374" y="173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5" name="Google Shape;55;p2"/>
          <p:cNvGrpSpPr/>
          <p:nvPr/>
        </p:nvGrpSpPr>
        <p:grpSpPr>
          <a:xfrm>
            <a:off x="380309" y="170200"/>
            <a:ext cx="8435694" cy="4539094"/>
            <a:chOff x="380309" y="170200"/>
            <a:chExt cx="8435694" cy="4539094"/>
          </a:xfrm>
        </p:grpSpPr>
        <p:sp>
          <p:nvSpPr>
            <p:cNvPr id="56" name="Google Shape;56;p2"/>
            <p:cNvSpPr/>
            <p:nvPr/>
          </p:nvSpPr>
          <p:spPr>
            <a:xfrm flipH="1">
              <a:off x="380309" y="4405975"/>
              <a:ext cx="303319" cy="303319"/>
            </a:xfrm>
            <a:custGeom>
              <a:avLst/>
              <a:gdLst/>
              <a:ahLst/>
              <a:cxnLst/>
              <a:rect l="l" t="t" r="r" b="b"/>
              <a:pathLst>
                <a:path w="9132" h="9132" extrusionOk="0">
                  <a:moveTo>
                    <a:pt x="4566" y="0"/>
                  </a:moveTo>
                  <a:cubicBezTo>
                    <a:pt x="4085" y="3697"/>
                    <a:pt x="3695" y="4085"/>
                    <a:pt x="0" y="4566"/>
                  </a:cubicBezTo>
                  <a:cubicBezTo>
                    <a:pt x="3695" y="5047"/>
                    <a:pt x="4085" y="5435"/>
                    <a:pt x="4566" y="9132"/>
                  </a:cubicBezTo>
                  <a:cubicBezTo>
                    <a:pt x="5044" y="5435"/>
                    <a:pt x="5435" y="5047"/>
                    <a:pt x="9131" y="4566"/>
                  </a:cubicBezTo>
                  <a:cubicBezTo>
                    <a:pt x="5435" y="4085"/>
                    <a:pt x="5044" y="3697"/>
                    <a:pt x="45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 flipH="1">
              <a:off x="8512684" y="170200"/>
              <a:ext cx="303319" cy="303319"/>
            </a:xfrm>
            <a:custGeom>
              <a:avLst/>
              <a:gdLst/>
              <a:ahLst/>
              <a:cxnLst/>
              <a:rect l="l" t="t" r="r" b="b"/>
              <a:pathLst>
                <a:path w="9132" h="9132" extrusionOk="0">
                  <a:moveTo>
                    <a:pt x="4566" y="0"/>
                  </a:moveTo>
                  <a:cubicBezTo>
                    <a:pt x="4085" y="3697"/>
                    <a:pt x="3695" y="4085"/>
                    <a:pt x="0" y="4566"/>
                  </a:cubicBezTo>
                  <a:cubicBezTo>
                    <a:pt x="3695" y="5047"/>
                    <a:pt x="4085" y="5435"/>
                    <a:pt x="4566" y="9132"/>
                  </a:cubicBezTo>
                  <a:cubicBezTo>
                    <a:pt x="5044" y="5435"/>
                    <a:pt x="5435" y="5047"/>
                    <a:pt x="9131" y="4566"/>
                  </a:cubicBezTo>
                  <a:cubicBezTo>
                    <a:pt x="5435" y="4085"/>
                    <a:pt x="5044" y="3697"/>
                    <a:pt x="45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58;p2"/>
          <p:cNvGrpSpPr/>
          <p:nvPr/>
        </p:nvGrpSpPr>
        <p:grpSpPr>
          <a:xfrm>
            <a:off x="-178700" y="-177596"/>
            <a:ext cx="9832880" cy="3082554"/>
            <a:chOff x="-178700" y="-177596"/>
            <a:chExt cx="9832880" cy="3082554"/>
          </a:xfrm>
        </p:grpSpPr>
        <p:grpSp>
          <p:nvGrpSpPr>
            <p:cNvPr id="59" name="Google Shape;59;p2"/>
            <p:cNvGrpSpPr/>
            <p:nvPr/>
          </p:nvGrpSpPr>
          <p:grpSpPr>
            <a:xfrm rot="5400000">
              <a:off x="8622401" y="1873178"/>
              <a:ext cx="1057404" cy="1006155"/>
              <a:chOff x="4700600" y="486450"/>
              <a:chExt cx="813450" cy="774025"/>
            </a:xfrm>
          </p:grpSpPr>
          <p:sp>
            <p:nvSpPr>
              <p:cNvPr id="60" name="Google Shape;60;p2"/>
              <p:cNvSpPr/>
              <p:nvPr/>
            </p:nvSpPr>
            <p:spPr>
              <a:xfrm>
                <a:off x="5043075" y="486450"/>
                <a:ext cx="128500" cy="227100"/>
              </a:xfrm>
              <a:custGeom>
                <a:avLst/>
                <a:gdLst/>
                <a:ahLst/>
                <a:cxnLst/>
                <a:rect l="l" t="t" r="r" b="b"/>
                <a:pathLst>
                  <a:path w="5140" h="9084" extrusionOk="0">
                    <a:moveTo>
                      <a:pt x="1301" y="0"/>
                    </a:moveTo>
                    <a:cubicBezTo>
                      <a:pt x="1185" y="0"/>
                      <a:pt x="1064" y="57"/>
                      <a:pt x="939" y="187"/>
                    </a:cubicBezTo>
                    <a:cubicBezTo>
                      <a:pt x="1" y="1161"/>
                      <a:pt x="2570" y="9083"/>
                      <a:pt x="2570" y="9083"/>
                    </a:cubicBezTo>
                    <a:cubicBezTo>
                      <a:pt x="2570" y="9083"/>
                      <a:pt x="5139" y="1161"/>
                      <a:pt x="4201" y="187"/>
                    </a:cubicBezTo>
                    <a:cubicBezTo>
                      <a:pt x="4076" y="57"/>
                      <a:pt x="3955" y="0"/>
                      <a:pt x="3839" y="0"/>
                    </a:cubicBezTo>
                    <a:cubicBezTo>
                      <a:pt x="3089" y="0"/>
                      <a:pt x="2570" y="2381"/>
                      <a:pt x="2570" y="2381"/>
                    </a:cubicBezTo>
                    <a:cubicBezTo>
                      <a:pt x="2570" y="2381"/>
                      <a:pt x="2051" y="0"/>
                      <a:pt x="1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872675" y="521125"/>
                <a:ext cx="154675" cy="213875"/>
              </a:xfrm>
              <a:custGeom>
                <a:avLst/>
                <a:gdLst/>
                <a:ahLst/>
                <a:cxnLst/>
                <a:rect l="l" t="t" r="r" b="b"/>
                <a:pathLst>
                  <a:path w="6187" h="8555" extrusionOk="0">
                    <a:moveTo>
                      <a:pt x="2951" y="1"/>
                    </a:moveTo>
                    <a:cubicBezTo>
                      <a:pt x="1959" y="1"/>
                      <a:pt x="2837" y="2749"/>
                      <a:pt x="2837" y="2749"/>
                    </a:cubicBezTo>
                    <a:cubicBezTo>
                      <a:pt x="2837" y="2749"/>
                      <a:pt x="1490" y="1270"/>
                      <a:pt x="753" y="1270"/>
                    </a:cubicBezTo>
                    <a:cubicBezTo>
                      <a:pt x="552" y="1270"/>
                      <a:pt x="396" y="1381"/>
                      <a:pt x="326" y="1663"/>
                    </a:cubicBezTo>
                    <a:cubicBezTo>
                      <a:pt x="1" y="2977"/>
                      <a:pt x="6187" y="8555"/>
                      <a:pt x="6187" y="8555"/>
                    </a:cubicBezTo>
                    <a:cubicBezTo>
                      <a:pt x="6187" y="8555"/>
                      <a:pt x="4453" y="408"/>
                      <a:pt x="3151" y="32"/>
                    </a:cubicBezTo>
                    <a:cubicBezTo>
                      <a:pt x="3077" y="11"/>
                      <a:pt x="3010" y="1"/>
                      <a:pt x="29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752075" y="646675"/>
                <a:ext cx="216775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5874" extrusionOk="0">
                    <a:moveTo>
                      <a:pt x="1891" y="0"/>
                    </a:moveTo>
                    <a:cubicBezTo>
                      <a:pt x="1851" y="0"/>
                      <a:pt x="1815" y="4"/>
                      <a:pt x="1781" y="13"/>
                    </a:cubicBezTo>
                    <a:cubicBezTo>
                      <a:pt x="467" y="338"/>
                      <a:pt x="2866" y="2521"/>
                      <a:pt x="2866" y="2521"/>
                    </a:cubicBezTo>
                    <a:cubicBezTo>
                      <a:pt x="2866" y="2521"/>
                      <a:pt x="1743" y="2163"/>
                      <a:pt x="933" y="2163"/>
                    </a:cubicBezTo>
                    <a:cubicBezTo>
                      <a:pt x="399" y="2163"/>
                      <a:pt x="0" y="2319"/>
                      <a:pt x="150" y="2836"/>
                    </a:cubicBezTo>
                    <a:cubicBezTo>
                      <a:pt x="523" y="4138"/>
                      <a:pt x="8670" y="5874"/>
                      <a:pt x="8670" y="5874"/>
                    </a:cubicBezTo>
                    <a:cubicBezTo>
                      <a:pt x="8670" y="5874"/>
                      <a:pt x="3379" y="0"/>
                      <a:pt x="18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700600" y="827500"/>
                <a:ext cx="246825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9873" h="3676" extrusionOk="0">
                    <a:moveTo>
                      <a:pt x="1869" y="0"/>
                    </a:moveTo>
                    <a:cubicBezTo>
                      <a:pt x="1441" y="0"/>
                      <a:pt x="1125" y="62"/>
                      <a:pt x="974" y="207"/>
                    </a:cubicBezTo>
                    <a:cubicBezTo>
                      <a:pt x="0" y="1147"/>
                      <a:pt x="3168" y="1838"/>
                      <a:pt x="3168" y="1838"/>
                    </a:cubicBezTo>
                    <a:cubicBezTo>
                      <a:pt x="3168" y="1838"/>
                      <a:pt x="0" y="2530"/>
                      <a:pt x="974" y="3469"/>
                    </a:cubicBezTo>
                    <a:cubicBezTo>
                      <a:pt x="1125" y="3614"/>
                      <a:pt x="1442" y="3675"/>
                      <a:pt x="1870" y="3675"/>
                    </a:cubicBezTo>
                    <a:cubicBezTo>
                      <a:pt x="4211" y="3675"/>
                      <a:pt x="9873" y="1838"/>
                      <a:pt x="9873" y="1838"/>
                    </a:cubicBezTo>
                    <a:cubicBezTo>
                      <a:pt x="9873" y="1838"/>
                      <a:pt x="4208" y="0"/>
                      <a:pt x="18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752075" y="953350"/>
                <a:ext cx="216775" cy="1469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5877" extrusionOk="0">
                    <a:moveTo>
                      <a:pt x="8670" y="1"/>
                    </a:moveTo>
                    <a:cubicBezTo>
                      <a:pt x="8670" y="1"/>
                      <a:pt x="523" y="1737"/>
                      <a:pt x="150" y="3038"/>
                    </a:cubicBezTo>
                    <a:cubicBezTo>
                      <a:pt x="0" y="3555"/>
                      <a:pt x="399" y="3711"/>
                      <a:pt x="933" y="3711"/>
                    </a:cubicBezTo>
                    <a:cubicBezTo>
                      <a:pt x="1743" y="3711"/>
                      <a:pt x="2866" y="3353"/>
                      <a:pt x="2866" y="3353"/>
                    </a:cubicBezTo>
                    <a:lnTo>
                      <a:pt x="2866" y="3353"/>
                    </a:lnTo>
                    <a:cubicBezTo>
                      <a:pt x="2866" y="3353"/>
                      <a:pt x="467" y="5538"/>
                      <a:pt x="1781" y="5864"/>
                    </a:cubicBezTo>
                    <a:cubicBezTo>
                      <a:pt x="1814" y="5872"/>
                      <a:pt x="1851" y="5876"/>
                      <a:pt x="1890" y="5876"/>
                    </a:cubicBezTo>
                    <a:cubicBezTo>
                      <a:pt x="3377" y="5876"/>
                      <a:pt x="8670" y="1"/>
                      <a:pt x="86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872675" y="1011925"/>
                <a:ext cx="154675" cy="213825"/>
              </a:xfrm>
              <a:custGeom>
                <a:avLst/>
                <a:gdLst/>
                <a:ahLst/>
                <a:cxnLst/>
                <a:rect l="l" t="t" r="r" b="b"/>
                <a:pathLst>
                  <a:path w="6187" h="8553" extrusionOk="0">
                    <a:moveTo>
                      <a:pt x="6187" y="0"/>
                    </a:moveTo>
                    <a:lnTo>
                      <a:pt x="6187" y="0"/>
                    </a:lnTo>
                    <a:cubicBezTo>
                      <a:pt x="6186" y="1"/>
                      <a:pt x="1" y="5576"/>
                      <a:pt x="326" y="6892"/>
                    </a:cubicBezTo>
                    <a:lnTo>
                      <a:pt x="326" y="6890"/>
                    </a:lnTo>
                    <a:cubicBezTo>
                      <a:pt x="396" y="7172"/>
                      <a:pt x="553" y="7283"/>
                      <a:pt x="755" y="7283"/>
                    </a:cubicBezTo>
                    <a:cubicBezTo>
                      <a:pt x="1492" y="7283"/>
                      <a:pt x="2836" y="5807"/>
                      <a:pt x="2837" y="5807"/>
                    </a:cubicBezTo>
                    <a:lnTo>
                      <a:pt x="2837" y="5807"/>
                    </a:lnTo>
                    <a:cubicBezTo>
                      <a:pt x="2836" y="5807"/>
                      <a:pt x="1960" y="8553"/>
                      <a:pt x="2950" y="8553"/>
                    </a:cubicBezTo>
                    <a:cubicBezTo>
                      <a:pt x="3010" y="8553"/>
                      <a:pt x="3077" y="8542"/>
                      <a:pt x="3151" y="8521"/>
                    </a:cubicBezTo>
                    <a:cubicBezTo>
                      <a:pt x="4453" y="8147"/>
                      <a:pt x="6187" y="1"/>
                      <a:pt x="618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5043075" y="1033325"/>
                <a:ext cx="128500" cy="227150"/>
              </a:xfrm>
              <a:custGeom>
                <a:avLst/>
                <a:gdLst/>
                <a:ahLst/>
                <a:cxnLst/>
                <a:rect l="l" t="t" r="r" b="b"/>
                <a:pathLst>
                  <a:path w="5140" h="9086" extrusionOk="0">
                    <a:moveTo>
                      <a:pt x="2570" y="1"/>
                    </a:moveTo>
                    <a:cubicBezTo>
                      <a:pt x="2570" y="1"/>
                      <a:pt x="1" y="7923"/>
                      <a:pt x="939" y="8899"/>
                    </a:cubicBezTo>
                    <a:cubicBezTo>
                      <a:pt x="1064" y="9029"/>
                      <a:pt x="1185" y="9085"/>
                      <a:pt x="1301" y="9085"/>
                    </a:cubicBezTo>
                    <a:cubicBezTo>
                      <a:pt x="2051" y="9085"/>
                      <a:pt x="2570" y="6706"/>
                      <a:pt x="2570" y="6706"/>
                    </a:cubicBezTo>
                    <a:cubicBezTo>
                      <a:pt x="2570" y="6706"/>
                      <a:pt x="3089" y="9085"/>
                      <a:pt x="3839" y="9085"/>
                    </a:cubicBezTo>
                    <a:cubicBezTo>
                      <a:pt x="3955" y="9085"/>
                      <a:pt x="4076" y="9029"/>
                      <a:pt x="4201" y="8899"/>
                    </a:cubicBezTo>
                    <a:cubicBezTo>
                      <a:pt x="5139" y="7923"/>
                      <a:pt x="2570" y="1"/>
                      <a:pt x="25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5187225" y="1011925"/>
                <a:ext cx="154750" cy="213825"/>
              </a:xfrm>
              <a:custGeom>
                <a:avLst/>
                <a:gdLst/>
                <a:ahLst/>
                <a:cxnLst/>
                <a:rect l="l" t="t" r="r" b="b"/>
                <a:pathLst>
                  <a:path w="6190" h="8553" extrusionOk="0">
                    <a:moveTo>
                      <a:pt x="1" y="0"/>
                    </a:moveTo>
                    <a:cubicBezTo>
                      <a:pt x="1" y="1"/>
                      <a:pt x="1737" y="8147"/>
                      <a:pt x="3038" y="8521"/>
                    </a:cubicBezTo>
                    <a:cubicBezTo>
                      <a:pt x="3113" y="8542"/>
                      <a:pt x="3180" y="8553"/>
                      <a:pt x="3240" y="8553"/>
                    </a:cubicBezTo>
                    <a:cubicBezTo>
                      <a:pt x="4230" y="8553"/>
                      <a:pt x="3353" y="5807"/>
                      <a:pt x="3353" y="5807"/>
                    </a:cubicBezTo>
                    <a:lnTo>
                      <a:pt x="3353" y="5807"/>
                    </a:lnTo>
                    <a:cubicBezTo>
                      <a:pt x="3354" y="5807"/>
                      <a:pt x="4698" y="7283"/>
                      <a:pt x="5434" y="7283"/>
                    </a:cubicBezTo>
                    <a:cubicBezTo>
                      <a:pt x="5636" y="7283"/>
                      <a:pt x="5792" y="7172"/>
                      <a:pt x="5862" y="6890"/>
                    </a:cubicBezTo>
                    <a:cubicBezTo>
                      <a:pt x="6189" y="557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245750" y="953400"/>
                <a:ext cx="216800" cy="146875"/>
              </a:xfrm>
              <a:custGeom>
                <a:avLst/>
                <a:gdLst/>
                <a:ahLst/>
                <a:cxnLst/>
                <a:rect l="l" t="t" r="r" b="b"/>
                <a:pathLst>
                  <a:path w="8672" h="5875" extrusionOk="0">
                    <a:moveTo>
                      <a:pt x="1" y="1"/>
                    </a:moveTo>
                    <a:cubicBezTo>
                      <a:pt x="1" y="1"/>
                      <a:pt x="5296" y="5874"/>
                      <a:pt x="6783" y="5874"/>
                    </a:cubicBezTo>
                    <a:cubicBezTo>
                      <a:pt x="6822" y="5874"/>
                      <a:pt x="6858" y="5870"/>
                      <a:pt x="6892" y="5862"/>
                    </a:cubicBezTo>
                    <a:cubicBezTo>
                      <a:pt x="8206" y="5536"/>
                      <a:pt x="5807" y="3351"/>
                      <a:pt x="5807" y="3351"/>
                    </a:cubicBezTo>
                    <a:lnTo>
                      <a:pt x="5807" y="3351"/>
                    </a:lnTo>
                    <a:cubicBezTo>
                      <a:pt x="5807" y="3351"/>
                      <a:pt x="6929" y="3709"/>
                      <a:pt x="7739" y="3709"/>
                    </a:cubicBezTo>
                    <a:cubicBezTo>
                      <a:pt x="8273" y="3709"/>
                      <a:pt x="8672" y="3553"/>
                      <a:pt x="8523" y="3036"/>
                    </a:cubicBezTo>
                    <a:cubicBezTo>
                      <a:pt x="8147" y="1737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5267225" y="827500"/>
                <a:ext cx="246825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9873" h="3676" extrusionOk="0">
                    <a:moveTo>
                      <a:pt x="8004" y="0"/>
                    </a:moveTo>
                    <a:cubicBezTo>
                      <a:pt x="5665" y="0"/>
                      <a:pt x="0" y="1838"/>
                      <a:pt x="0" y="1838"/>
                    </a:cubicBezTo>
                    <a:cubicBezTo>
                      <a:pt x="0" y="1838"/>
                      <a:pt x="5662" y="3675"/>
                      <a:pt x="8003" y="3675"/>
                    </a:cubicBezTo>
                    <a:cubicBezTo>
                      <a:pt x="8431" y="3675"/>
                      <a:pt x="8748" y="3614"/>
                      <a:pt x="8898" y="3469"/>
                    </a:cubicBezTo>
                    <a:cubicBezTo>
                      <a:pt x="9872" y="2530"/>
                      <a:pt x="6703" y="1838"/>
                      <a:pt x="6703" y="1838"/>
                    </a:cubicBezTo>
                    <a:cubicBezTo>
                      <a:pt x="6703" y="1838"/>
                      <a:pt x="9872" y="1147"/>
                      <a:pt x="8898" y="207"/>
                    </a:cubicBezTo>
                    <a:cubicBezTo>
                      <a:pt x="8748" y="62"/>
                      <a:pt x="8431" y="0"/>
                      <a:pt x="80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5245750" y="646675"/>
                <a:ext cx="2168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8672" h="5874" extrusionOk="0">
                    <a:moveTo>
                      <a:pt x="6782" y="0"/>
                    </a:moveTo>
                    <a:cubicBezTo>
                      <a:pt x="5294" y="0"/>
                      <a:pt x="1" y="5874"/>
                      <a:pt x="1" y="5874"/>
                    </a:cubicBezTo>
                    <a:cubicBezTo>
                      <a:pt x="1" y="5874"/>
                      <a:pt x="8147" y="4138"/>
                      <a:pt x="8523" y="2836"/>
                    </a:cubicBezTo>
                    <a:cubicBezTo>
                      <a:pt x="8672" y="2319"/>
                      <a:pt x="8273" y="2163"/>
                      <a:pt x="7739" y="2163"/>
                    </a:cubicBezTo>
                    <a:cubicBezTo>
                      <a:pt x="6929" y="2163"/>
                      <a:pt x="5807" y="2521"/>
                      <a:pt x="5807" y="2521"/>
                    </a:cubicBezTo>
                    <a:cubicBezTo>
                      <a:pt x="5807" y="2521"/>
                      <a:pt x="8206" y="338"/>
                      <a:pt x="6892" y="13"/>
                    </a:cubicBezTo>
                    <a:cubicBezTo>
                      <a:pt x="6858" y="4"/>
                      <a:pt x="6822" y="0"/>
                      <a:pt x="67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5187225" y="521125"/>
                <a:ext cx="154750" cy="213875"/>
              </a:xfrm>
              <a:custGeom>
                <a:avLst/>
                <a:gdLst/>
                <a:ahLst/>
                <a:cxnLst/>
                <a:rect l="l" t="t" r="r" b="b"/>
                <a:pathLst>
                  <a:path w="6190" h="8555" extrusionOk="0">
                    <a:moveTo>
                      <a:pt x="3239" y="1"/>
                    </a:moveTo>
                    <a:cubicBezTo>
                      <a:pt x="3179" y="1"/>
                      <a:pt x="3113" y="11"/>
                      <a:pt x="3038" y="32"/>
                    </a:cubicBezTo>
                    <a:cubicBezTo>
                      <a:pt x="1737" y="408"/>
                      <a:pt x="1" y="8555"/>
                      <a:pt x="1" y="8555"/>
                    </a:cubicBezTo>
                    <a:cubicBezTo>
                      <a:pt x="1" y="8555"/>
                      <a:pt x="6189" y="2977"/>
                      <a:pt x="5864" y="1663"/>
                    </a:cubicBezTo>
                    <a:cubicBezTo>
                      <a:pt x="5794" y="1381"/>
                      <a:pt x="5637" y="1270"/>
                      <a:pt x="5436" y="1270"/>
                    </a:cubicBezTo>
                    <a:cubicBezTo>
                      <a:pt x="4699" y="1270"/>
                      <a:pt x="3353" y="2749"/>
                      <a:pt x="3353" y="2749"/>
                    </a:cubicBezTo>
                    <a:cubicBezTo>
                      <a:pt x="3353" y="2749"/>
                      <a:pt x="4231" y="1"/>
                      <a:pt x="32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" name="Google Shape;72;p2"/>
            <p:cNvGrpSpPr/>
            <p:nvPr/>
          </p:nvGrpSpPr>
          <p:grpSpPr>
            <a:xfrm rot="5400000">
              <a:off x="-204324" y="-151972"/>
              <a:ext cx="1057404" cy="1006155"/>
              <a:chOff x="4700600" y="486450"/>
              <a:chExt cx="813450" cy="774025"/>
            </a:xfrm>
          </p:grpSpPr>
          <p:sp>
            <p:nvSpPr>
              <p:cNvPr id="73" name="Google Shape;73;p2"/>
              <p:cNvSpPr/>
              <p:nvPr/>
            </p:nvSpPr>
            <p:spPr>
              <a:xfrm>
                <a:off x="5043075" y="486450"/>
                <a:ext cx="128500" cy="227100"/>
              </a:xfrm>
              <a:custGeom>
                <a:avLst/>
                <a:gdLst/>
                <a:ahLst/>
                <a:cxnLst/>
                <a:rect l="l" t="t" r="r" b="b"/>
                <a:pathLst>
                  <a:path w="5140" h="9084" extrusionOk="0">
                    <a:moveTo>
                      <a:pt x="1301" y="0"/>
                    </a:moveTo>
                    <a:cubicBezTo>
                      <a:pt x="1185" y="0"/>
                      <a:pt x="1064" y="57"/>
                      <a:pt x="939" y="187"/>
                    </a:cubicBezTo>
                    <a:cubicBezTo>
                      <a:pt x="1" y="1161"/>
                      <a:pt x="2570" y="9083"/>
                      <a:pt x="2570" y="9083"/>
                    </a:cubicBezTo>
                    <a:cubicBezTo>
                      <a:pt x="2570" y="9083"/>
                      <a:pt x="5139" y="1161"/>
                      <a:pt x="4201" y="187"/>
                    </a:cubicBezTo>
                    <a:cubicBezTo>
                      <a:pt x="4076" y="57"/>
                      <a:pt x="3955" y="0"/>
                      <a:pt x="3839" y="0"/>
                    </a:cubicBezTo>
                    <a:cubicBezTo>
                      <a:pt x="3089" y="0"/>
                      <a:pt x="2570" y="2381"/>
                      <a:pt x="2570" y="2381"/>
                    </a:cubicBezTo>
                    <a:cubicBezTo>
                      <a:pt x="2570" y="2381"/>
                      <a:pt x="2051" y="0"/>
                      <a:pt x="1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4872675" y="521125"/>
                <a:ext cx="154675" cy="213875"/>
              </a:xfrm>
              <a:custGeom>
                <a:avLst/>
                <a:gdLst/>
                <a:ahLst/>
                <a:cxnLst/>
                <a:rect l="l" t="t" r="r" b="b"/>
                <a:pathLst>
                  <a:path w="6187" h="8555" extrusionOk="0">
                    <a:moveTo>
                      <a:pt x="2951" y="1"/>
                    </a:moveTo>
                    <a:cubicBezTo>
                      <a:pt x="1959" y="1"/>
                      <a:pt x="2837" y="2749"/>
                      <a:pt x="2837" y="2749"/>
                    </a:cubicBezTo>
                    <a:cubicBezTo>
                      <a:pt x="2837" y="2749"/>
                      <a:pt x="1490" y="1270"/>
                      <a:pt x="753" y="1270"/>
                    </a:cubicBezTo>
                    <a:cubicBezTo>
                      <a:pt x="552" y="1270"/>
                      <a:pt x="396" y="1381"/>
                      <a:pt x="326" y="1663"/>
                    </a:cubicBezTo>
                    <a:cubicBezTo>
                      <a:pt x="1" y="2977"/>
                      <a:pt x="6187" y="8555"/>
                      <a:pt x="6187" y="8555"/>
                    </a:cubicBezTo>
                    <a:cubicBezTo>
                      <a:pt x="6187" y="8555"/>
                      <a:pt x="4453" y="408"/>
                      <a:pt x="3151" y="32"/>
                    </a:cubicBezTo>
                    <a:cubicBezTo>
                      <a:pt x="3077" y="11"/>
                      <a:pt x="3010" y="1"/>
                      <a:pt x="29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4752075" y="646675"/>
                <a:ext cx="216775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5874" extrusionOk="0">
                    <a:moveTo>
                      <a:pt x="1891" y="0"/>
                    </a:moveTo>
                    <a:cubicBezTo>
                      <a:pt x="1851" y="0"/>
                      <a:pt x="1815" y="4"/>
                      <a:pt x="1781" y="13"/>
                    </a:cubicBezTo>
                    <a:cubicBezTo>
                      <a:pt x="467" y="338"/>
                      <a:pt x="2866" y="2521"/>
                      <a:pt x="2866" y="2521"/>
                    </a:cubicBezTo>
                    <a:cubicBezTo>
                      <a:pt x="2866" y="2521"/>
                      <a:pt x="1743" y="2163"/>
                      <a:pt x="933" y="2163"/>
                    </a:cubicBezTo>
                    <a:cubicBezTo>
                      <a:pt x="399" y="2163"/>
                      <a:pt x="0" y="2319"/>
                      <a:pt x="150" y="2836"/>
                    </a:cubicBezTo>
                    <a:cubicBezTo>
                      <a:pt x="523" y="4138"/>
                      <a:pt x="8670" y="5874"/>
                      <a:pt x="8670" y="5874"/>
                    </a:cubicBezTo>
                    <a:cubicBezTo>
                      <a:pt x="8670" y="5874"/>
                      <a:pt x="3379" y="0"/>
                      <a:pt x="18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4700600" y="827500"/>
                <a:ext cx="246825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9873" h="3676" extrusionOk="0">
                    <a:moveTo>
                      <a:pt x="1869" y="0"/>
                    </a:moveTo>
                    <a:cubicBezTo>
                      <a:pt x="1441" y="0"/>
                      <a:pt x="1125" y="62"/>
                      <a:pt x="974" y="207"/>
                    </a:cubicBezTo>
                    <a:cubicBezTo>
                      <a:pt x="0" y="1147"/>
                      <a:pt x="3168" y="1838"/>
                      <a:pt x="3168" y="1838"/>
                    </a:cubicBezTo>
                    <a:cubicBezTo>
                      <a:pt x="3168" y="1838"/>
                      <a:pt x="0" y="2530"/>
                      <a:pt x="974" y="3469"/>
                    </a:cubicBezTo>
                    <a:cubicBezTo>
                      <a:pt x="1125" y="3614"/>
                      <a:pt x="1442" y="3675"/>
                      <a:pt x="1870" y="3675"/>
                    </a:cubicBezTo>
                    <a:cubicBezTo>
                      <a:pt x="4211" y="3675"/>
                      <a:pt x="9873" y="1838"/>
                      <a:pt x="9873" y="1838"/>
                    </a:cubicBezTo>
                    <a:cubicBezTo>
                      <a:pt x="9873" y="1838"/>
                      <a:pt x="4208" y="0"/>
                      <a:pt x="18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4752075" y="953350"/>
                <a:ext cx="216775" cy="1469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5877" extrusionOk="0">
                    <a:moveTo>
                      <a:pt x="8670" y="1"/>
                    </a:moveTo>
                    <a:cubicBezTo>
                      <a:pt x="8670" y="1"/>
                      <a:pt x="523" y="1737"/>
                      <a:pt x="150" y="3038"/>
                    </a:cubicBezTo>
                    <a:cubicBezTo>
                      <a:pt x="0" y="3555"/>
                      <a:pt x="399" y="3711"/>
                      <a:pt x="933" y="3711"/>
                    </a:cubicBezTo>
                    <a:cubicBezTo>
                      <a:pt x="1743" y="3711"/>
                      <a:pt x="2866" y="3353"/>
                      <a:pt x="2866" y="3353"/>
                    </a:cubicBezTo>
                    <a:lnTo>
                      <a:pt x="2866" y="3353"/>
                    </a:lnTo>
                    <a:cubicBezTo>
                      <a:pt x="2866" y="3353"/>
                      <a:pt x="467" y="5538"/>
                      <a:pt x="1781" y="5864"/>
                    </a:cubicBezTo>
                    <a:cubicBezTo>
                      <a:pt x="1814" y="5872"/>
                      <a:pt x="1851" y="5876"/>
                      <a:pt x="1890" y="5876"/>
                    </a:cubicBezTo>
                    <a:cubicBezTo>
                      <a:pt x="3377" y="5876"/>
                      <a:pt x="8670" y="1"/>
                      <a:pt x="86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4872675" y="1011925"/>
                <a:ext cx="154675" cy="213825"/>
              </a:xfrm>
              <a:custGeom>
                <a:avLst/>
                <a:gdLst/>
                <a:ahLst/>
                <a:cxnLst/>
                <a:rect l="l" t="t" r="r" b="b"/>
                <a:pathLst>
                  <a:path w="6187" h="8553" extrusionOk="0">
                    <a:moveTo>
                      <a:pt x="6187" y="0"/>
                    </a:moveTo>
                    <a:lnTo>
                      <a:pt x="6187" y="0"/>
                    </a:lnTo>
                    <a:cubicBezTo>
                      <a:pt x="6186" y="1"/>
                      <a:pt x="1" y="5576"/>
                      <a:pt x="326" y="6892"/>
                    </a:cubicBezTo>
                    <a:lnTo>
                      <a:pt x="326" y="6890"/>
                    </a:lnTo>
                    <a:cubicBezTo>
                      <a:pt x="396" y="7172"/>
                      <a:pt x="553" y="7283"/>
                      <a:pt x="755" y="7283"/>
                    </a:cubicBezTo>
                    <a:cubicBezTo>
                      <a:pt x="1492" y="7283"/>
                      <a:pt x="2836" y="5807"/>
                      <a:pt x="2837" y="5807"/>
                    </a:cubicBezTo>
                    <a:lnTo>
                      <a:pt x="2837" y="5807"/>
                    </a:lnTo>
                    <a:cubicBezTo>
                      <a:pt x="2836" y="5807"/>
                      <a:pt x="1960" y="8553"/>
                      <a:pt x="2950" y="8553"/>
                    </a:cubicBezTo>
                    <a:cubicBezTo>
                      <a:pt x="3010" y="8553"/>
                      <a:pt x="3077" y="8542"/>
                      <a:pt x="3151" y="8521"/>
                    </a:cubicBezTo>
                    <a:cubicBezTo>
                      <a:pt x="4453" y="8147"/>
                      <a:pt x="6187" y="1"/>
                      <a:pt x="618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5043075" y="1033325"/>
                <a:ext cx="128500" cy="227150"/>
              </a:xfrm>
              <a:custGeom>
                <a:avLst/>
                <a:gdLst/>
                <a:ahLst/>
                <a:cxnLst/>
                <a:rect l="l" t="t" r="r" b="b"/>
                <a:pathLst>
                  <a:path w="5140" h="9086" extrusionOk="0">
                    <a:moveTo>
                      <a:pt x="2570" y="1"/>
                    </a:moveTo>
                    <a:cubicBezTo>
                      <a:pt x="2570" y="1"/>
                      <a:pt x="1" y="7923"/>
                      <a:pt x="939" y="8899"/>
                    </a:cubicBezTo>
                    <a:cubicBezTo>
                      <a:pt x="1064" y="9029"/>
                      <a:pt x="1185" y="9085"/>
                      <a:pt x="1301" y="9085"/>
                    </a:cubicBezTo>
                    <a:cubicBezTo>
                      <a:pt x="2051" y="9085"/>
                      <a:pt x="2570" y="6706"/>
                      <a:pt x="2570" y="6706"/>
                    </a:cubicBezTo>
                    <a:cubicBezTo>
                      <a:pt x="2570" y="6706"/>
                      <a:pt x="3089" y="9085"/>
                      <a:pt x="3839" y="9085"/>
                    </a:cubicBezTo>
                    <a:cubicBezTo>
                      <a:pt x="3955" y="9085"/>
                      <a:pt x="4076" y="9029"/>
                      <a:pt x="4201" y="8899"/>
                    </a:cubicBezTo>
                    <a:cubicBezTo>
                      <a:pt x="5139" y="7923"/>
                      <a:pt x="2570" y="1"/>
                      <a:pt x="25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5187225" y="1011925"/>
                <a:ext cx="154750" cy="213825"/>
              </a:xfrm>
              <a:custGeom>
                <a:avLst/>
                <a:gdLst/>
                <a:ahLst/>
                <a:cxnLst/>
                <a:rect l="l" t="t" r="r" b="b"/>
                <a:pathLst>
                  <a:path w="6190" h="8553" extrusionOk="0">
                    <a:moveTo>
                      <a:pt x="1" y="0"/>
                    </a:moveTo>
                    <a:cubicBezTo>
                      <a:pt x="1" y="1"/>
                      <a:pt x="1737" y="8147"/>
                      <a:pt x="3038" y="8521"/>
                    </a:cubicBezTo>
                    <a:cubicBezTo>
                      <a:pt x="3113" y="8542"/>
                      <a:pt x="3180" y="8553"/>
                      <a:pt x="3240" y="8553"/>
                    </a:cubicBezTo>
                    <a:cubicBezTo>
                      <a:pt x="4230" y="8553"/>
                      <a:pt x="3353" y="5807"/>
                      <a:pt x="3353" y="5807"/>
                    </a:cubicBezTo>
                    <a:lnTo>
                      <a:pt x="3353" y="5807"/>
                    </a:lnTo>
                    <a:cubicBezTo>
                      <a:pt x="3354" y="5807"/>
                      <a:pt x="4698" y="7283"/>
                      <a:pt x="5434" y="7283"/>
                    </a:cubicBezTo>
                    <a:cubicBezTo>
                      <a:pt x="5636" y="7283"/>
                      <a:pt x="5792" y="7172"/>
                      <a:pt x="5862" y="6890"/>
                    </a:cubicBezTo>
                    <a:cubicBezTo>
                      <a:pt x="6189" y="557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5245750" y="953400"/>
                <a:ext cx="216800" cy="146875"/>
              </a:xfrm>
              <a:custGeom>
                <a:avLst/>
                <a:gdLst/>
                <a:ahLst/>
                <a:cxnLst/>
                <a:rect l="l" t="t" r="r" b="b"/>
                <a:pathLst>
                  <a:path w="8672" h="5875" extrusionOk="0">
                    <a:moveTo>
                      <a:pt x="1" y="1"/>
                    </a:moveTo>
                    <a:cubicBezTo>
                      <a:pt x="1" y="1"/>
                      <a:pt x="5296" y="5874"/>
                      <a:pt x="6783" y="5874"/>
                    </a:cubicBezTo>
                    <a:cubicBezTo>
                      <a:pt x="6822" y="5874"/>
                      <a:pt x="6858" y="5870"/>
                      <a:pt x="6892" y="5862"/>
                    </a:cubicBezTo>
                    <a:cubicBezTo>
                      <a:pt x="8206" y="5536"/>
                      <a:pt x="5807" y="3351"/>
                      <a:pt x="5807" y="3351"/>
                    </a:cubicBezTo>
                    <a:lnTo>
                      <a:pt x="5807" y="3351"/>
                    </a:lnTo>
                    <a:cubicBezTo>
                      <a:pt x="5807" y="3351"/>
                      <a:pt x="6929" y="3709"/>
                      <a:pt x="7739" y="3709"/>
                    </a:cubicBezTo>
                    <a:cubicBezTo>
                      <a:pt x="8273" y="3709"/>
                      <a:pt x="8672" y="3553"/>
                      <a:pt x="8523" y="3036"/>
                    </a:cubicBezTo>
                    <a:cubicBezTo>
                      <a:pt x="8147" y="1737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5267225" y="827500"/>
                <a:ext cx="246825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9873" h="3676" extrusionOk="0">
                    <a:moveTo>
                      <a:pt x="8004" y="0"/>
                    </a:moveTo>
                    <a:cubicBezTo>
                      <a:pt x="5665" y="0"/>
                      <a:pt x="0" y="1838"/>
                      <a:pt x="0" y="1838"/>
                    </a:cubicBezTo>
                    <a:cubicBezTo>
                      <a:pt x="0" y="1838"/>
                      <a:pt x="5662" y="3675"/>
                      <a:pt x="8003" y="3675"/>
                    </a:cubicBezTo>
                    <a:cubicBezTo>
                      <a:pt x="8431" y="3675"/>
                      <a:pt x="8748" y="3614"/>
                      <a:pt x="8898" y="3469"/>
                    </a:cubicBezTo>
                    <a:cubicBezTo>
                      <a:pt x="9872" y="2530"/>
                      <a:pt x="6703" y="1838"/>
                      <a:pt x="6703" y="1838"/>
                    </a:cubicBezTo>
                    <a:cubicBezTo>
                      <a:pt x="6703" y="1838"/>
                      <a:pt x="9872" y="1147"/>
                      <a:pt x="8898" y="207"/>
                    </a:cubicBezTo>
                    <a:cubicBezTo>
                      <a:pt x="8748" y="62"/>
                      <a:pt x="8431" y="0"/>
                      <a:pt x="80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5245750" y="646675"/>
                <a:ext cx="2168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8672" h="5874" extrusionOk="0">
                    <a:moveTo>
                      <a:pt x="6782" y="0"/>
                    </a:moveTo>
                    <a:cubicBezTo>
                      <a:pt x="5294" y="0"/>
                      <a:pt x="1" y="5874"/>
                      <a:pt x="1" y="5874"/>
                    </a:cubicBezTo>
                    <a:cubicBezTo>
                      <a:pt x="1" y="5874"/>
                      <a:pt x="8147" y="4138"/>
                      <a:pt x="8523" y="2836"/>
                    </a:cubicBezTo>
                    <a:cubicBezTo>
                      <a:pt x="8672" y="2319"/>
                      <a:pt x="8273" y="2163"/>
                      <a:pt x="7739" y="2163"/>
                    </a:cubicBezTo>
                    <a:cubicBezTo>
                      <a:pt x="6929" y="2163"/>
                      <a:pt x="5807" y="2521"/>
                      <a:pt x="5807" y="2521"/>
                    </a:cubicBezTo>
                    <a:cubicBezTo>
                      <a:pt x="5807" y="2521"/>
                      <a:pt x="8206" y="338"/>
                      <a:pt x="6892" y="13"/>
                    </a:cubicBezTo>
                    <a:cubicBezTo>
                      <a:pt x="6858" y="4"/>
                      <a:pt x="6822" y="0"/>
                      <a:pt x="67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5187225" y="521125"/>
                <a:ext cx="154750" cy="213875"/>
              </a:xfrm>
              <a:custGeom>
                <a:avLst/>
                <a:gdLst/>
                <a:ahLst/>
                <a:cxnLst/>
                <a:rect l="l" t="t" r="r" b="b"/>
                <a:pathLst>
                  <a:path w="6190" h="8555" extrusionOk="0">
                    <a:moveTo>
                      <a:pt x="3239" y="1"/>
                    </a:moveTo>
                    <a:cubicBezTo>
                      <a:pt x="3179" y="1"/>
                      <a:pt x="3113" y="11"/>
                      <a:pt x="3038" y="32"/>
                    </a:cubicBezTo>
                    <a:cubicBezTo>
                      <a:pt x="1737" y="408"/>
                      <a:pt x="1" y="8555"/>
                      <a:pt x="1" y="8555"/>
                    </a:cubicBezTo>
                    <a:cubicBezTo>
                      <a:pt x="1" y="8555"/>
                      <a:pt x="6189" y="2977"/>
                      <a:pt x="5864" y="1663"/>
                    </a:cubicBezTo>
                    <a:cubicBezTo>
                      <a:pt x="5794" y="1381"/>
                      <a:pt x="5637" y="1270"/>
                      <a:pt x="5436" y="1270"/>
                    </a:cubicBezTo>
                    <a:cubicBezTo>
                      <a:pt x="4699" y="1270"/>
                      <a:pt x="3353" y="2749"/>
                      <a:pt x="3353" y="2749"/>
                    </a:cubicBezTo>
                    <a:cubicBezTo>
                      <a:pt x="3353" y="2749"/>
                      <a:pt x="4231" y="1"/>
                      <a:pt x="32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1" name="Google Shape;1641;p34"/>
          <p:cNvGrpSpPr/>
          <p:nvPr/>
        </p:nvGrpSpPr>
        <p:grpSpPr>
          <a:xfrm>
            <a:off x="-57" y="0"/>
            <a:ext cx="9144045" cy="5147366"/>
            <a:chOff x="-57" y="0"/>
            <a:chExt cx="9144045" cy="5147366"/>
          </a:xfrm>
        </p:grpSpPr>
        <p:sp>
          <p:nvSpPr>
            <p:cNvPr id="1642" name="Google Shape;1642;p34"/>
            <p:cNvSpPr/>
            <p:nvPr/>
          </p:nvSpPr>
          <p:spPr>
            <a:xfrm flipH="1">
              <a:off x="-57" y="4419600"/>
              <a:ext cx="1502082" cy="727766"/>
            </a:xfrm>
            <a:custGeom>
              <a:avLst/>
              <a:gdLst/>
              <a:ahLst/>
              <a:cxnLst/>
              <a:rect l="l" t="t" r="r" b="b"/>
              <a:pathLst>
                <a:path w="71707" h="34272" extrusionOk="0">
                  <a:moveTo>
                    <a:pt x="63812" y="1"/>
                  </a:moveTo>
                  <a:cubicBezTo>
                    <a:pt x="40013" y="1"/>
                    <a:pt x="41006" y="15836"/>
                    <a:pt x="41006" y="15836"/>
                  </a:cubicBezTo>
                  <a:cubicBezTo>
                    <a:pt x="38466" y="15044"/>
                    <a:pt x="36214" y="14710"/>
                    <a:pt x="34223" y="14710"/>
                  </a:cubicBezTo>
                  <a:cubicBezTo>
                    <a:pt x="23669" y="14710"/>
                    <a:pt x="20447" y="24080"/>
                    <a:pt x="20447" y="24080"/>
                  </a:cubicBezTo>
                  <a:cubicBezTo>
                    <a:pt x="5578" y="24080"/>
                    <a:pt x="1" y="34271"/>
                    <a:pt x="1" y="34271"/>
                  </a:cubicBezTo>
                  <a:lnTo>
                    <a:pt x="71706" y="34271"/>
                  </a:lnTo>
                  <a:lnTo>
                    <a:pt x="71706" y="506"/>
                  </a:lnTo>
                  <a:cubicBezTo>
                    <a:pt x="68810" y="159"/>
                    <a:pt x="66187" y="1"/>
                    <a:pt x="638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34"/>
            <p:cNvSpPr/>
            <p:nvPr/>
          </p:nvSpPr>
          <p:spPr>
            <a:xfrm rot="10800000" flipH="1">
              <a:off x="7641905" y="0"/>
              <a:ext cx="1502082" cy="727766"/>
            </a:xfrm>
            <a:custGeom>
              <a:avLst/>
              <a:gdLst/>
              <a:ahLst/>
              <a:cxnLst/>
              <a:rect l="l" t="t" r="r" b="b"/>
              <a:pathLst>
                <a:path w="71707" h="34272" extrusionOk="0">
                  <a:moveTo>
                    <a:pt x="63812" y="1"/>
                  </a:moveTo>
                  <a:cubicBezTo>
                    <a:pt x="40013" y="1"/>
                    <a:pt x="41006" y="15836"/>
                    <a:pt x="41006" y="15836"/>
                  </a:cubicBezTo>
                  <a:cubicBezTo>
                    <a:pt x="38466" y="15044"/>
                    <a:pt x="36214" y="14710"/>
                    <a:pt x="34223" y="14710"/>
                  </a:cubicBezTo>
                  <a:cubicBezTo>
                    <a:pt x="23669" y="14710"/>
                    <a:pt x="20447" y="24080"/>
                    <a:pt x="20447" y="24080"/>
                  </a:cubicBezTo>
                  <a:cubicBezTo>
                    <a:pt x="5578" y="24080"/>
                    <a:pt x="1" y="34271"/>
                    <a:pt x="1" y="34271"/>
                  </a:cubicBezTo>
                  <a:lnTo>
                    <a:pt x="71706" y="34271"/>
                  </a:lnTo>
                  <a:lnTo>
                    <a:pt x="71706" y="506"/>
                  </a:lnTo>
                  <a:cubicBezTo>
                    <a:pt x="68810" y="159"/>
                    <a:pt x="66187" y="1"/>
                    <a:pt x="638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4" name="Google Shape;1644;p34"/>
          <p:cNvGrpSpPr/>
          <p:nvPr/>
        </p:nvGrpSpPr>
        <p:grpSpPr>
          <a:xfrm>
            <a:off x="188823" y="731927"/>
            <a:ext cx="8838295" cy="3538500"/>
            <a:chOff x="188823" y="731927"/>
            <a:chExt cx="8838295" cy="3538500"/>
          </a:xfrm>
        </p:grpSpPr>
        <p:grpSp>
          <p:nvGrpSpPr>
            <p:cNvPr id="1645" name="Google Shape;1645;p34"/>
            <p:cNvGrpSpPr/>
            <p:nvPr/>
          </p:nvGrpSpPr>
          <p:grpSpPr>
            <a:xfrm>
              <a:off x="188823" y="3876674"/>
              <a:ext cx="444819" cy="393753"/>
              <a:chOff x="859100" y="238200"/>
              <a:chExt cx="5915150" cy="5236075"/>
            </a:xfrm>
          </p:grpSpPr>
          <p:sp>
            <p:nvSpPr>
              <p:cNvPr id="1646" name="Google Shape;1646;p34"/>
              <p:cNvSpPr/>
              <p:nvPr/>
            </p:nvSpPr>
            <p:spPr>
              <a:xfrm>
                <a:off x="859100" y="238200"/>
                <a:ext cx="5915150" cy="5236075"/>
              </a:xfrm>
              <a:custGeom>
                <a:avLst/>
                <a:gdLst/>
                <a:ahLst/>
                <a:cxnLst/>
                <a:rect l="l" t="t" r="r" b="b"/>
                <a:pathLst>
                  <a:path w="236606" h="209443" extrusionOk="0">
                    <a:moveTo>
                      <a:pt x="98579" y="84632"/>
                    </a:moveTo>
                    <a:lnTo>
                      <a:pt x="98579" y="84632"/>
                    </a:lnTo>
                    <a:cubicBezTo>
                      <a:pt x="98584" y="84636"/>
                      <a:pt x="98588" y="84640"/>
                      <a:pt x="98593" y="84643"/>
                    </a:cubicBezTo>
                    <a:cubicBezTo>
                      <a:pt x="98591" y="84646"/>
                      <a:pt x="98590" y="84647"/>
                      <a:pt x="98588" y="84647"/>
                    </a:cubicBezTo>
                    <a:cubicBezTo>
                      <a:pt x="98584" y="84647"/>
                      <a:pt x="98581" y="84641"/>
                      <a:pt x="98579" y="84632"/>
                    </a:cubicBezTo>
                    <a:close/>
                    <a:moveTo>
                      <a:pt x="101994" y="3602"/>
                    </a:moveTo>
                    <a:cubicBezTo>
                      <a:pt x="126466" y="3655"/>
                      <a:pt x="140662" y="44676"/>
                      <a:pt x="139924" y="65233"/>
                    </a:cubicBezTo>
                    <a:lnTo>
                      <a:pt x="139726" y="72213"/>
                    </a:lnTo>
                    <a:cubicBezTo>
                      <a:pt x="152935" y="54536"/>
                      <a:pt x="168311" y="35337"/>
                      <a:pt x="190021" y="28338"/>
                    </a:cubicBezTo>
                    <a:cubicBezTo>
                      <a:pt x="192578" y="27470"/>
                      <a:pt x="195152" y="27066"/>
                      <a:pt x="197686" y="27066"/>
                    </a:cubicBezTo>
                    <a:cubicBezTo>
                      <a:pt x="206771" y="27066"/>
                      <a:pt x="215342" y="32255"/>
                      <a:pt x="220774" y="39826"/>
                    </a:cubicBezTo>
                    <a:cubicBezTo>
                      <a:pt x="230443" y="52335"/>
                      <a:pt x="236605" y="70948"/>
                      <a:pt x="223443" y="83332"/>
                    </a:cubicBezTo>
                    <a:cubicBezTo>
                      <a:pt x="210855" y="95182"/>
                      <a:pt x="192730" y="99572"/>
                      <a:pt x="175983" y="101865"/>
                    </a:cubicBezTo>
                    <a:cubicBezTo>
                      <a:pt x="184076" y="105662"/>
                      <a:pt x="191840" y="110328"/>
                      <a:pt x="198958" y="115759"/>
                    </a:cubicBezTo>
                    <a:cubicBezTo>
                      <a:pt x="220748" y="132058"/>
                      <a:pt x="231781" y="154316"/>
                      <a:pt x="208462" y="175228"/>
                    </a:cubicBezTo>
                    <a:cubicBezTo>
                      <a:pt x="199698" y="183539"/>
                      <a:pt x="190930" y="187261"/>
                      <a:pt x="182522" y="187261"/>
                    </a:cubicBezTo>
                    <a:cubicBezTo>
                      <a:pt x="170158" y="187261"/>
                      <a:pt x="158574" y="179214"/>
                      <a:pt x="148927" y="165876"/>
                    </a:cubicBezTo>
                    <a:cubicBezTo>
                      <a:pt x="142989" y="157954"/>
                      <a:pt x="138362" y="148924"/>
                      <a:pt x="134539" y="139875"/>
                    </a:cubicBezTo>
                    <a:cubicBezTo>
                      <a:pt x="127184" y="161974"/>
                      <a:pt x="116059" y="189386"/>
                      <a:pt x="95008" y="201368"/>
                    </a:cubicBezTo>
                    <a:cubicBezTo>
                      <a:pt x="91289" y="203371"/>
                      <a:pt x="87288" y="204270"/>
                      <a:pt x="83275" y="204270"/>
                    </a:cubicBezTo>
                    <a:cubicBezTo>
                      <a:pt x="73005" y="204270"/>
                      <a:pt x="62654" y="198382"/>
                      <a:pt x="56754" y="190051"/>
                    </a:cubicBezTo>
                    <a:cubicBezTo>
                      <a:pt x="43526" y="168947"/>
                      <a:pt x="64538" y="140705"/>
                      <a:pt x="78656" y="124999"/>
                    </a:cubicBezTo>
                    <a:lnTo>
                      <a:pt x="78656" y="124999"/>
                    </a:lnTo>
                    <a:cubicBezTo>
                      <a:pt x="73869" y="125306"/>
                      <a:pt x="69013" y="125507"/>
                      <a:pt x="64152" y="125507"/>
                    </a:cubicBezTo>
                    <a:cubicBezTo>
                      <a:pt x="58679" y="125507"/>
                      <a:pt x="53200" y="125253"/>
                      <a:pt x="47804" y="124611"/>
                    </a:cubicBezTo>
                    <a:cubicBezTo>
                      <a:pt x="32645" y="122673"/>
                      <a:pt x="13274" y="118369"/>
                      <a:pt x="7461" y="102630"/>
                    </a:cubicBezTo>
                    <a:cubicBezTo>
                      <a:pt x="4930" y="95149"/>
                      <a:pt x="6374" y="86449"/>
                      <a:pt x="9458" y="79298"/>
                    </a:cubicBezTo>
                    <a:cubicBezTo>
                      <a:pt x="12543" y="71739"/>
                      <a:pt x="19463" y="66637"/>
                      <a:pt x="27412" y="65062"/>
                    </a:cubicBezTo>
                    <a:cubicBezTo>
                      <a:pt x="30584" y="64521"/>
                      <a:pt x="33764" y="64274"/>
                      <a:pt x="36940" y="64274"/>
                    </a:cubicBezTo>
                    <a:cubicBezTo>
                      <a:pt x="54436" y="64274"/>
                      <a:pt x="71850" y="71765"/>
                      <a:pt x="87547" y="78916"/>
                    </a:cubicBezTo>
                    <a:cubicBezTo>
                      <a:pt x="91027" y="80590"/>
                      <a:pt x="94704" y="82501"/>
                      <a:pt x="98079" y="84393"/>
                    </a:cubicBezTo>
                    <a:cubicBezTo>
                      <a:pt x="98285" y="84507"/>
                      <a:pt x="98638" y="84754"/>
                      <a:pt x="98922" y="84754"/>
                    </a:cubicBezTo>
                    <a:cubicBezTo>
                      <a:pt x="98983" y="84754"/>
                      <a:pt x="99041" y="84743"/>
                      <a:pt x="99094" y="84716"/>
                    </a:cubicBezTo>
                    <a:cubicBezTo>
                      <a:pt x="99180" y="84373"/>
                      <a:pt x="98731" y="84110"/>
                      <a:pt x="98521" y="83892"/>
                    </a:cubicBezTo>
                    <a:cubicBezTo>
                      <a:pt x="87777" y="73446"/>
                      <a:pt x="78030" y="60554"/>
                      <a:pt x="74833" y="45718"/>
                    </a:cubicBezTo>
                    <a:cubicBezTo>
                      <a:pt x="72263" y="34560"/>
                      <a:pt x="75650" y="22696"/>
                      <a:pt x="83434" y="14352"/>
                    </a:cubicBezTo>
                    <a:cubicBezTo>
                      <a:pt x="88212" y="8895"/>
                      <a:pt x="94612" y="3991"/>
                      <a:pt x="101994" y="3602"/>
                    </a:cubicBezTo>
                    <a:close/>
                    <a:moveTo>
                      <a:pt x="102480" y="0"/>
                    </a:moveTo>
                    <a:cubicBezTo>
                      <a:pt x="102246" y="0"/>
                      <a:pt x="102012" y="4"/>
                      <a:pt x="101776" y="10"/>
                    </a:cubicBezTo>
                    <a:cubicBezTo>
                      <a:pt x="85721" y="1816"/>
                      <a:pt x="72955" y="18801"/>
                      <a:pt x="71603" y="34230"/>
                    </a:cubicBezTo>
                    <a:cubicBezTo>
                      <a:pt x="70549" y="53521"/>
                      <a:pt x="83098" y="70364"/>
                      <a:pt x="96612" y="82896"/>
                    </a:cubicBezTo>
                    <a:lnTo>
                      <a:pt x="96612" y="82896"/>
                    </a:lnTo>
                    <a:cubicBezTo>
                      <a:pt x="96501" y="82830"/>
                      <a:pt x="96396" y="82769"/>
                      <a:pt x="96299" y="82712"/>
                    </a:cubicBezTo>
                    <a:cubicBezTo>
                      <a:pt x="80769" y="73991"/>
                      <a:pt x="56523" y="61463"/>
                      <a:pt x="35680" y="61463"/>
                    </a:cubicBezTo>
                    <a:cubicBezTo>
                      <a:pt x="27997" y="61463"/>
                      <a:pt x="20777" y="63165"/>
                      <a:pt x="14626" y="67389"/>
                    </a:cubicBezTo>
                    <a:cubicBezTo>
                      <a:pt x="4107" y="75568"/>
                      <a:pt x="0" y="91254"/>
                      <a:pt x="3685" y="103889"/>
                    </a:cubicBezTo>
                    <a:cubicBezTo>
                      <a:pt x="9801" y="121598"/>
                      <a:pt x="30687" y="127016"/>
                      <a:pt x="47224" y="129303"/>
                    </a:cubicBezTo>
                    <a:cubicBezTo>
                      <a:pt x="53417" y="130079"/>
                      <a:pt x="59583" y="130504"/>
                      <a:pt x="65811" y="130504"/>
                    </a:cubicBezTo>
                    <a:cubicBezTo>
                      <a:pt x="66344" y="130504"/>
                      <a:pt x="66877" y="130501"/>
                      <a:pt x="67411" y="130495"/>
                    </a:cubicBezTo>
                    <a:lnTo>
                      <a:pt x="67411" y="130495"/>
                    </a:lnTo>
                    <a:cubicBezTo>
                      <a:pt x="53715" y="147747"/>
                      <a:pt x="39545" y="172462"/>
                      <a:pt x="52391" y="192958"/>
                    </a:cubicBezTo>
                    <a:cubicBezTo>
                      <a:pt x="59182" y="202824"/>
                      <a:pt x="71186" y="209442"/>
                      <a:pt x="83088" y="209442"/>
                    </a:cubicBezTo>
                    <a:cubicBezTo>
                      <a:pt x="87970" y="209442"/>
                      <a:pt x="92834" y="208329"/>
                      <a:pt x="97314" y="205869"/>
                    </a:cubicBezTo>
                    <a:cubicBezTo>
                      <a:pt x="116796" y="194664"/>
                      <a:pt x="127567" y="172407"/>
                      <a:pt x="135159" y="151754"/>
                    </a:cubicBezTo>
                    <a:lnTo>
                      <a:pt x="135159" y="151754"/>
                    </a:lnTo>
                    <a:cubicBezTo>
                      <a:pt x="138191" y="157595"/>
                      <a:pt x="141677" y="163097"/>
                      <a:pt x="145652" y="168341"/>
                    </a:cubicBezTo>
                    <a:cubicBezTo>
                      <a:pt x="154071" y="179664"/>
                      <a:pt x="167063" y="190765"/>
                      <a:pt x="181710" y="190765"/>
                    </a:cubicBezTo>
                    <a:cubicBezTo>
                      <a:pt x="184021" y="190765"/>
                      <a:pt x="186374" y="190489"/>
                      <a:pt x="188756" y="189893"/>
                    </a:cubicBezTo>
                    <a:cubicBezTo>
                      <a:pt x="203809" y="186011"/>
                      <a:pt x="219865" y="171472"/>
                      <a:pt x="223186" y="155924"/>
                    </a:cubicBezTo>
                    <a:cubicBezTo>
                      <a:pt x="224854" y="147527"/>
                      <a:pt x="222026" y="138900"/>
                      <a:pt x="217347" y="131986"/>
                    </a:cubicBezTo>
                    <a:cubicBezTo>
                      <a:pt x="208237" y="119000"/>
                      <a:pt x="194927" y="109940"/>
                      <a:pt x="181050" y="102688"/>
                    </a:cubicBezTo>
                    <a:lnTo>
                      <a:pt x="181050" y="102688"/>
                    </a:lnTo>
                    <a:cubicBezTo>
                      <a:pt x="196764" y="100229"/>
                      <a:pt x="212888" y="95793"/>
                      <a:pt x="224860" y="84756"/>
                    </a:cubicBezTo>
                    <a:cubicBezTo>
                      <a:pt x="235109" y="75693"/>
                      <a:pt x="235617" y="60607"/>
                      <a:pt x="229711" y="48961"/>
                    </a:cubicBezTo>
                    <a:cubicBezTo>
                      <a:pt x="224426" y="37400"/>
                      <a:pt x="215462" y="25748"/>
                      <a:pt x="202102" y="23605"/>
                    </a:cubicBezTo>
                    <a:cubicBezTo>
                      <a:pt x="200609" y="23404"/>
                      <a:pt x="199130" y="23309"/>
                      <a:pt x="197669" y="23309"/>
                    </a:cubicBezTo>
                    <a:cubicBezTo>
                      <a:pt x="181835" y="23309"/>
                      <a:pt x="167934" y="34550"/>
                      <a:pt x="156922" y="44940"/>
                    </a:cubicBezTo>
                    <a:cubicBezTo>
                      <a:pt x="152371" y="49401"/>
                      <a:pt x="148086" y="54050"/>
                      <a:pt x="144116" y="59030"/>
                    </a:cubicBezTo>
                    <a:lnTo>
                      <a:pt x="144116" y="59030"/>
                    </a:lnTo>
                    <a:cubicBezTo>
                      <a:pt x="142071" y="35686"/>
                      <a:pt x="126972" y="0"/>
                      <a:pt x="1024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34"/>
              <p:cNvSpPr/>
              <p:nvPr/>
            </p:nvSpPr>
            <p:spPr>
              <a:xfrm>
                <a:off x="3637475" y="2461875"/>
                <a:ext cx="929325" cy="929325"/>
              </a:xfrm>
              <a:custGeom>
                <a:avLst/>
                <a:gdLst/>
                <a:ahLst/>
                <a:cxnLst/>
                <a:rect l="l" t="t" r="r" b="b"/>
                <a:pathLst>
                  <a:path w="37173" h="37173" extrusionOk="0">
                    <a:moveTo>
                      <a:pt x="18587" y="0"/>
                    </a:moveTo>
                    <a:cubicBezTo>
                      <a:pt x="8325" y="0"/>
                      <a:pt x="0" y="8325"/>
                      <a:pt x="0" y="18587"/>
                    </a:cubicBezTo>
                    <a:cubicBezTo>
                      <a:pt x="0" y="28855"/>
                      <a:pt x="8325" y="37173"/>
                      <a:pt x="18587" y="37173"/>
                    </a:cubicBezTo>
                    <a:cubicBezTo>
                      <a:pt x="28855" y="37173"/>
                      <a:pt x="37173" y="28855"/>
                      <a:pt x="37173" y="18587"/>
                    </a:cubicBezTo>
                    <a:cubicBezTo>
                      <a:pt x="37173" y="8325"/>
                      <a:pt x="28855" y="0"/>
                      <a:pt x="185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48" name="Google Shape;1648;p34"/>
            <p:cNvGrpSpPr/>
            <p:nvPr/>
          </p:nvGrpSpPr>
          <p:grpSpPr>
            <a:xfrm rot="1381109">
              <a:off x="8523114" y="803207"/>
              <a:ext cx="444739" cy="393682"/>
              <a:chOff x="859100" y="238200"/>
              <a:chExt cx="5915150" cy="5236075"/>
            </a:xfrm>
          </p:grpSpPr>
          <p:sp>
            <p:nvSpPr>
              <p:cNvPr id="1649" name="Google Shape;1649;p34"/>
              <p:cNvSpPr/>
              <p:nvPr/>
            </p:nvSpPr>
            <p:spPr>
              <a:xfrm>
                <a:off x="859100" y="238200"/>
                <a:ext cx="5915150" cy="5236075"/>
              </a:xfrm>
              <a:custGeom>
                <a:avLst/>
                <a:gdLst/>
                <a:ahLst/>
                <a:cxnLst/>
                <a:rect l="l" t="t" r="r" b="b"/>
                <a:pathLst>
                  <a:path w="236606" h="209443" extrusionOk="0">
                    <a:moveTo>
                      <a:pt x="98579" y="84632"/>
                    </a:moveTo>
                    <a:lnTo>
                      <a:pt x="98579" y="84632"/>
                    </a:lnTo>
                    <a:cubicBezTo>
                      <a:pt x="98584" y="84636"/>
                      <a:pt x="98588" y="84640"/>
                      <a:pt x="98593" y="84643"/>
                    </a:cubicBezTo>
                    <a:cubicBezTo>
                      <a:pt x="98591" y="84646"/>
                      <a:pt x="98590" y="84647"/>
                      <a:pt x="98588" y="84647"/>
                    </a:cubicBezTo>
                    <a:cubicBezTo>
                      <a:pt x="98584" y="84647"/>
                      <a:pt x="98581" y="84641"/>
                      <a:pt x="98579" y="84632"/>
                    </a:cubicBezTo>
                    <a:close/>
                    <a:moveTo>
                      <a:pt x="101994" y="3602"/>
                    </a:moveTo>
                    <a:cubicBezTo>
                      <a:pt x="126466" y="3655"/>
                      <a:pt x="140662" y="44676"/>
                      <a:pt x="139924" y="65233"/>
                    </a:cubicBezTo>
                    <a:lnTo>
                      <a:pt x="139726" y="72213"/>
                    </a:lnTo>
                    <a:cubicBezTo>
                      <a:pt x="152935" y="54536"/>
                      <a:pt x="168311" y="35337"/>
                      <a:pt x="190021" y="28338"/>
                    </a:cubicBezTo>
                    <a:cubicBezTo>
                      <a:pt x="192578" y="27470"/>
                      <a:pt x="195152" y="27066"/>
                      <a:pt x="197686" y="27066"/>
                    </a:cubicBezTo>
                    <a:cubicBezTo>
                      <a:pt x="206771" y="27066"/>
                      <a:pt x="215342" y="32255"/>
                      <a:pt x="220774" y="39826"/>
                    </a:cubicBezTo>
                    <a:cubicBezTo>
                      <a:pt x="230443" y="52335"/>
                      <a:pt x="236605" y="70948"/>
                      <a:pt x="223443" y="83332"/>
                    </a:cubicBezTo>
                    <a:cubicBezTo>
                      <a:pt x="210855" y="95182"/>
                      <a:pt x="192730" y="99572"/>
                      <a:pt x="175983" y="101865"/>
                    </a:cubicBezTo>
                    <a:cubicBezTo>
                      <a:pt x="184076" y="105662"/>
                      <a:pt x="191840" y="110328"/>
                      <a:pt x="198958" y="115759"/>
                    </a:cubicBezTo>
                    <a:cubicBezTo>
                      <a:pt x="220748" y="132058"/>
                      <a:pt x="231781" y="154316"/>
                      <a:pt x="208462" y="175228"/>
                    </a:cubicBezTo>
                    <a:cubicBezTo>
                      <a:pt x="199698" y="183539"/>
                      <a:pt x="190930" y="187261"/>
                      <a:pt x="182522" y="187261"/>
                    </a:cubicBezTo>
                    <a:cubicBezTo>
                      <a:pt x="170158" y="187261"/>
                      <a:pt x="158574" y="179214"/>
                      <a:pt x="148927" y="165876"/>
                    </a:cubicBezTo>
                    <a:cubicBezTo>
                      <a:pt x="142989" y="157954"/>
                      <a:pt x="138362" y="148924"/>
                      <a:pt x="134539" y="139875"/>
                    </a:cubicBezTo>
                    <a:cubicBezTo>
                      <a:pt x="127184" y="161974"/>
                      <a:pt x="116059" y="189386"/>
                      <a:pt x="95008" y="201368"/>
                    </a:cubicBezTo>
                    <a:cubicBezTo>
                      <a:pt x="91289" y="203371"/>
                      <a:pt x="87288" y="204270"/>
                      <a:pt x="83275" y="204270"/>
                    </a:cubicBezTo>
                    <a:cubicBezTo>
                      <a:pt x="73005" y="204270"/>
                      <a:pt x="62654" y="198382"/>
                      <a:pt x="56754" y="190051"/>
                    </a:cubicBezTo>
                    <a:cubicBezTo>
                      <a:pt x="43526" y="168947"/>
                      <a:pt x="64538" y="140705"/>
                      <a:pt x="78656" y="124999"/>
                    </a:cubicBezTo>
                    <a:lnTo>
                      <a:pt x="78656" y="124999"/>
                    </a:lnTo>
                    <a:cubicBezTo>
                      <a:pt x="73869" y="125306"/>
                      <a:pt x="69013" y="125507"/>
                      <a:pt x="64152" y="125507"/>
                    </a:cubicBezTo>
                    <a:cubicBezTo>
                      <a:pt x="58679" y="125507"/>
                      <a:pt x="53200" y="125253"/>
                      <a:pt x="47804" y="124611"/>
                    </a:cubicBezTo>
                    <a:cubicBezTo>
                      <a:pt x="32645" y="122673"/>
                      <a:pt x="13274" y="118369"/>
                      <a:pt x="7461" y="102630"/>
                    </a:cubicBezTo>
                    <a:cubicBezTo>
                      <a:pt x="4930" y="95149"/>
                      <a:pt x="6374" y="86449"/>
                      <a:pt x="9458" y="79298"/>
                    </a:cubicBezTo>
                    <a:cubicBezTo>
                      <a:pt x="12543" y="71739"/>
                      <a:pt x="19463" y="66637"/>
                      <a:pt x="27412" y="65062"/>
                    </a:cubicBezTo>
                    <a:cubicBezTo>
                      <a:pt x="30584" y="64521"/>
                      <a:pt x="33764" y="64274"/>
                      <a:pt x="36940" y="64274"/>
                    </a:cubicBezTo>
                    <a:cubicBezTo>
                      <a:pt x="54436" y="64274"/>
                      <a:pt x="71850" y="71765"/>
                      <a:pt x="87547" y="78916"/>
                    </a:cubicBezTo>
                    <a:cubicBezTo>
                      <a:pt x="91027" y="80590"/>
                      <a:pt x="94704" y="82501"/>
                      <a:pt x="98079" y="84393"/>
                    </a:cubicBezTo>
                    <a:cubicBezTo>
                      <a:pt x="98285" y="84507"/>
                      <a:pt x="98638" y="84754"/>
                      <a:pt x="98922" y="84754"/>
                    </a:cubicBezTo>
                    <a:cubicBezTo>
                      <a:pt x="98983" y="84754"/>
                      <a:pt x="99041" y="84743"/>
                      <a:pt x="99094" y="84716"/>
                    </a:cubicBezTo>
                    <a:cubicBezTo>
                      <a:pt x="99180" y="84373"/>
                      <a:pt x="98731" y="84110"/>
                      <a:pt x="98521" y="83892"/>
                    </a:cubicBezTo>
                    <a:cubicBezTo>
                      <a:pt x="87777" y="73446"/>
                      <a:pt x="78030" y="60554"/>
                      <a:pt x="74833" y="45718"/>
                    </a:cubicBezTo>
                    <a:cubicBezTo>
                      <a:pt x="72263" y="34560"/>
                      <a:pt x="75650" y="22696"/>
                      <a:pt x="83434" y="14352"/>
                    </a:cubicBezTo>
                    <a:cubicBezTo>
                      <a:pt x="88212" y="8895"/>
                      <a:pt x="94612" y="3991"/>
                      <a:pt x="101994" y="3602"/>
                    </a:cubicBezTo>
                    <a:close/>
                    <a:moveTo>
                      <a:pt x="102480" y="0"/>
                    </a:moveTo>
                    <a:cubicBezTo>
                      <a:pt x="102246" y="0"/>
                      <a:pt x="102012" y="4"/>
                      <a:pt x="101776" y="10"/>
                    </a:cubicBezTo>
                    <a:cubicBezTo>
                      <a:pt x="85721" y="1816"/>
                      <a:pt x="72955" y="18801"/>
                      <a:pt x="71603" y="34230"/>
                    </a:cubicBezTo>
                    <a:cubicBezTo>
                      <a:pt x="70549" y="53521"/>
                      <a:pt x="83098" y="70364"/>
                      <a:pt x="96612" y="82896"/>
                    </a:cubicBezTo>
                    <a:lnTo>
                      <a:pt x="96612" y="82896"/>
                    </a:lnTo>
                    <a:cubicBezTo>
                      <a:pt x="96501" y="82830"/>
                      <a:pt x="96396" y="82769"/>
                      <a:pt x="96299" y="82712"/>
                    </a:cubicBezTo>
                    <a:cubicBezTo>
                      <a:pt x="80769" y="73991"/>
                      <a:pt x="56523" y="61463"/>
                      <a:pt x="35680" y="61463"/>
                    </a:cubicBezTo>
                    <a:cubicBezTo>
                      <a:pt x="27997" y="61463"/>
                      <a:pt x="20777" y="63165"/>
                      <a:pt x="14626" y="67389"/>
                    </a:cubicBezTo>
                    <a:cubicBezTo>
                      <a:pt x="4107" y="75568"/>
                      <a:pt x="0" y="91254"/>
                      <a:pt x="3685" y="103889"/>
                    </a:cubicBezTo>
                    <a:cubicBezTo>
                      <a:pt x="9801" y="121598"/>
                      <a:pt x="30687" y="127016"/>
                      <a:pt x="47224" y="129303"/>
                    </a:cubicBezTo>
                    <a:cubicBezTo>
                      <a:pt x="53417" y="130079"/>
                      <a:pt x="59583" y="130504"/>
                      <a:pt x="65811" y="130504"/>
                    </a:cubicBezTo>
                    <a:cubicBezTo>
                      <a:pt x="66344" y="130504"/>
                      <a:pt x="66877" y="130501"/>
                      <a:pt x="67411" y="130495"/>
                    </a:cubicBezTo>
                    <a:lnTo>
                      <a:pt x="67411" y="130495"/>
                    </a:lnTo>
                    <a:cubicBezTo>
                      <a:pt x="53715" y="147747"/>
                      <a:pt x="39545" y="172462"/>
                      <a:pt x="52391" y="192958"/>
                    </a:cubicBezTo>
                    <a:cubicBezTo>
                      <a:pt x="59182" y="202824"/>
                      <a:pt x="71186" y="209442"/>
                      <a:pt x="83088" y="209442"/>
                    </a:cubicBezTo>
                    <a:cubicBezTo>
                      <a:pt x="87970" y="209442"/>
                      <a:pt x="92834" y="208329"/>
                      <a:pt x="97314" y="205869"/>
                    </a:cubicBezTo>
                    <a:cubicBezTo>
                      <a:pt x="116796" y="194664"/>
                      <a:pt x="127567" y="172407"/>
                      <a:pt x="135159" y="151754"/>
                    </a:cubicBezTo>
                    <a:lnTo>
                      <a:pt x="135159" y="151754"/>
                    </a:lnTo>
                    <a:cubicBezTo>
                      <a:pt x="138191" y="157595"/>
                      <a:pt x="141677" y="163097"/>
                      <a:pt x="145652" y="168341"/>
                    </a:cubicBezTo>
                    <a:cubicBezTo>
                      <a:pt x="154071" y="179664"/>
                      <a:pt x="167063" y="190765"/>
                      <a:pt x="181710" y="190765"/>
                    </a:cubicBezTo>
                    <a:cubicBezTo>
                      <a:pt x="184021" y="190765"/>
                      <a:pt x="186374" y="190489"/>
                      <a:pt x="188756" y="189893"/>
                    </a:cubicBezTo>
                    <a:cubicBezTo>
                      <a:pt x="203809" y="186011"/>
                      <a:pt x="219865" y="171472"/>
                      <a:pt x="223186" y="155924"/>
                    </a:cubicBezTo>
                    <a:cubicBezTo>
                      <a:pt x="224854" y="147527"/>
                      <a:pt x="222026" y="138900"/>
                      <a:pt x="217347" y="131986"/>
                    </a:cubicBezTo>
                    <a:cubicBezTo>
                      <a:pt x="208237" y="119000"/>
                      <a:pt x="194927" y="109940"/>
                      <a:pt x="181050" y="102688"/>
                    </a:cubicBezTo>
                    <a:lnTo>
                      <a:pt x="181050" y="102688"/>
                    </a:lnTo>
                    <a:cubicBezTo>
                      <a:pt x="196764" y="100229"/>
                      <a:pt x="212888" y="95793"/>
                      <a:pt x="224860" y="84756"/>
                    </a:cubicBezTo>
                    <a:cubicBezTo>
                      <a:pt x="235109" y="75693"/>
                      <a:pt x="235617" y="60607"/>
                      <a:pt x="229711" y="48961"/>
                    </a:cubicBezTo>
                    <a:cubicBezTo>
                      <a:pt x="224426" y="37400"/>
                      <a:pt x="215462" y="25748"/>
                      <a:pt x="202102" y="23605"/>
                    </a:cubicBezTo>
                    <a:cubicBezTo>
                      <a:pt x="200609" y="23404"/>
                      <a:pt x="199130" y="23309"/>
                      <a:pt x="197669" y="23309"/>
                    </a:cubicBezTo>
                    <a:cubicBezTo>
                      <a:pt x="181835" y="23309"/>
                      <a:pt x="167934" y="34550"/>
                      <a:pt x="156922" y="44940"/>
                    </a:cubicBezTo>
                    <a:cubicBezTo>
                      <a:pt x="152371" y="49401"/>
                      <a:pt x="148086" y="54050"/>
                      <a:pt x="144116" y="59030"/>
                    </a:cubicBezTo>
                    <a:lnTo>
                      <a:pt x="144116" y="59030"/>
                    </a:lnTo>
                    <a:cubicBezTo>
                      <a:pt x="142071" y="35686"/>
                      <a:pt x="126972" y="0"/>
                      <a:pt x="1024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34"/>
              <p:cNvSpPr/>
              <p:nvPr/>
            </p:nvSpPr>
            <p:spPr>
              <a:xfrm>
                <a:off x="3637475" y="2461875"/>
                <a:ext cx="929325" cy="929325"/>
              </a:xfrm>
              <a:custGeom>
                <a:avLst/>
                <a:gdLst/>
                <a:ahLst/>
                <a:cxnLst/>
                <a:rect l="l" t="t" r="r" b="b"/>
                <a:pathLst>
                  <a:path w="37173" h="37173" extrusionOk="0">
                    <a:moveTo>
                      <a:pt x="18587" y="0"/>
                    </a:moveTo>
                    <a:cubicBezTo>
                      <a:pt x="8325" y="0"/>
                      <a:pt x="0" y="8325"/>
                      <a:pt x="0" y="18587"/>
                    </a:cubicBezTo>
                    <a:cubicBezTo>
                      <a:pt x="0" y="28855"/>
                      <a:pt x="8325" y="37173"/>
                      <a:pt x="18587" y="37173"/>
                    </a:cubicBezTo>
                    <a:cubicBezTo>
                      <a:pt x="28855" y="37173"/>
                      <a:pt x="37173" y="28855"/>
                      <a:pt x="37173" y="18587"/>
                    </a:cubicBezTo>
                    <a:cubicBezTo>
                      <a:pt x="37173" y="8325"/>
                      <a:pt x="28855" y="0"/>
                      <a:pt x="185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51" name="Google Shape;1651;p34"/>
          <p:cNvGrpSpPr/>
          <p:nvPr/>
        </p:nvGrpSpPr>
        <p:grpSpPr>
          <a:xfrm>
            <a:off x="188835" y="124871"/>
            <a:ext cx="8771626" cy="4874085"/>
            <a:chOff x="188835" y="124871"/>
            <a:chExt cx="8771626" cy="4874085"/>
          </a:xfrm>
        </p:grpSpPr>
        <p:sp>
          <p:nvSpPr>
            <p:cNvPr id="1652" name="Google Shape;1652;p34"/>
            <p:cNvSpPr/>
            <p:nvPr/>
          </p:nvSpPr>
          <p:spPr>
            <a:xfrm>
              <a:off x="8747985" y="124871"/>
              <a:ext cx="212476" cy="212510"/>
            </a:xfrm>
            <a:custGeom>
              <a:avLst/>
              <a:gdLst/>
              <a:ahLst/>
              <a:cxnLst/>
              <a:rect l="l" t="t" r="r" b="b"/>
              <a:pathLst>
                <a:path w="6397" h="6398" extrusionOk="0">
                  <a:moveTo>
                    <a:pt x="3199" y="1"/>
                  </a:moveTo>
                  <a:cubicBezTo>
                    <a:pt x="2863" y="2591"/>
                    <a:pt x="2590" y="2862"/>
                    <a:pt x="0" y="3200"/>
                  </a:cubicBezTo>
                  <a:cubicBezTo>
                    <a:pt x="2590" y="3536"/>
                    <a:pt x="2863" y="3809"/>
                    <a:pt x="3199" y="6397"/>
                  </a:cubicBezTo>
                  <a:cubicBezTo>
                    <a:pt x="3535" y="3809"/>
                    <a:pt x="3808" y="3536"/>
                    <a:pt x="6396" y="3200"/>
                  </a:cubicBezTo>
                  <a:cubicBezTo>
                    <a:pt x="3808" y="2864"/>
                    <a:pt x="3535" y="2591"/>
                    <a:pt x="31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Inter Tight"/>
                <a:ea typeface="Inter Tight"/>
                <a:cs typeface="Inter Tight"/>
                <a:sym typeface="Inter Tight"/>
              </a:endParaRPr>
            </a:p>
          </p:txBody>
        </p:sp>
        <p:sp>
          <p:nvSpPr>
            <p:cNvPr id="1653" name="Google Shape;1653;p34"/>
            <p:cNvSpPr/>
            <p:nvPr/>
          </p:nvSpPr>
          <p:spPr>
            <a:xfrm>
              <a:off x="188835" y="4786446"/>
              <a:ext cx="212476" cy="212510"/>
            </a:xfrm>
            <a:custGeom>
              <a:avLst/>
              <a:gdLst/>
              <a:ahLst/>
              <a:cxnLst/>
              <a:rect l="l" t="t" r="r" b="b"/>
              <a:pathLst>
                <a:path w="6397" h="6398" extrusionOk="0">
                  <a:moveTo>
                    <a:pt x="3199" y="1"/>
                  </a:moveTo>
                  <a:cubicBezTo>
                    <a:pt x="2863" y="2591"/>
                    <a:pt x="2590" y="2862"/>
                    <a:pt x="0" y="3200"/>
                  </a:cubicBezTo>
                  <a:cubicBezTo>
                    <a:pt x="2590" y="3536"/>
                    <a:pt x="2863" y="3809"/>
                    <a:pt x="3199" y="6397"/>
                  </a:cubicBezTo>
                  <a:cubicBezTo>
                    <a:pt x="3535" y="3809"/>
                    <a:pt x="3808" y="3536"/>
                    <a:pt x="6396" y="3200"/>
                  </a:cubicBezTo>
                  <a:cubicBezTo>
                    <a:pt x="3808" y="2864"/>
                    <a:pt x="3535" y="2591"/>
                    <a:pt x="31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Inter Tight"/>
                <a:ea typeface="Inter Tight"/>
                <a:cs typeface="Inter Tight"/>
                <a:sym typeface="Inter Tight"/>
              </a:endParaRPr>
            </a:p>
          </p:txBody>
        </p:sp>
      </p:grpSp>
      <p:grpSp>
        <p:nvGrpSpPr>
          <p:cNvPr id="1654" name="Google Shape;1654;p34"/>
          <p:cNvGrpSpPr/>
          <p:nvPr/>
        </p:nvGrpSpPr>
        <p:grpSpPr>
          <a:xfrm>
            <a:off x="-555428" y="-585872"/>
            <a:ext cx="10314170" cy="6288622"/>
            <a:chOff x="-555428" y="-585872"/>
            <a:chExt cx="10314170" cy="6288622"/>
          </a:xfrm>
        </p:grpSpPr>
        <p:grpSp>
          <p:nvGrpSpPr>
            <p:cNvPr id="1655" name="Google Shape;1655;p34"/>
            <p:cNvGrpSpPr/>
            <p:nvPr/>
          </p:nvGrpSpPr>
          <p:grpSpPr>
            <a:xfrm>
              <a:off x="8369695" y="4381103"/>
              <a:ext cx="1389047" cy="1321648"/>
              <a:chOff x="4700600" y="486450"/>
              <a:chExt cx="813450" cy="774025"/>
            </a:xfrm>
          </p:grpSpPr>
          <p:sp>
            <p:nvSpPr>
              <p:cNvPr id="1656" name="Google Shape;1656;p34"/>
              <p:cNvSpPr/>
              <p:nvPr/>
            </p:nvSpPr>
            <p:spPr>
              <a:xfrm>
                <a:off x="5043075" y="486450"/>
                <a:ext cx="128500" cy="227100"/>
              </a:xfrm>
              <a:custGeom>
                <a:avLst/>
                <a:gdLst/>
                <a:ahLst/>
                <a:cxnLst/>
                <a:rect l="l" t="t" r="r" b="b"/>
                <a:pathLst>
                  <a:path w="5140" h="9084" extrusionOk="0">
                    <a:moveTo>
                      <a:pt x="1301" y="0"/>
                    </a:moveTo>
                    <a:cubicBezTo>
                      <a:pt x="1185" y="0"/>
                      <a:pt x="1064" y="57"/>
                      <a:pt x="939" y="187"/>
                    </a:cubicBezTo>
                    <a:cubicBezTo>
                      <a:pt x="1" y="1161"/>
                      <a:pt x="2570" y="9083"/>
                      <a:pt x="2570" y="9083"/>
                    </a:cubicBezTo>
                    <a:cubicBezTo>
                      <a:pt x="2570" y="9083"/>
                      <a:pt x="5139" y="1161"/>
                      <a:pt x="4201" y="187"/>
                    </a:cubicBezTo>
                    <a:cubicBezTo>
                      <a:pt x="4076" y="57"/>
                      <a:pt x="3955" y="0"/>
                      <a:pt x="3839" y="0"/>
                    </a:cubicBezTo>
                    <a:cubicBezTo>
                      <a:pt x="3089" y="0"/>
                      <a:pt x="2570" y="2381"/>
                      <a:pt x="2570" y="2381"/>
                    </a:cubicBezTo>
                    <a:cubicBezTo>
                      <a:pt x="2570" y="2381"/>
                      <a:pt x="2051" y="0"/>
                      <a:pt x="1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34"/>
              <p:cNvSpPr/>
              <p:nvPr/>
            </p:nvSpPr>
            <p:spPr>
              <a:xfrm>
                <a:off x="4872675" y="521125"/>
                <a:ext cx="154675" cy="213875"/>
              </a:xfrm>
              <a:custGeom>
                <a:avLst/>
                <a:gdLst/>
                <a:ahLst/>
                <a:cxnLst/>
                <a:rect l="l" t="t" r="r" b="b"/>
                <a:pathLst>
                  <a:path w="6187" h="8555" extrusionOk="0">
                    <a:moveTo>
                      <a:pt x="2951" y="1"/>
                    </a:moveTo>
                    <a:cubicBezTo>
                      <a:pt x="1959" y="1"/>
                      <a:pt x="2837" y="2749"/>
                      <a:pt x="2837" y="2749"/>
                    </a:cubicBezTo>
                    <a:cubicBezTo>
                      <a:pt x="2837" y="2749"/>
                      <a:pt x="1490" y="1270"/>
                      <a:pt x="753" y="1270"/>
                    </a:cubicBezTo>
                    <a:cubicBezTo>
                      <a:pt x="552" y="1270"/>
                      <a:pt x="396" y="1381"/>
                      <a:pt x="326" y="1663"/>
                    </a:cubicBezTo>
                    <a:cubicBezTo>
                      <a:pt x="1" y="2977"/>
                      <a:pt x="6187" y="8555"/>
                      <a:pt x="6187" y="8555"/>
                    </a:cubicBezTo>
                    <a:cubicBezTo>
                      <a:pt x="6187" y="8555"/>
                      <a:pt x="4453" y="408"/>
                      <a:pt x="3151" y="32"/>
                    </a:cubicBezTo>
                    <a:cubicBezTo>
                      <a:pt x="3077" y="11"/>
                      <a:pt x="3010" y="1"/>
                      <a:pt x="29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34"/>
              <p:cNvSpPr/>
              <p:nvPr/>
            </p:nvSpPr>
            <p:spPr>
              <a:xfrm>
                <a:off x="4752075" y="646675"/>
                <a:ext cx="216775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5874" extrusionOk="0">
                    <a:moveTo>
                      <a:pt x="1891" y="0"/>
                    </a:moveTo>
                    <a:cubicBezTo>
                      <a:pt x="1851" y="0"/>
                      <a:pt x="1815" y="4"/>
                      <a:pt x="1781" y="13"/>
                    </a:cubicBezTo>
                    <a:cubicBezTo>
                      <a:pt x="467" y="338"/>
                      <a:pt x="2866" y="2521"/>
                      <a:pt x="2866" y="2521"/>
                    </a:cubicBezTo>
                    <a:cubicBezTo>
                      <a:pt x="2866" y="2521"/>
                      <a:pt x="1743" y="2163"/>
                      <a:pt x="933" y="2163"/>
                    </a:cubicBezTo>
                    <a:cubicBezTo>
                      <a:pt x="399" y="2163"/>
                      <a:pt x="0" y="2319"/>
                      <a:pt x="150" y="2836"/>
                    </a:cubicBezTo>
                    <a:cubicBezTo>
                      <a:pt x="523" y="4138"/>
                      <a:pt x="8670" y="5874"/>
                      <a:pt x="8670" y="5874"/>
                    </a:cubicBezTo>
                    <a:cubicBezTo>
                      <a:pt x="8670" y="5874"/>
                      <a:pt x="3379" y="0"/>
                      <a:pt x="18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34"/>
              <p:cNvSpPr/>
              <p:nvPr/>
            </p:nvSpPr>
            <p:spPr>
              <a:xfrm>
                <a:off x="4700600" y="827500"/>
                <a:ext cx="246825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9873" h="3676" extrusionOk="0">
                    <a:moveTo>
                      <a:pt x="1869" y="0"/>
                    </a:moveTo>
                    <a:cubicBezTo>
                      <a:pt x="1441" y="0"/>
                      <a:pt x="1125" y="62"/>
                      <a:pt x="974" y="207"/>
                    </a:cubicBezTo>
                    <a:cubicBezTo>
                      <a:pt x="0" y="1147"/>
                      <a:pt x="3168" y="1838"/>
                      <a:pt x="3168" y="1838"/>
                    </a:cubicBezTo>
                    <a:cubicBezTo>
                      <a:pt x="3168" y="1838"/>
                      <a:pt x="0" y="2530"/>
                      <a:pt x="974" y="3469"/>
                    </a:cubicBezTo>
                    <a:cubicBezTo>
                      <a:pt x="1125" y="3614"/>
                      <a:pt x="1442" y="3675"/>
                      <a:pt x="1870" y="3675"/>
                    </a:cubicBezTo>
                    <a:cubicBezTo>
                      <a:pt x="4211" y="3675"/>
                      <a:pt x="9873" y="1838"/>
                      <a:pt x="9873" y="1838"/>
                    </a:cubicBezTo>
                    <a:cubicBezTo>
                      <a:pt x="9873" y="1838"/>
                      <a:pt x="4208" y="0"/>
                      <a:pt x="18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34"/>
              <p:cNvSpPr/>
              <p:nvPr/>
            </p:nvSpPr>
            <p:spPr>
              <a:xfrm>
                <a:off x="4752075" y="953350"/>
                <a:ext cx="216775" cy="1469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5877" extrusionOk="0">
                    <a:moveTo>
                      <a:pt x="8670" y="1"/>
                    </a:moveTo>
                    <a:cubicBezTo>
                      <a:pt x="8670" y="1"/>
                      <a:pt x="523" y="1737"/>
                      <a:pt x="150" y="3038"/>
                    </a:cubicBezTo>
                    <a:cubicBezTo>
                      <a:pt x="0" y="3555"/>
                      <a:pt x="399" y="3711"/>
                      <a:pt x="933" y="3711"/>
                    </a:cubicBezTo>
                    <a:cubicBezTo>
                      <a:pt x="1743" y="3711"/>
                      <a:pt x="2866" y="3353"/>
                      <a:pt x="2866" y="3353"/>
                    </a:cubicBezTo>
                    <a:lnTo>
                      <a:pt x="2866" y="3353"/>
                    </a:lnTo>
                    <a:cubicBezTo>
                      <a:pt x="2866" y="3353"/>
                      <a:pt x="467" y="5538"/>
                      <a:pt x="1781" y="5864"/>
                    </a:cubicBezTo>
                    <a:cubicBezTo>
                      <a:pt x="1814" y="5872"/>
                      <a:pt x="1851" y="5876"/>
                      <a:pt x="1890" y="5876"/>
                    </a:cubicBezTo>
                    <a:cubicBezTo>
                      <a:pt x="3377" y="5876"/>
                      <a:pt x="8670" y="1"/>
                      <a:pt x="86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34"/>
              <p:cNvSpPr/>
              <p:nvPr/>
            </p:nvSpPr>
            <p:spPr>
              <a:xfrm>
                <a:off x="4872675" y="1011925"/>
                <a:ext cx="154675" cy="213825"/>
              </a:xfrm>
              <a:custGeom>
                <a:avLst/>
                <a:gdLst/>
                <a:ahLst/>
                <a:cxnLst/>
                <a:rect l="l" t="t" r="r" b="b"/>
                <a:pathLst>
                  <a:path w="6187" h="8553" extrusionOk="0">
                    <a:moveTo>
                      <a:pt x="6187" y="0"/>
                    </a:moveTo>
                    <a:lnTo>
                      <a:pt x="6187" y="0"/>
                    </a:lnTo>
                    <a:cubicBezTo>
                      <a:pt x="6186" y="1"/>
                      <a:pt x="1" y="5576"/>
                      <a:pt x="326" y="6892"/>
                    </a:cubicBezTo>
                    <a:lnTo>
                      <a:pt x="326" y="6890"/>
                    </a:lnTo>
                    <a:cubicBezTo>
                      <a:pt x="396" y="7172"/>
                      <a:pt x="553" y="7283"/>
                      <a:pt x="755" y="7283"/>
                    </a:cubicBezTo>
                    <a:cubicBezTo>
                      <a:pt x="1492" y="7283"/>
                      <a:pt x="2836" y="5807"/>
                      <a:pt x="2837" y="5807"/>
                    </a:cubicBezTo>
                    <a:lnTo>
                      <a:pt x="2837" y="5807"/>
                    </a:lnTo>
                    <a:cubicBezTo>
                      <a:pt x="2836" y="5807"/>
                      <a:pt x="1960" y="8553"/>
                      <a:pt x="2950" y="8553"/>
                    </a:cubicBezTo>
                    <a:cubicBezTo>
                      <a:pt x="3010" y="8553"/>
                      <a:pt x="3077" y="8542"/>
                      <a:pt x="3151" y="8521"/>
                    </a:cubicBezTo>
                    <a:cubicBezTo>
                      <a:pt x="4453" y="8147"/>
                      <a:pt x="6187" y="1"/>
                      <a:pt x="618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34"/>
              <p:cNvSpPr/>
              <p:nvPr/>
            </p:nvSpPr>
            <p:spPr>
              <a:xfrm>
                <a:off x="5043075" y="1033325"/>
                <a:ext cx="128500" cy="227150"/>
              </a:xfrm>
              <a:custGeom>
                <a:avLst/>
                <a:gdLst/>
                <a:ahLst/>
                <a:cxnLst/>
                <a:rect l="l" t="t" r="r" b="b"/>
                <a:pathLst>
                  <a:path w="5140" h="9086" extrusionOk="0">
                    <a:moveTo>
                      <a:pt x="2570" y="1"/>
                    </a:moveTo>
                    <a:cubicBezTo>
                      <a:pt x="2570" y="1"/>
                      <a:pt x="1" y="7923"/>
                      <a:pt x="939" y="8899"/>
                    </a:cubicBezTo>
                    <a:cubicBezTo>
                      <a:pt x="1064" y="9029"/>
                      <a:pt x="1185" y="9085"/>
                      <a:pt x="1301" y="9085"/>
                    </a:cubicBezTo>
                    <a:cubicBezTo>
                      <a:pt x="2051" y="9085"/>
                      <a:pt x="2570" y="6706"/>
                      <a:pt x="2570" y="6706"/>
                    </a:cubicBezTo>
                    <a:cubicBezTo>
                      <a:pt x="2570" y="6706"/>
                      <a:pt x="3089" y="9085"/>
                      <a:pt x="3839" y="9085"/>
                    </a:cubicBezTo>
                    <a:cubicBezTo>
                      <a:pt x="3955" y="9085"/>
                      <a:pt x="4076" y="9029"/>
                      <a:pt x="4201" y="8899"/>
                    </a:cubicBezTo>
                    <a:cubicBezTo>
                      <a:pt x="5139" y="7923"/>
                      <a:pt x="2570" y="1"/>
                      <a:pt x="25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34"/>
              <p:cNvSpPr/>
              <p:nvPr/>
            </p:nvSpPr>
            <p:spPr>
              <a:xfrm>
                <a:off x="5187225" y="1011925"/>
                <a:ext cx="154750" cy="213825"/>
              </a:xfrm>
              <a:custGeom>
                <a:avLst/>
                <a:gdLst/>
                <a:ahLst/>
                <a:cxnLst/>
                <a:rect l="l" t="t" r="r" b="b"/>
                <a:pathLst>
                  <a:path w="6190" h="8553" extrusionOk="0">
                    <a:moveTo>
                      <a:pt x="1" y="0"/>
                    </a:moveTo>
                    <a:cubicBezTo>
                      <a:pt x="1" y="1"/>
                      <a:pt x="1737" y="8147"/>
                      <a:pt x="3038" y="8521"/>
                    </a:cubicBezTo>
                    <a:cubicBezTo>
                      <a:pt x="3113" y="8542"/>
                      <a:pt x="3180" y="8553"/>
                      <a:pt x="3240" y="8553"/>
                    </a:cubicBezTo>
                    <a:cubicBezTo>
                      <a:pt x="4230" y="8553"/>
                      <a:pt x="3353" y="5807"/>
                      <a:pt x="3353" y="5807"/>
                    </a:cubicBezTo>
                    <a:lnTo>
                      <a:pt x="3353" y="5807"/>
                    </a:lnTo>
                    <a:cubicBezTo>
                      <a:pt x="3354" y="5807"/>
                      <a:pt x="4698" y="7283"/>
                      <a:pt x="5434" y="7283"/>
                    </a:cubicBezTo>
                    <a:cubicBezTo>
                      <a:pt x="5636" y="7283"/>
                      <a:pt x="5792" y="7172"/>
                      <a:pt x="5862" y="6890"/>
                    </a:cubicBezTo>
                    <a:cubicBezTo>
                      <a:pt x="6189" y="557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34"/>
              <p:cNvSpPr/>
              <p:nvPr/>
            </p:nvSpPr>
            <p:spPr>
              <a:xfrm>
                <a:off x="5245750" y="953400"/>
                <a:ext cx="216800" cy="146875"/>
              </a:xfrm>
              <a:custGeom>
                <a:avLst/>
                <a:gdLst/>
                <a:ahLst/>
                <a:cxnLst/>
                <a:rect l="l" t="t" r="r" b="b"/>
                <a:pathLst>
                  <a:path w="8672" h="5875" extrusionOk="0">
                    <a:moveTo>
                      <a:pt x="1" y="1"/>
                    </a:moveTo>
                    <a:cubicBezTo>
                      <a:pt x="1" y="1"/>
                      <a:pt x="5296" y="5874"/>
                      <a:pt x="6783" y="5874"/>
                    </a:cubicBezTo>
                    <a:cubicBezTo>
                      <a:pt x="6822" y="5874"/>
                      <a:pt x="6858" y="5870"/>
                      <a:pt x="6892" y="5862"/>
                    </a:cubicBezTo>
                    <a:cubicBezTo>
                      <a:pt x="8206" y="5536"/>
                      <a:pt x="5807" y="3351"/>
                      <a:pt x="5807" y="3351"/>
                    </a:cubicBezTo>
                    <a:lnTo>
                      <a:pt x="5807" y="3351"/>
                    </a:lnTo>
                    <a:cubicBezTo>
                      <a:pt x="5807" y="3351"/>
                      <a:pt x="6929" y="3709"/>
                      <a:pt x="7739" y="3709"/>
                    </a:cubicBezTo>
                    <a:cubicBezTo>
                      <a:pt x="8273" y="3709"/>
                      <a:pt x="8672" y="3553"/>
                      <a:pt x="8523" y="3036"/>
                    </a:cubicBezTo>
                    <a:cubicBezTo>
                      <a:pt x="8147" y="1737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34"/>
              <p:cNvSpPr/>
              <p:nvPr/>
            </p:nvSpPr>
            <p:spPr>
              <a:xfrm>
                <a:off x="5267225" y="827500"/>
                <a:ext cx="246825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9873" h="3676" extrusionOk="0">
                    <a:moveTo>
                      <a:pt x="8004" y="0"/>
                    </a:moveTo>
                    <a:cubicBezTo>
                      <a:pt x="5665" y="0"/>
                      <a:pt x="0" y="1838"/>
                      <a:pt x="0" y="1838"/>
                    </a:cubicBezTo>
                    <a:cubicBezTo>
                      <a:pt x="0" y="1838"/>
                      <a:pt x="5662" y="3675"/>
                      <a:pt x="8003" y="3675"/>
                    </a:cubicBezTo>
                    <a:cubicBezTo>
                      <a:pt x="8431" y="3675"/>
                      <a:pt x="8748" y="3614"/>
                      <a:pt x="8898" y="3469"/>
                    </a:cubicBezTo>
                    <a:cubicBezTo>
                      <a:pt x="9872" y="2530"/>
                      <a:pt x="6703" y="1838"/>
                      <a:pt x="6703" y="1838"/>
                    </a:cubicBezTo>
                    <a:cubicBezTo>
                      <a:pt x="6703" y="1838"/>
                      <a:pt x="9872" y="1147"/>
                      <a:pt x="8898" y="207"/>
                    </a:cubicBezTo>
                    <a:cubicBezTo>
                      <a:pt x="8748" y="62"/>
                      <a:pt x="8431" y="0"/>
                      <a:pt x="80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34"/>
              <p:cNvSpPr/>
              <p:nvPr/>
            </p:nvSpPr>
            <p:spPr>
              <a:xfrm>
                <a:off x="5245750" y="646675"/>
                <a:ext cx="2168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8672" h="5874" extrusionOk="0">
                    <a:moveTo>
                      <a:pt x="6782" y="0"/>
                    </a:moveTo>
                    <a:cubicBezTo>
                      <a:pt x="5294" y="0"/>
                      <a:pt x="1" y="5874"/>
                      <a:pt x="1" y="5874"/>
                    </a:cubicBezTo>
                    <a:cubicBezTo>
                      <a:pt x="1" y="5874"/>
                      <a:pt x="8147" y="4138"/>
                      <a:pt x="8523" y="2836"/>
                    </a:cubicBezTo>
                    <a:cubicBezTo>
                      <a:pt x="8672" y="2319"/>
                      <a:pt x="8273" y="2163"/>
                      <a:pt x="7739" y="2163"/>
                    </a:cubicBezTo>
                    <a:cubicBezTo>
                      <a:pt x="6929" y="2163"/>
                      <a:pt x="5807" y="2521"/>
                      <a:pt x="5807" y="2521"/>
                    </a:cubicBezTo>
                    <a:cubicBezTo>
                      <a:pt x="5807" y="2521"/>
                      <a:pt x="8206" y="338"/>
                      <a:pt x="6892" y="13"/>
                    </a:cubicBezTo>
                    <a:cubicBezTo>
                      <a:pt x="6858" y="4"/>
                      <a:pt x="6822" y="0"/>
                      <a:pt x="67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34"/>
              <p:cNvSpPr/>
              <p:nvPr/>
            </p:nvSpPr>
            <p:spPr>
              <a:xfrm>
                <a:off x="5187225" y="521125"/>
                <a:ext cx="154750" cy="213875"/>
              </a:xfrm>
              <a:custGeom>
                <a:avLst/>
                <a:gdLst/>
                <a:ahLst/>
                <a:cxnLst/>
                <a:rect l="l" t="t" r="r" b="b"/>
                <a:pathLst>
                  <a:path w="6190" h="8555" extrusionOk="0">
                    <a:moveTo>
                      <a:pt x="3239" y="1"/>
                    </a:moveTo>
                    <a:cubicBezTo>
                      <a:pt x="3179" y="1"/>
                      <a:pt x="3113" y="11"/>
                      <a:pt x="3038" y="32"/>
                    </a:cubicBezTo>
                    <a:cubicBezTo>
                      <a:pt x="1737" y="408"/>
                      <a:pt x="1" y="8555"/>
                      <a:pt x="1" y="8555"/>
                    </a:cubicBezTo>
                    <a:cubicBezTo>
                      <a:pt x="1" y="8555"/>
                      <a:pt x="6189" y="2977"/>
                      <a:pt x="5864" y="1663"/>
                    </a:cubicBezTo>
                    <a:cubicBezTo>
                      <a:pt x="5794" y="1381"/>
                      <a:pt x="5637" y="1270"/>
                      <a:pt x="5436" y="1270"/>
                    </a:cubicBezTo>
                    <a:cubicBezTo>
                      <a:pt x="4699" y="1270"/>
                      <a:pt x="3353" y="2749"/>
                      <a:pt x="3353" y="2749"/>
                    </a:cubicBezTo>
                    <a:cubicBezTo>
                      <a:pt x="3353" y="2749"/>
                      <a:pt x="4231" y="1"/>
                      <a:pt x="32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68" name="Google Shape;1668;p34"/>
            <p:cNvGrpSpPr/>
            <p:nvPr/>
          </p:nvGrpSpPr>
          <p:grpSpPr>
            <a:xfrm rot="5400000" flipH="1">
              <a:off x="-589127" y="-552172"/>
              <a:ext cx="1389047" cy="1321648"/>
              <a:chOff x="4700600" y="486450"/>
              <a:chExt cx="813450" cy="774025"/>
            </a:xfrm>
          </p:grpSpPr>
          <p:sp>
            <p:nvSpPr>
              <p:cNvPr id="1669" name="Google Shape;1669;p34"/>
              <p:cNvSpPr/>
              <p:nvPr/>
            </p:nvSpPr>
            <p:spPr>
              <a:xfrm>
                <a:off x="5043075" y="486450"/>
                <a:ext cx="128500" cy="227100"/>
              </a:xfrm>
              <a:custGeom>
                <a:avLst/>
                <a:gdLst/>
                <a:ahLst/>
                <a:cxnLst/>
                <a:rect l="l" t="t" r="r" b="b"/>
                <a:pathLst>
                  <a:path w="5140" h="9084" extrusionOk="0">
                    <a:moveTo>
                      <a:pt x="1301" y="0"/>
                    </a:moveTo>
                    <a:cubicBezTo>
                      <a:pt x="1185" y="0"/>
                      <a:pt x="1064" y="57"/>
                      <a:pt x="939" y="187"/>
                    </a:cubicBezTo>
                    <a:cubicBezTo>
                      <a:pt x="1" y="1161"/>
                      <a:pt x="2570" y="9083"/>
                      <a:pt x="2570" y="9083"/>
                    </a:cubicBezTo>
                    <a:cubicBezTo>
                      <a:pt x="2570" y="9083"/>
                      <a:pt x="5139" y="1161"/>
                      <a:pt x="4201" y="187"/>
                    </a:cubicBezTo>
                    <a:cubicBezTo>
                      <a:pt x="4076" y="57"/>
                      <a:pt x="3955" y="0"/>
                      <a:pt x="3839" y="0"/>
                    </a:cubicBezTo>
                    <a:cubicBezTo>
                      <a:pt x="3089" y="0"/>
                      <a:pt x="2570" y="2381"/>
                      <a:pt x="2570" y="2381"/>
                    </a:cubicBezTo>
                    <a:cubicBezTo>
                      <a:pt x="2570" y="2381"/>
                      <a:pt x="2051" y="0"/>
                      <a:pt x="1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34"/>
              <p:cNvSpPr/>
              <p:nvPr/>
            </p:nvSpPr>
            <p:spPr>
              <a:xfrm>
                <a:off x="4872675" y="521125"/>
                <a:ext cx="154675" cy="213875"/>
              </a:xfrm>
              <a:custGeom>
                <a:avLst/>
                <a:gdLst/>
                <a:ahLst/>
                <a:cxnLst/>
                <a:rect l="l" t="t" r="r" b="b"/>
                <a:pathLst>
                  <a:path w="6187" h="8555" extrusionOk="0">
                    <a:moveTo>
                      <a:pt x="2951" y="1"/>
                    </a:moveTo>
                    <a:cubicBezTo>
                      <a:pt x="1959" y="1"/>
                      <a:pt x="2837" y="2749"/>
                      <a:pt x="2837" y="2749"/>
                    </a:cubicBezTo>
                    <a:cubicBezTo>
                      <a:pt x="2837" y="2749"/>
                      <a:pt x="1490" y="1270"/>
                      <a:pt x="753" y="1270"/>
                    </a:cubicBezTo>
                    <a:cubicBezTo>
                      <a:pt x="552" y="1270"/>
                      <a:pt x="396" y="1381"/>
                      <a:pt x="326" y="1663"/>
                    </a:cubicBezTo>
                    <a:cubicBezTo>
                      <a:pt x="1" y="2977"/>
                      <a:pt x="6187" y="8555"/>
                      <a:pt x="6187" y="8555"/>
                    </a:cubicBezTo>
                    <a:cubicBezTo>
                      <a:pt x="6187" y="8555"/>
                      <a:pt x="4453" y="408"/>
                      <a:pt x="3151" y="32"/>
                    </a:cubicBezTo>
                    <a:cubicBezTo>
                      <a:pt x="3077" y="11"/>
                      <a:pt x="3010" y="1"/>
                      <a:pt x="29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34"/>
              <p:cNvSpPr/>
              <p:nvPr/>
            </p:nvSpPr>
            <p:spPr>
              <a:xfrm>
                <a:off x="4752075" y="646675"/>
                <a:ext cx="216775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5874" extrusionOk="0">
                    <a:moveTo>
                      <a:pt x="1891" y="0"/>
                    </a:moveTo>
                    <a:cubicBezTo>
                      <a:pt x="1851" y="0"/>
                      <a:pt x="1815" y="4"/>
                      <a:pt x="1781" y="13"/>
                    </a:cubicBezTo>
                    <a:cubicBezTo>
                      <a:pt x="467" y="338"/>
                      <a:pt x="2866" y="2521"/>
                      <a:pt x="2866" y="2521"/>
                    </a:cubicBezTo>
                    <a:cubicBezTo>
                      <a:pt x="2866" y="2521"/>
                      <a:pt x="1743" y="2163"/>
                      <a:pt x="933" y="2163"/>
                    </a:cubicBezTo>
                    <a:cubicBezTo>
                      <a:pt x="399" y="2163"/>
                      <a:pt x="0" y="2319"/>
                      <a:pt x="150" y="2836"/>
                    </a:cubicBezTo>
                    <a:cubicBezTo>
                      <a:pt x="523" y="4138"/>
                      <a:pt x="8670" y="5874"/>
                      <a:pt x="8670" y="5874"/>
                    </a:cubicBezTo>
                    <a:cubicBezTo>
                      <a:pt x="8670" y="5874"/>
                      <a:pt x="3379" y="0"/>
                      <a:pt x="18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34"/>
              <p:cNvSpPr/>
              <p:nvPr/>
            </p:nvSpPr>
            <p:spPr>
              <a:xfrm>
                <a:off x="4700600" y="827500"/>
                <a:ext cx="246825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9873" h="3676" extrusionOk="0">
                    <a:moveTo>
                      <a:pt x="1869" y="0"/>
                    </a:moveTo>
                    <a:cubicBezTo>
                      <a:pt x="1441" y="0"/>
                      <a:pt x="1125" y="62"/>
                      <a:pt x="974" y="207"/>
                    </a:cubicBezTo>
                    <a:cubicBezTo>
                      <a:pt x="0" y="1147"/>
                      <a:pt x="3168" y="1838"/>
                      <a:pt x="3168" y="1838"/>
                    </a:cubicBezTo>
                    <a:cubicBezTo>
                      <a:pt x="3168" y="1838"/>
                      <a:pt x="0" y="2530"/>
                      <a:pt x="974" y="3469"/>
                    </a:cubicBezTo>
                    <a:cubicBezTo>
                      <a:pt x="1125" y="3614"/>
                      <a:pt x="1442" y="3675"/>
                      <a:pt x="1870" y="3675"/>
                    </a:cubicBezTo>
                    <a:cubicBezTo>
                      <a:pt x="4211" y="3675"/>
                      <a:pt x="9873" y="1838"/>
                      <a:pt x="9873" y="1838"/>
                    </a:cubicBezTo>
                    <a:cubicBezTo>
                      <a:pt x="9873" y="1838"/>
                      <a:pt x="4208" y="0"/>
                      <a:pt x="18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34"/>
              <p:cNvSpPr/>
              <p:nvPr/>
            </p:nvSpPr>
            <p:spPr>
              <a:xfrm>
                <a:off x="4752075" y="953350"/>
                <a:ext cx="216775" cy="1469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5877" extrusionOk="0">
                    <a:moveTo>
                      <a:pt x="8670" y="1"/>
                    </a:moveTo>
                    <a:cubicBezTo>
                      <a:pt x="8670" y="1"/>
                      <a:pt x="523" y="1737"/>
                      <a:pt x="150" y="3038"/>
                    </a:cubicBezTo>
                    <a:cubicBezTo>
                      <a:pt x="0" y="3555"/>
                      <a:pt x="399" y="3711"/>
                      <a:pt x="933" y="3711"/>
                    </a:cubicBezTo>
                    <a:cubicBezTo>
                      <a:pt x="1743" y="3711"/>
                      <a:pt x="2866" y="3353"/>
                      <a:pt x="2866" y="3353"/>
                    </a:cubicBezTo>
                    <a:lnTo>
                      <a:pt x="2866" y="3353"/>
                    </a:lnTo>
                    <a:cubicBezTo>
                      <a:pt x="2866" y="3353"/>
                      <a:pt x="467" y="5538"/>
                      <a:pt x="1781" y="5864"/>
                    </a:cubicBezTo>
                    <a:cubicBezTo>
                      <a:pt x="1814" y="5872"/>
                      <a:pt x="1851" y="5876"/>
                      <a:pt x="1890" y="5876"/>
                    </a:cubicBezTo>
                    <a:cubicBezTo>
                      <a:pt x="3377" y="5876"/>
                      <a:pt x="8670" y="1"/>
                      <a:pt x="86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34"/>
              <p:cNvSpPr/>
              <p:nvPr/>
            </p:nvSpPr>
            <p:spPr>
              <a:xfrm>
                <a:off x="4872675" y="1011925"/>
                <a:ext cx="154675" cy="213825"/>
              </a:xfrm>
              <a:custGeom>
                <a:avLst/>
                <a:gdLst/>
                <a:ahLst/>
                <a:cxnLst/>
                <a:rect l="l" t="t" r="r" b="b"/>
                <a:pathLst>
                  <a:path w="6187" h="8553" extrusionOk="0">
                    <a:moveTo>
                      <a:pt x="6187" y="0"/>
                    </a:moveTo>
                    <a:lnTo>
                      <a:pt x="6187" y="0"/>
                    </a:lnTo>
                    <a:cubicBezTo>
                      <a:pt x="6186" y="1"/>
                      <a:pt x="1" y="5576"/>
                      <a:pt x="326" y="6892"/>
                    </a:cubicBezTo>
                    <a:lnTo>
                      <a:pt x="326" y="6890"/>
                    </a:lnTo>
                    <a:cubicBezTo>
                      <a:pt x="396" y="7172"/>
                      <a:pt x="553" y="7283"/>
                      <a:pt x="755" y="7283"/>
                    </a:cubicBezTo>
                    <a:cubicBezTo>
                      <a:pt x="1492" y="7283"/>
                      <a:pt x="2836" y="5807"/>
                      <a:pt x="2837" y="5807"/>
                    </a:cubicBezTo>
                    <a:lnTo>
                      <a:pt x="2837" y="5807"/>
                    </a:lnTo>
                    <a:cubicBezTo>
                      <a:pt x="2836" y="5807"/>
                      <a:pt x="1960" y="8553"/>
                      <a:pt x="2950" y="8553"/>
                    </a:cubicBezTo>
                    <a:cubicBezTo>
                      <a:pt x="3010" y="8553"/>
                      <a:pt x="3077" y="8542"/>
                      <a:pt x="3151" y="8521"/>
                    </a:cubicBezTo>
                    <a:cubicBezTo>
                      <a:pt x="4453" y="8147"/>
                      <a:pt x="6187" y="1"/>
                      <a:pt x="618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34"/>
              <p:cNvSpPr/>
              <p:nvPr/>
            </p:nvSpPr>
            <p:spPr>
              <a:xfrm>
                <a:off x="5043075" y="1033325"/>
                <a:ext cx="128500" cy="227150"/>
              </a:xfrm>
              <a:custGeom>
                <a:avLst/>
                <a:gdLst/>
                <a:ahLst/>
                <a:cxnLst/>
                <a:rect l="l" t="t" r="r" b="b"/>
                <a:pathLst>
                  <a:path w="5140" h="9086" extrusionOk="0">
                    <a:moveTo>
                      <a:pt x="2570" y="1"/>
                    </a:moveTo>
                    <a:cubicBezTo>
                      <a:pt x="2570" y="1"/>
                      <a:pt x="1" y="7923"/>
                      <a:pt x="939" y="8899"/>
                    </a:cubicBezTo>
                    <a:cubicBezTo>
                      <a:pt x="1064" y="9029"/>
                      <a:pt x="1185" y="9085"/>
                      <a:pt x="1301" y="9085"/>
                    </a:cubicBezTo>
                    <a:cubicBezTo>
                      <a:pt x="2051" y="9085"/>
                      <a:pt x="2570" y="6706"/>
                      <a:pt x="2570" y="6706"/>
                    </a:cubicBezTo>
                    <a:cubicBezTo>
                      <a:pt x="2570" y="6706"/>
                      <a:pt x="3089" y="9085"/>
                      <a:pt x="3839" y="9085"/>
                    </a:cubicBezTo>
                    <a:cubicBezTo>
                      <a:pt x="3955" y="9085"/>
                      <a:pt x="4076" y="9029"/>
                      <a:pt x="4201" y="8899"/>
                    </a:cubicBezTo>
                    <a:cubicBezTo>
                      <a:pt x="5139" y="7923"/>
                      <a:pt x="2570" y="1"/>
                      <a:pt x="25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34"/>
              <p:cNvSpPr/>
              <p:nvPr/>
            </p:nvSpPr>
            <p:spPr>
              <a:xfrm>
                <a:off x="5187225" y="1011925"/>
                <a:ext cx="154750" cy="213825"/>
              </a:xfrm>
              <a:custGeom>
                <a:avLst/>
                <a:gdLst/>
                <a:ahLst/>
                <a:cxnLst/>
                <a:rect l="l" t="t" r="r" b="b"/>
                <a:pathLst>
                  <a:path w="6190" h="8553" extrusionOk="0">
                    <a:moveTo>
                      <a:pt x="1" y="0"/>
                    </a:moveTo>
                    <a:cubicBezTo>
                      <a:pt x="1" y="1"/>
                      <a:pt x="1737" y="8147"/>
                      <a:pt x="3038" y="8521"/>
                    </a:cubicBezTo>
                    <a:cubicBezTo>
                      <a:pt x="3113" y="8542"/>
                      <a:pt x="3180" y="8553"/>
                      <a:pt x="3240" y="8553"/>
                    </a:cubicBezTo>
                    <a:cubicBezTo>
                      <a:pt x="4230" y="8553"/>
                      <a:pt x="3353" y="5807"/>
                      <a:pt x="3353" y="5807"/>
                    </a:cubicBezTo>
                    <a:lnTo>
                      <a:pt x="3353" y="5807"/>
                    </a:lnTo>
                    <a:cubicBezTo>
                      <a:pt x="3354" y="5807"/>
                      <a:pt x="4698" y="7283"/>
                      <a:pt x="5434" y="7283"/>
                    </a:cubicBezTo>
                    <a:cubicBezTo>
                      <a:pt x="5636" y="7283"/>
                      <a:pt x="5792" y="7172"/>
                      <a:pt x="5862" y="6890"/>
                    </a:cubicBezTo>
                    <a:cubicBezTo>
                      <a:pt x="6189" y="557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34"/>
              <p:cNvSpPr/>
              <p:nvPr/>
            </p:nvSpPr>
            <p:spPr>
              <a:xfrm>
                <a:off x="5245750" y="953400"/>
                <a:ext cx="216800" cy="146875"/>
              </a:xfrm>
              <a:custGeom>
                <a:avLst/>
                <a:gdLst/>
                <a:ahLst/>
                <a:cxnLst/>
                <a:rect l="l" t="t" r="r" b="b"/>
                <a:pathLst>
                  <a:path w="8672" h="5875" extrusionOk="0">
                    <a:moveTo>
                      <a:pt x="1" y="1"/>
                    </a:moveTo>
                    <a:cubicBezTo>
                      <a:pt x="1" y="1"/>
                      <a:pt x="5296" y="5874"/>
                      <a:pt x="6783" y="5874"/>
                    </a:cubicBezTo>
                    <a:cubicBezTo>
                      <a:pt x="6822" y="5874"/>
                      <a:pt x="6858" y="5870"/>
                      <a:pt x="6892" y="5862"/>
                    </a:cubicBezTo>
                    <a:cubicBezTo>
                      <a:pt x="8206" y="5536"/>
                      <a:pt x="5807" y="3351"/>
                      <a:pt x="5807" y="3351"/>
                    </a:cubicBezTo>
                    <a:lnTo>
                      <a:pt x="5807" y="3351"/>
                    </a:lnTo>
                    <a:cubicBezTo>
                      <a:pt x="5807" y="3351"/>
                      <a:pt x="6929" y="3709"/>
                      <a:pt x="7739" y="3709"/>
                    </a:cubicBezTo>
                    <a:cubicBezTo>
                      <a:pt x="8273" y="3709"/>
                      <a:pt x="8672" y="3553"/>
                      <a:pt x="8523" y="3036"/>
                    </a:cubicBezTo>
                    <a:cubicBezTo>
                      <a:pt x="8147" y="1737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34"/>
              <p:cNvSpPr/>
              <p:nvPr/>
            </p:nvSpPr>
            <p:spPr>
              <a:xfrm>
                <a:off x="5267225" y="827500"/>
                <a:ext cx="246825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9873" h="3676" extrusionOk="0">
                    <a:moveTo>
                      <a:pt x="8004" y="0"/>
                    </a:moveTo>
                    <a:cubicBezTo>
                      <a:pt x="5665" y="0"/>
                      <a:pt x="0" y="1838"/>
                      <a:pt x="0" y="1838"/>
                    </a:cubicBezTo>
                    <a:cubicBezTo>
                      <a:pt x="0" y="1838"/>
                      <a:pt x="5662" y="3675"/>
                      <a:pt x="8003" y="3675"/>
                    </a:cubicBezTo>
                    <a:cubicBezTo>
                      <a:pt x="8431" y="3675"/>
                      <a:pt x="8748" y="3614"/>
                      <a:pt x="8898" y="3469"/>
                    </a:cubicBezTo>
                    <a:cubicBezTo>
                      <a:pt x="9872" y="2530"/>
                      <a:pt x="6703" y="1838"/>
                      <a:pt x="6703" y="1838"/>
                    </a:cubicBezTo>
                    <a:cubicBezTo>
                      <a:pt x="6703" y="1838"/>
                      <a:pt x="9872" y="1147"/>
                      <a:pt x="8898" y="207"/>
                    </a:cubicBezTo>
                    <a:cubicBezTo>
                      <a:pt x="8748" y="62"/>
                      <a:pt x="8431" y="0"/>
                      <a:pt x="80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34"/>
              <p:cNvSpPr/>
              <p:nvPr/>
            </p:nvSpPr>
            <p:spPr>
              <a:xfrm>
                <a:off x="5245750" y="646675"/>
                <a:ext cx="2168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8672" h="5874" extrusionOk="0">
                    <a:moveTo>
                      <a:pt x="6782" y="0"/>
                    </a:moveTo>
                    <a:cubicBezTo>
                      <a:pt x="5294" y="0"/>
                      <a:pt x="1" y="5874"/>
                      <a:pt x="1" y="5874"/>
                    </a:cubicBezTo>
                    <a:cubicBezTo>
                      <a:pt x="1" y="5874"/>
                      <a:pt x="8147" y="4138"/>
                      <a:pt x="8523" y="2836"/>
                    </a:cubicBezTo>
                    <a:cubicBezTo>
                      <a:pt x="8672" y="2319"/>
                      <a:pt x="8273" y="2163"/>
                      <a:pt x="7739" y="2163"/>
                    </a:cubicBezTo>
                    <a:cubicBezTo>
                      <a:pt x="6929" y="2163"/>
                      <a:pt x="5807" y="2521"/>
                      <a:pt x="5807" y="2521"/>
                    </a:cubicBezTo>
                    <a:cubicBezTo>
                      <a:pt x="5807" y="2521"/>
                      <a:pt x="8206" y="338"/>
                      <a:pt x="6892" y="13"/>
                    </a:cubicBezTo>
                    <a:cubicBezTo>
                      <a:pt x="6858" y="4"/>
                      <a:pt x="6822" y="0"/>
                      <a:pt x="67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34"/>
              <p:cNvSpPr/>
              <p:nvPr/>
            </p:nvSpPr>
            <p:spPr>
              <a:xfrm>
                <a:off x="5187225" y="521125"/>
                <a:ext cx="154750" cy="213875"/>
              </a:xfrm>
              <a:custGeom>
                <a:avLst/>
                <a:gdLst/>
                <a:ahLst/>
                <a:cxnLst/>
                <a:rect l="l" t="t" r="r" b="b"/>
                <a:pathLst>
                  <a:path w="6190" h="8555" extrusionOk="0">
                    <a:moveTo>
                      <a:pt x="3239" y="1"/>
                    </a:moveTo>
                    <a:cubicBezTo>
                      <a:pt x="3179" y="1"/>
                      <a:pt x="3113" y="11"/>
                      <a:pt x="3038" y="32"/>
                    </a:cubicBezTo>
                    <a:cubicBezTo>
                      <a:pt x="1737" y="408"/>
                      <a:pt x="1" y="8555"/>
                      <a:pt x="1" y="8555"/>
                    </a:cubicBezTo>
                    <a:cubicBezTo>
                      <a:pt x="1" y="8555"/>
                      <a:pt x="6189" y="2977"/>
                      <a:pt x="5864" y="1663"/>
                    </a:cubicBezTo>
                    <a:cubicBezTo>
                      <a:pt x="5794" y="1381"/>
                      <a:pt x="5637" y="1270"/>
                      <a:pt x="5436" y="1270"/>
                    </a:cubicBezTo>
                    <a:cubicBezTo>
                      <a:pt x="4699" y="1270"/>
                      <a:pt x="3353" y="2749"/>
                      <a:pt x="3353" y="2749"/>
                    </a:cubicBezTo>
                    <a:cubicBezTo>
                      <a:pt x="3353" y="2749"/>
                      <a:pt x="4231" y="1"/>
                      <a:pt x="32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_1">
    <p:spTree>
      <p:nvGrpSpPr>
        <p:cNvPr id="1" name="Shape 1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2" name="Google Shape;1682;p35"/>
          <p:cNvGrpSpPr/>
          <p:nvPr/>
        </p:nvGrpSpPr>
        <p:grpSpPr>
          <a:xfrm>
            <a:off x="10" y="0"/>
            <a:ext cx="9143982" cy="727766"/>
            <a:chOff x="10" y="0"/>
            <a:chExt cx="9143982" cy="727766"/>
          </a:xfrm>
        </p:grpSpPr>
        <p:sp>
          <p:nvSpPr>
            <p:cNvPr id="1683" name="Google Shape;1683;p35"/>
            <p:cNvSpPr/>
            <p:nvPr/>
          </p:nvSpPr>
          <p:spPr>
            <a:xfrm rot="10800000">
              <a:off x="10" y="0"/>
              <a:ext cx="1502082" cy="727766"/>
            </a:xfrm>
            <a:custGeom>
              <a:avLst/>
              <a:gdLst/>
              <a:ahLst/>
              <a:cxnLst/>
              <a:rect l="l" t="t" r="r" b="b"/>
              <a:pathLst>
                <a:path w="71707" h="34272" extrusionOk="0">
                  <a:moveTo>
                    <a:pt x="63812" y="1"/>
                  </a:moveTo>
                  <a:cubicBezTo>
                    <a:pt x="40013" y="1"/>
                    <a:pt x="41006" y="15836"/>
                    <a:pt x="41006" y="15836"/>
                  </a:cubicBezTo>
                  <a:cubicBezTo>
                    <a:pt x="38466" y="15044"/>
                    <a:pt x="36214" y="14710"/>
                    <a:pt x="34223" y="14710"/>
                  </a:cubicBezTo>
                  <a:cubicBezTo>
                    <a:pt x="23669" y="14710"/>
                    <a:pt x="20447" y="24080"/>
                    <a:pt x="20447" y="24080"/>
                  </a:cubicBezTo>
                  <a:cubicBezTo>
                    <a:pt x="5578" y="24080"/>
                    <a:pt x="1" y="34271"/>
                    <a:pt x="1" y="34271"/>
                  </a:cubicBezTo>
                  <a:lnTo>
                    <a:pt x="71706" y="34271"/>
                  </a:lnTo>
                  <a:lnTo>
                    <a:pt x="71706" y="506"/>
                  </a:lnTo>
                  <a:cubicBezTo>
                    <a:pt x="68810" y="159"/>
                    <a:pt x="66187" y="1"/>
                    <a:pt x="638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5"/>
            <p:cNvSpPr/>
            <p:nvPr/>
          </p:nvSpPr>
          <p:spPr>
            <a:xfrm rot="10800000" flipH="1">
              <a:off x="7641910" y="0"/>
              <a:ext cx="1502082" cy="727766"/>
            </a:xfrm>
            <a:custGeom>
              <a:avLst/>
              <a:gdLst/>
              <a:ahLst/>
              <a:cxnLst/>
              <a:rect l="l" t="t" r="r" b="b"/>
              <a:pathLst>
                <a:path w="71707" h="34272" extrusionOk="0">
                  <a:moveTo>
                    <a:pt x="63812" y="1"/>
                  </a:moveTo>
                  <a:cubicBezTo>
                    <a:pt x="40013" y="1"/>
                    <a:pt x="41006" y="15836"/>
                    <a:pt x="41006" y="15836"/>
                  </a:cubicBezTo>
                  <a:cubicBezTo>
                    <a:pt x="38466" y="15044"/>
                    <a:pt x="36214" y="14710"/>
                    <a:pt x="34223" y="14710"/>
                  </a:cubicBezTo>
                  <a:cubicBezTo>
                    <a:pt x="23669" y="14710"/>
                    <a:pt x="20447" y="24080"/>
                    <a:pt x="20447" y="24080"/>
                  </a:cubicBezTo>
                  <a:cubicBezTo>
                    <a:pt x="5578" y="24080"/>
                    <a:pt x="1" y="34271"/>
                    <a:pt x="1" y="34271"/>
                  </a:cubicBezTo>
                  <a:lnTo>
                    <a:pt x="71706" y="34271"/>
                  </a:lnTo>
                  <a:lnTo>
                    <a:pt x="71706" y="506"/>
                  </a:lnTo>
                  <a:cubicBezTo>
                    <a:pt x="68810" y="159"/>
                    <a:pt x="66187" y="1"/>
                    <a:pt x="638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5" name="Google Shape;1685;p35"/>
          <p:cNvGrpSpPr/>
          <p:nvPr/>
        </p:nvGrpSpPr>
        <p:grpSpPr>
          <a:xfrm>
            <a:off x="183536" y="124871"/>
            <a:ext cx="8776931" cy="212510"/>
            <a:chOff x="183536" y="124871"/>
            <a:chExt cx="8776931" cy="212510"/>
          </a:xfrm>
        </p:grpSpPr>
        <p:sp>
          <p:nvSpPr>
            <p:cNvPr id="1686" name="Google Shape;1686;p35"/>
            <p:cNvSpPr/>
            <p:nvPr/>
          </p:nvSpPr>
          <p:spPr>
            <a:xfrm flipH="1">
              <a:off x="183536" y="124871"/>
              <a:ext cx="212476" cy="212510"/>
            </a:xfrm>
            <a:custGeom>
              <a:avLst/>
              <a:gdLst/>
              <a:ahLst/>
              <a:cxnLst/>
              <a:rect l="l" t="t" r="r" b="b"/>
              <a:pathLst>
                <a:path w="6397" h="6398" extrusionOk="0">
                  <a:moveTo>
                    <a:pt x="3199" y="1"/>
                  </a:moveTo>
                  <a:cubicBezTo>
                    <a:pt x="2863" y="2591"/>
                    <a:pt x="2590" y="2862"/>
                    <a:pt x="0" y="3200"/>
                  </a:cubicBezTo>
                  <a:cubicBezTo>
                    <a:pt x="2590" y="3536"/>
                    <a:pt x="2863" y="3809"/>
                    <a:pt x="3199" y="6397"/>
                  </a:cubicBezTo>
                  <a:cubicBezTo>
                    <a:pt x="3535" y="3809"/>
                    <a:pt x="3808" y="3536"/>
                    <a:pt x="6396" y="3200"/>
                  </a:cubicBezTo>
                  <a:cubicBezTo>
                    <a:pt x="3808" y="2864"/>
                    <a:pt x="3535" y="2591"/>
                    <a:pt x="31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Inter Tight"/>
                <a:ea typeface="Inter Tight"/>
                <a:cs typeface="Inter Tight"/>
                <a:sym typeface="Inter Tight"/>
              </a:endParaRPr>
            </a:p>
          </p:txBody>
        </p:sp>
        <p:sp>
          <p:nvSpPr>
            <p:cNvPr id="1687" name="Google Shape;1687;p35"/>
            <p:cNvSpPr/>
            <p:nvPr/>
          </p:nvSpPr>
          <p:spPr>
            <a:xfrm>
              <a:off x="8747991" y="124871"/>
              <a:ext cx="212476" cy="212510"/>
            </a:xfrm>
            <a:custGeom>
              <a:avLst/>
              <a:gdLst/>
              <a:ahLst/>
              <a:cxnLst/>
              <a:rect l="l" t="t" r="r" b="b"/>
              <a:pathLst>
                <a:path w="6397" h="6398" extrusionOk="0">
                  <a:moveTo>
                    <a:pt x="3199" y="1"/>
                  </a:moveTo>
                  <a:cubicBezTo>
                    <a:pt x="2863" y="2591"/>
                    <a:pt x="2590" y="2862"/>
                    <a:pt x="0" y="3200"/>
                  </a:cubicBezTo>
                  <a:cubicBezTo>
                    <a:pt x="2590" y="3536"/>
                    <a:pt x="2863" y="3809"/>
                    <a:pt x="3199" y="6397"/>
                  </a:cubicBezTo>
                  <a:cubicBezTo>
                    <a:pt x="3535" y="3809"/>
                    <a:pt x="3808" y="3536"/>
                    <a:pt x="6396" y="3200"/>
                  </a:cubicBezTo>
                  <a:cubicBezTo>
                    <a:pt x="3808" y="2864"/>
                    <a:pt x="3535" y="2591"/>
                    <a:pt x="31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Inter Tight"/>
                <a:ea typeface="Inter Tight"/>
                <a:cs typeface="Inter Tight"/>
                <a:sym typeface="Inter Tight"/>
              </a:endParaRPr>
            </a:p>
          </p:txBody>
        </p:sp>
      </p:grpSp>
      <p:grpSp>
        <p:nvGrpSpPr>
          <p:cNvPr id="1688" name="Google Shape;1688;p35"/>
          <p:cNvGrpSpPr/>
          <p:nvPr/>
        </p:nvGrpSpPr>
        <p:grpSpPr>
          <a:xfrm>
            <a:off x="-178700" y="4470604"/>
            <a:ext cx="9492930" cy="1057404"/>
            <a:chOff x="-178700" y="4470604"/>
            <a:chExt cx="9492930" cy="1057404"/>
          </a:xfrm>
        </p:grpSpPr>
        <p:grpSp>
          <p:nvGrpSpPr>
            <p:cNvPr id="1689" name="Google Shape;1689;p35"/>
            <p:cNvGrpSpPr/>
            <p:nvPr/>
          </p:nvGrpSpPr>
          <p:grpSpPr>
            <a:xfrm rot="5400000">
              <a:off x="-204324" y="4496228"/>
              <a:ext cx="1057404" cy="1006155"/>
              <a:chOff x="4700600" y="486450"/>
              <a:chExt cx="813450" cy="774025"/>
            </a:xfrm>
          </p:grpSpPr>
          <p:sp>
            <p:nvSpPr>
              <p:cNvPr id="1690" name="Google Shape;1690;p35"/>
              <p:cNvSpPr/>
              <p:nvPr/>
            </p:nvSpPr>
            <p:spPr>
              <a:xfrm>
                <a:off x="5043075" y="486450"/>
                <a:ext cx="128500" cy="227100"/>
              </a:xfrm>
              <a:custGeom>
                <a:avLst/>
                <a:gdLst/>
                <a:ahLst/>
                <a:cxnLst/>
                <a:rect l="l" t="t" r="r" b="b"/>
                <a:pathLst>
                  <a:path w="5140" h="9084" extrusionOk="0">
                    <a:moveTo>
                      <a:pt x="1301" y="0"/>
                    </a:moveTo>
                    <a:cubicBezTo>
                      <a:pt x="1185" y="0"/>
                      <a:pt x="1064" y="57"/>
                      <a:pt x="939" y="187"/>
                    </a:cubicBezTo>
                    <a:cubicBezTo>
                      <a:pt x="1" y="1161"/>
                      <a:pt x="2570" y="9083"/>
                      <a:pt x="2570" y="9083"/>
                    </a:cubicBezTo>
                    <a:cubicBezTo>
                      <a:pt x="2570" y="9083"/>
                      <a:pt x="5139" y="1161"/>
                      <a:pt x="4201" y="187"/>
                    </a:cubicBezTo>
                    <a:cubicBezTo>
                      <a:pt x="4076" y="57"/>
                      <a:pt x="3955" y="0"/>
                      <a:pt x="3839" y="0"/>
                    </a:cubicBezTo>
                    <a:cubicBezTo>
                      <a:pt x="3089" y="0"/>
                      <a:pt x="2570" y="2381"/>
                      <a:pt x="2570" y="2381"/>
                    </a:cubicBezTo>
                    <a:cubicBezTo>
                      <a:pt x="2570" y="2381"/>
                      <a:pt x="2051" y="0"/>
                      <a:pt x="1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35"/>
              <p:cNvSpPr/>
              <p:nvPr/>
            </p:nvSpPr>
            <p:spPr>
              <a:xfrm>
                <a:off x="4872675" y="521125"/>
                <a:ext cx="154675" cy="213875"/>
              </a:xfrm>
              <a:custGeom>
                <a:avLst/>
                <a:gdLst/>
                <a:ahLst/>
                <a:cxnLst/>
                <a:rect l="l" t="t" r="r" b="b"/>
                <a:pathLst>
                  <a:path w="6187" h="8555" extrusionOk="0">
                    <a:moveTo>
                      <a:pt x="2951" y="1"/>
                    </a:moveTo>
                    <a:cubicBezTo>
                      <a:pt x="1959" y="1"/>
                      <a:pt x="2837" y="2749"/>
                      <a:pt x="2837" y="2749"/>
                    </a:cubicBezTo>
                    <a:cubicBezTo>
                      <a:pt x="2837" y="2749"/>
                      <a:pt x="1490" y="1270"/>
                      <a:pt x="753" y="1270"/>
                    </a:cubicBezTo>
                    <a:cubicBezTo>
                      <a:pt x="552" y="1270"/>
                      <a:pt x="396" y="1381"/>
                      <a:pt x="326" y="1663"/>
                    </a:cubicBezTo>
                    <a:cubicBezTo>
                      <a:pt x="1" y="2977"/>
                      <a:pt x="6187" y="8555"/>
                      <a:pt x="6187" y="8555"/>
                    </a:cubicBezTo>
                    <a:cubicBezTo>
                      <a:pt x="6187" y="8555"/>
                      <a:pt x="4453" y="408"/>
                      <a:pt x="3151" y="32"/>
                    </a:cubicBezTo>
                    <a:cubicBezTo>
                      <a:pt x="3077" y="11"/>
                      <a:pt x="3010" y="1"/>
                      <a:pt x="29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35"/>
              <p:cNvSpPr/>
              <p:nvPr/>
            </p:nvSpPr>
            <p:spPr>
              <a:xfrm>
                <a:off x="4752075" y="646675"/>
                <a:ext cx="216775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5874" extrusionOk="0">
                    <a:moveTo>
                      <a:pt x="1891" y="0"/>
                    </a:moveTo>
                    <a:cubicBezTo>
                      <a:pt x="1851" y="0"/>
                      <a:pt x="1815" y="4"/>
                      <a:pt x="1781" y="13"/>
                    </a:cubicBezTo>
                    <a:cubicBezTo>
                      <a:pt x="467" y="338"/>
                      <a:pt x="2866" y="2521"/>
                      <a:pt x="2866" y="2521"/>
                    </a:cubicBezTo>
                    <a:cubicBezTo>
                      <a:pt x="2866" y="2521"/>
                      <a:pt x="1743" y="2163"/>
                      <a:pt x="933" y="2163"/>
                    </a:cubicBezTo>
                    <a:cubicBezTo>
                      <a:pt x="399" y="2163"/>
                      <a:pt x="0" y="2319"/>
                      <a:pt x="150" y="2836"/>
                    </a:cubicBezTo>
                    <a:cubicBezTo>
                      <a:pt x="523" y="4138"/>
                      <a:pt x="8670" y="5874"/>
                      <a:pt x="8670" y="5874"/>
                    </a:cubicBezTo>
                    <a:cubicBezTo>
                      <a:pt x="8670" y="5874"/>
                      <a:pt x="3379" y="0"/>
                      <a:pt x="18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35"/>
              <p:cNvSpPr/>
              <p:nvPr/>
            </p:nvSpPr>
            <p:spPr>
              <a:xfrm>
                <a:off x="4700600" y="827500"/>
                <a:ext cx="246825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9873" h="3676" extrusionOk="0">
                    <a:moveTo>
                      <a:pt x="1869" y="0"/>
                    </a:moveTo>
                    <a:cubicBezTo>
                      <a:pt x="1441" y="0"/>
                      <a:pt x="1125" y="62"/>
                      <a:pt x="974" y="207"/>
                    </a:cubicBezTo>
                    <a:cubicBezTo>
                      <a:pt x="0" y="1147"/>
                      <a:pt x="3168" y="1838"/>
                      <a:pt x="3168" y="1838"/>
                    </a:cubicBezTo>
                    <a:cubicBezTo>
                      <a:pt x="3168" y="1838"/>
                      <a:pt x="0" y="2530"/>
                      <a:pt x="974" y="3469"/>
                    </a:cubicBezTo>
                    <a:cubicBezTo>
                      <a:pt x="1125" y="3614"/>
                      <a:pt x="1442" y="3675"/>
                      <a:pt x="1870" y="3675"/>
                    </a:cubicBezTo>
                    <a:cubicBezTo>
                      <a:pt x="4211" y="3675"/>
                      <a:pt x="9873" y="1838"/>
                      <a:pt x="9873" y="1838"/>
                    </a:cubicBezTo>
                    <a:cubicBezTo>
                      <a:pt x="9873" y="1838"/>
                      <a:pt x="4208" y="0"/>
                      <a:pt x="18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35"/>
              <p:cNvSpPr/>
              <p:nvPr/>
            </p:nvSpPr>
            <p:spPr>
              <a:xfrm>
                <a:off x="4752075" y="953350"/>
                <a:ext cx="216775" cy="1469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5877" extrusionOk="0">
                    <a:moveTo>
                      <a:pt x="8670" y="1"/>
                    </a:moveTo>
                    <a:cubicBezTo>
                      <a:pt x="8670" y="1"/>
                      <a:pt x="523" y="1737"/>
                      <a:pt x="150" y="3038"/>
                    </a:cubicBezTo>
                    <a:cubicBezTo>
                      <a:pt x="0" y="3555"/>
                      <a:pt x="399" y="3711"/>
                      <a:pt x="933" y="3711"/>
                    </a:cubicBezTo>
                    <a:cubicBezTo>
                      <a:pt x="1743" y="3711"/>
                      <a:pt x="2866" y="3353"/>
                      <a:pt x="2866" y="3353"/>
                    </a:cubicBezTo>
                    <a:lnTo>
                      <a:pt x="2866" y="3353"/>
                    </a:lnTo>
                    <a:cubicBezTo>
                      <a:pt x="2866" y="3353"/>
                      <a:pt x="467" y="5538"/>
                      <a:pt x="1781" y="5864"/>
                    </a:cubicBezTo>
                    <a:cubicBezTo>
                      <a:pt x="1814" y="5872"/>
                      <a:pt x="1851" y="5876"/>
                      <a:pt x="1890" y="5876"/>
                    </a:cubicBezTo>
                    <a:cubicBezTo>
                      <a:pt x="3377" y="5876"/>
                      <a:pt x="8670" y="1"/>
                      <a:pt x="86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35"/>
              <p:cNvSpPr/>
              <p:nvPr/>
            </p:nvSpPr>
            <p:spPr>
              <a:xfrm>
                <a:off x="4872675" y="1011925"/>
                <a:ext cx="154675" cy="213825"/>
              </a:xfrm>
              <a:custGeom>
                <a:avLst/>
                <a:gdLst/>
                <a:ahLst/>
                <a:cxnLst/>
                <a:rect l="l" t="t" r="r" b="b"/>
                <a:pathLst>
                  <a:path w="6187" h="8553" extrusionOk="0">
                    <a:moveTo>
                      <a:pt x="6187" y="0"/>
                    </a:moveTo>
                    <a:lnTo>
                      <a:pt x="6187" y="0"/>
                    </a:lnTo>
                    <a:cubicBezTo>
                      <a:pt x="6186" y="1"/>
                      <a:pt x="1" y="5576"/>
                      <a:pt x="326" y="6892"/>
                    </a:cubicBezTo>
                    <a:lnTo>
                      <a:pt x="326" y="6890"/>
                    </a:lnTo>
                    <a:cubicBezTo>
                      <a:pt x="396" y="7172"/>
                      <a:pt x="553" y="7283"/>
                      <a:pt x="755" y="7283"/>
                    </a:cubicBezTo>
                    <a:cubicBezTo>
                      <a:pt x="1492" y="7283"/>
                      <a:pt x="2836" y="5807"/>
                      <a:pt x="2837" y="5807"/>
                    </a:cubicBezTo>
                    <a:lnTo>
                      <a:pt x="2837" y="5807"/>
                    </a:lnTo>
                    <a:cubicBezTo>
                      <a:pt x="2836" y="5807"/>
                      <a:pt x="1960" y="8553"/>
                      <a:pt x="2950" y="8553"/>
                    </a:cubicBezTo>
                    <a:cubicBezTo>
                      <a:pt x="3010" y="8553"/>
                      <a:pt x="3077" y="8542"/>
                      <a:pt x="3151" y="8521"/>
                    </a:cubicBezTo>
                    <a:cubicBezTo>
                      <a:pt x="4453" y="8147"/>
                      <a:pt x="6187" y="1"/>
                      <a:pt x="618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35"/>
              <p:cNvSpPr/>
              <p:nvPr/>
            </p:nvSpPr>
            <p:spPr>
              <a:xfrm>
                <a:off x="5043075" y="1033325"/>
                <a:ext cx="128500" cy="227150"/>
              </a:xfrm>
              <a:custGeom>
                <a:avLst/>
                <a:gdLst/>
                <a:ahLst/>
                <a:cxnLst/>
                <a:rect l="l" t="t" r="r" b="b"/>
                <a:pathLst>
                  <a:path w="5140" h="9086" extrusionOk="0">
                    <a:moveTo>
                      <a:pt x="2570" y="1"/>
                    </a:moveTo>
                    <a:cubicBezTo>
                      <a:pt x="2570" y="1"/>
                      <a:pt x="1" y="7923"/>
                      <a:pt x="939" y="8899"/>
                    </a:cubicBezTo>
                    <a:cubicBezTo>
                      <a:pt x="1064" y="9029"/>
                      <a:pt x="1185" y="9085"/>
                      <a:pt x="1301" y="9085"/>
                    </a:cubicBezTo>
                    <a:cubicBezTo>
                      <a:pt x="2051" y="9085"/>
                      <a:pt x="2570" y="6706"/>
                      <a:pt x="2570" y="6706"/>
                    </a:cubicBezTo>
                    <a:cubicBezTo>
                      <a:pt x="2570" y="6706"/>
                      <a:pt x="3089" y="9085"/>
                      <a:pt x="3839" y="9085"/>
                    </a:cubicBezTo>
                    <a:cubicBezTo>
                      <a:pt x="3955" y="9085"/>
                      <a:pt x="4076" y="9029"/>
                      <a:pt x="4201" y="8899"/>
                    </a:cubicBezTo>
                    <a:cubicBezTo>
                      <a:pt x="5139" y="7923"/>
                      <a:pt x="2570" y="1"/>
                      <a:pt x="25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35"/>
              <p:cNvSpPr/>
              <p:nvPr/>
            </p:nvSpPr>
            <p:spPr>
              <a:xfrm>
                <a:off x="5187225" y="1011925"/>
                <a:ext cx="154750" cy="213825"/>
              </a:xfrm>
              <a:custGeom>
                <a:avLst/>
                <a:gdLst/>
                <a:ahLst/>
                <a:cxnLst/>
                <a:rect l="l" t="t" r="r" b="b"/>
                <a:pathLst>
                  <a:path w="6190" h="8553" extrusionOk="0">
                    <a:moveTo>
                      <a:pt x="1" y="0"/>
                    </a:moveTo>
                    <a:cubicBezTo>
                      <a:pt x="1" y="1"/>
                      <a:pt x="1737" y="8147"/>
                      <a:pt x="3038" y="8521"/>
                    </a:cubicBezTo>
                    <a:cubicBezTo>
                      <a:pt x="3113" y="8542"/>
                      <a:pt x="3180" y="8553"/>
                      <a:pt x="3240" y="8553"/>
                    </a:cubicBezTo>
                    <a:cubicBezTo>
                      <a:pt x="4230" y="8553"/>
                      <a:pt x="3353" y="5807"/>
                      <a:pt x="3353" y="5807"/>
                    </a:cubicBezTo>
                    <a:lnTo>
                      <a:pt x="3353" y="5807"/>
                    </a:lnTo>
                    <a:cubicBezTo>
                      <a:pt x="3354" y="5807"/>
                      <a:pt x="4698" y="7283"/>
                      <a:pt x="5434" y="7283"/>
                    </a:cubicBezTo>
                    <a:cubicBezTo>
                      <a:pt x="5636" y="7283"/>
                      <a:pt x="5792" y="7172"/>
                      <a:pt x="5862" y="6890"/>
                    </a:cubicBezTo>
                    <a:cubicBezTo>
                      <a:pt x="6189" y="557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35"/>
              <p:cNvSpPr/>
              <p:nvPr/>
            </p:nvSpPr>
            <p:spPr>
              <a:xfrm>
                <a:off x="5245750" y="953400"/>
                <a:ext cx="216800" cy="146875"/>
              </a:xfrm>
              <a:custGeom>
                <a:avLst/>
                <a:gdLst/>
                <a:ahLst/>
                <a:cxnLst/>
                <a:rect l="l" t="t" r="r" b="b"/>
                <a:pathLst>
                  <a:path w="8672" h="5875" extrusionOk="0">
                    <a:moveTo>
                      <a:pt x="1" y="1"/>
                    </a:moveTo>
                    <a:cubicBezTo>
                      <a:pt x="1" y="1"/>
                      <a:pt x="5296" y="5874"/>
                      <a:pt x="6783" y="5874"/>
                    </a:cubicBezTo>
                    <a:cubicBezTo>
                      <a:pt x="6822" y="5874"/>
                      <a:pt x="6858" y="5870"/>
                      <a:pt x="6892" y="5862"/>
                    </a:cubicBezTo>
                    <a:cubicBezTo>
                      <a:pt x="8206" y="5536"/>
                      <a:pt x="5807" y="3351"/>
                      <a:pt x="5807" y="3351"/>
                    </a:cubicBezTo>
                    <a:lnTo>
                      <a:pt x="5807" y="3351"/>
                    </a:lnTo>
                    <a:cubicBezTo>
                      <a:pt x="5807" y="3351"/>
                      <a:pt x="6929" y="3709"/>
                      <a:pt x="7739" y="3709"/>
                    </a:cubicBezTo>
                    <a:cubicBezTo>
                      <a:pt x="8273" y="3709"/>
                      <a:pt x="8672" y="3553"/>
                      <a:pt x="8523" y="3036"/>
                    </a:cubicBezTo>
                    <a:cubicBezTo>
                      <a:pt x="8147" y="1737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35"/>
              <p:cNvSpPr/>
              <p:nvPr/>
            </p:nvSpPr>
            <p:spPr>
              <a:xfrm>
                <a:off x="5267225" y="827500"/>
                <a:ext cx="246825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9873" h="3676" extrusionOk="0">
                    <a:moveTo>
                      <a:pt x="8004" y="0"/>
                    </a:moveTo>
                    <a:cubicBezTo>
                      <a:pt x="5665" y="0"/>
                      <a:pt x="0" y="1838"/>
                      <a:pt x="0" y="1838"/>
                    </a:cubicBezTo>
                    <a:cubicBezTo>
                      <a:pt x="0" y="1838"/>
                      <a:pt x="5662" y="3675"/>
                      <a:pt x="8003" y="3675"/>
                    </a:cubicBezTo>
                    <a:cubicBezTo>
                      <a:pt x="8431" y="3675"/>
                      <a:pt x="8748" y="3614"/>
                      <a:pt x="8898" y="3469"/>
                    </a:cubicBezTo>
                    <a:cubicBezTo>
                      <a:pt x="9872" y="2530"/>
                      <a:pt x="6703" y="1838"/>
                      <a:pt x="6703" y="1838"/>
                    </a:cubicBezTo>
                    <a:cubicBezTo>
                      <a:pt x="6703" y="1838"/>
                      <a:pt x="9872" y="1147"/>
                      <a:pt x="8898" y="207"/>
                    </a:cubicBezTo>
                    <a:cubicBezTo>
                      <a:pt x="8748" y="62"/>
                      <a:pt x="8431" y="0"/>
                      <a:pt x="80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35"/>
              <p:cNvSpPr/>
              <p:nvPr/>
            </p:nvSpPr>
            <p:spPr>
              <a:xfrm>
                <a:off x="5245750" y="646675"/>
                <a:ext cx="2168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8672" h="5874" extrusionOk="0">
                    <a:moveTo>
                      <a:pt x="6782" y="0"/>
                    </a:moveTo>
                    <a:cubicBezTo>
                      <a:pt x="5294" y="0"/>
                      <a:pt x="1" y="5874"/>
                      <a:pt x="1" y="5874"/>
                    </a:cubicBezTo>
                    <a:cubicBezTo>
                      <a:pt x="1" y="5874"/>
                      <a:pt x="8147" y="4138"/>
                      <a:pt x="8523" y="2836"/>
                    </a:cubicBezTo>
                    <a:cubicBezTo>
                      <a:pt x="8672" y="2319"/>
                      <a:pt x="8273" y="2163"/>
                      <a:pt x="7739" y="2163"/>
                    </a:cubicBezTo>
                    <a:cubicBezTo>
                      <a:pt x="6929" y="2163"/>
                      <a:pt x="5807" y="2521"/>
                      <a:pt x="5807" y="2521"/>
                    </a:cubicBezTo>
                    <a:cubicBezTo>
                      <a:pt x="5807" y="2521"/>
                      <a:pt x="8206" y="338"/>
                      <a:pt x="6892" y="13"/>
                    </a:cubicBezTo>
                    <a:cubicBezTo>
                      <a:pt x="6858" y="4"/>
                      <a:pt x="6822" y="0"/>
                      <a:pt x="67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35"/>
              <p:cNvSpPr/>
              <p:nvPr/>
            </p:nvSpPr>
            <p:spPr>
              <a:xfrm>
                <a:off x="5187225" y="521125"/>
                <a:ext cx="154750" cy="213875"/>
              </a:xfrm>
              <a:custGeom>
                <a:avLst/>
                <a:gdLst/>
                <a:ahLst/>
                <a:cxnLst/>
                <a:rect l="l" t="t" r="r" b="b"/>
                <a:pathLst>
                  <a:path w="6190" h="8555" extrusionOk="0">
                    <a:moveTo>
                      <a:pt x="3239" y="1"/>
                    </a:moveTo>
                    <a:cubicBezTo>
                      <a:pt x="3179" y="1"/>
                      <a:pt x="3113" y="11"/>
                      <a:pt x="3038" y="32"/>
                    </a:cubicBezTo>
                    <a:cubicBezTo>
                      <a:pt x="1737" y="408"/>
                      <a:pt x="1" y="8555"/>
                      <a:pt x="1" y="8555"/>
                    </a:cubicBezTo>
                    <a:cubicBezTo>
                      <a:pt x="1" y="8555"/>
                      <a:pt x="6189" y="2977"/>
                      <a:pt x="5864" y="1663"/>
                    </a:cubicBezTo>
                    <a:cubicBezTo>
                      <a:pt x="5794" y="1381"/>
                      <a:pt x="5637" y="1270"/>
                      <a:pt x="5436" y="1270"/>
                    </a:cubicBezTo>
                    <a:cubicBezTo>
                      <a:pt x="4699" y="1270"/>
                      <a:pt x="3353" y="2749"/>
                      <a:pt x="3353" y="2749"/>
                    </a:cubicBezTo>
                    <a:cubicBezTo>
                      <a:pt x="3353" y="2749"/>
                      <a:pt x="4231" y="1"/>
                      <a:pt x="32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02" name="Google Shape;1702;p35"/>
            <p:cNvGrpSpPr/>
            <p:nvPr/>
          </p:nvGrpSpPr>
          <p:grpSpPr>
            <a:xfrm rot="5400000">
              <a:off x="8282451" y="4496228"/>
              <a:ext cx="1057404" cy="1006155"/>
              <a:chOff x="4700600" y="486450"/>
              <a:chExt cx="813450" cy="774025"/>
            </a:xfrm>
          </p:grpSpPr>
          <p:sp>
            <p:nvSpPr>
              <p:cNvPr id="1703" name="Google Shape;1703;p35"/>
              <p:cNvSpPr/>
              <p:nvPr/>
            </p:nvSpPr>
            <p:spPr>
              <a:xfrm>
                <a:off x="5043075" y="486450"/>
                <a:ext cx="128500" cy="227100"/>
              </a:xfrm>
              <a:custGeom>
                <a:avLst/>
                <a:gdLst/>
                <a:ahLst/>
                <a:cxnLst/>
                <a:rect l="l" t="t" r="r" b="b"/>
                <a:pathLst>
                  <a:path w="5140" h="9084" extrusionOk="0">
                    <a:moveTo>
                      <a:pt x="1301" y="0"/>
                    </a:moveTo>
                    <a:cubicBezTo>
                      <a:pt x="1185" y="0"/>
                      <a:pt x="1064" y="57"/>
                      <a:pt x="939" y="187"/>
                    </a:cubicBezTo>
                    <a:cubicBezTo>
                      <a:pt x="1" y="1161"/>
                      <a:pt x="2570" y="9083"/>
                      <a:pt x="2570" y="9083"/>
                    </a:cubicBezTo>
                    <a:cubicBezTo>
                      <a:pt x="2570" y="9083"/>
                      <a:pt x="5139" y="1161"/>
                      <a:pt x="4201" y="187"/>
                    </a:cubicBezTo>
                    <a:cubicBezTo>
                      <a:pt x="4076" y="57"/>
                      <a:pt x="3955" y="0"/>
                      <a:pt x="3839" y="0"/>
                    </a:cubicBezTo>
                    <a:cubicBezTo>
                      <a:pt x="3089" y="0"/>
                      <a:pt x="2570" y="2381"/>
                      <a:pt x="2570" y="2381"/>
                    </a:cubicBezTo>
                    <a:cubicBezTo>
                      <a:pt x="2570" y="2381"/>
                      <a:pt x="2051" y="0"/>
                      <a:pt x="1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35"/>
              <p:cNvSpPr/>
              <p:nvPr/>
            </p:nvSpPr>
            <p:spPr>
              <a:xfrm>
                <a:off x="4872675" y="521125"/>
                <a:ext cx="154675" cy="213875"/>
              </a:xfrm>
              <a:custGeom>
                <a:avLst/>
                <a:gdLst/>
                <a:ahLst/>
                <a:cxnLst/>
                <a:rect l="l" t="t" r="r" b="b"/>
                <a:pathLst>
                  <a:path w="6187" h="8555" extrusionOk="0">
                    <a:moveTo>
                      <a:pt x="2951" y="1"/>
                    </a:moveTo>
                    <a:cubicBezTo>
                      <a:pt x="1959" y="1"/>
                      <a:pt x="2837" y="2749"/>
                      <a:pt x="2837" y="2749"/>
                    </a:cubicBezTo>
                    <a:cubicBezTo>
                      <a:pt x="2837" y="2749"/>
                      <a:pt x="1490" y="1270"/>
                      <a:pt x="753" y="1270"/>
                    </a:cubicBezTo>
                    <a:cubicBezTo>
                      <a:pt x="552" y="1270"/>
                      <a:pt x="396" y="1381"/>
                      <a:pt x="326" y="1663"/>
                    </a:cubicBezTo>
                    <a:cubicBezTo>
                      <a:pt x="1" y="2977"/>
                      <a:pt x="6187" y="8555"/>
                      <a:pt x="6187" y="8555"/>
                    </a:cubicBezTo>
                    <a:cubicBezTo>
                      <a:pt x="6187" y="8555"/>
                      <a:pt x="4453" y="408"/>
                      <a:pt x="3151" y="32"/>
                    </a:cubicBezTo>
                    <a:cubicBezTo>
                      <a:pt x="3077" y="11"/>
                      <a:pt x="3010" y="1"/>
                      <a:pt x="29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35"/>
              <p:cNvSpPr/>
              <p:nvPr/>
            </p:nvSpPr>
            <p:spPr>
              <a:xfrm>
                <a:off x="4752075" y="646675"/>
                <a:ext cx="216775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5874" extrusionOk="0">
                    <a:moveTo>
                      <a:pt x="1891" y="0"/>
                    </a:moveTo>
                    <a:cubicBezTo>
                      <a:pt x="1851" y="0"/>
                      <a:pt x="1815" y="4"/>
                      <a:pt x="1781" y="13"/>
                    </a:cubicBezTo>
                    <a:cubicBezTo>
                      <a:pt x="467" y="338"/>
                      <a:pt x="2866" y="2521"/>
                      <a:pt x="2866" y="2521"/>
                    </a:cubicBezTo>
                    <a:cubicBezTo>
                      <a:pt x="2866" y="2521"/>
                      <a:pt x="1743" y="2163"/>
                      <a:pt x="933" y="2163"/>
                    </a:cubicBezTo>
                    <a:cubicBezTo>
                      <a:pt x="399" y="2163"/>
                      <a:pt x="0" y="2319"/>
                      <a:pt x="150" y="2836"/>
                    </a:cubicBezTo>
                    <a:cubicBezTo>
                      <a:pt x="523" y="4138"/>
                      <a:pt x="8670" y="5874"/>
                      <a:pt x="8670" y="5874"/>
                    </a:cubicBezTo>
                    <a:cubicBezTo>
                      <a:pt x="8670" y="5874"/>
                      <a:pt x="3379" y="0"/>
                      <a:pt x="18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35"/>
              <p:cNvSpPr/>
              <p:nvPr/>
            </p:nvSpPr>
            <p:spPr>
              <a:xfrm>
                <a:off x="4700600" y="827500"/>
                <a:ext cx="246825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9873" h="3676" extrusionOk="0">
                    <a:moveTo>
                      <a:pt x="1869" y="0"/>
                    </a:moveTo>
                    <a:cubicBezTo>
                      <a:pt x="1441" y="0"/>
                      <a:pt x="1125" y="62"/>
                      <a:pt x="974" y="207"/>
                    </a:cubicBezTo>
                    <a:cubicBezTo>
                      <a:pt x="0" y="1147"/>
                      <a:pt x="3168" y="1838"/>
                      <a:pt x="3168" y="1838"/>
                    </a:cubicBezTo>
                    <a:cubicBezTo>
                      <a:pt x="3168" y="1838"/>
                      <a:pt x="0" y="2530"/>
                      <a:pt x="974" y="3469"/>
                    </a:cubicBezTo>
                    <a:cubicBezTo>
                      <a:pt x="1125" y="3614"/>
                      <a:pt x="1442" y="3675"/>
                      <a:pt x="1870" y="3675"/>
                    </a:cubicBezTo>
                    <a:cubicBezTo>
                      <a:pt x="4211" y="3675"/>
                      <a:pt x="9873" y="1838"/>
                      <a:pt x="9873" y="1838"/>
                    </a:cubicBezTo>
                    <a:cubicBezTo>
                      <a:pt x="9873" y="1838"/>
                      <a:pt x="4208" y="0"/>
                      <a:pt x="18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35"/>
              <p:cNvSpPr/>
              <p:nvPr/>
            </p:nvSpPr>
            <p:spPr>
              <a:xfrm>
                <a:off x="4752075" y="953350"/>
                <a:ext cx="216775" cy="1469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5877" extrusionOk="0">
                    <a:moveTo>
                      <a:pt x="8670" y="1"/>
                    </a:moveTo>
                    <a:cubicBezTo>
                      <a:pt x="8670" y="1"/>
                      <a:pt x="523" y="1737"/>
                      <a:pt x="150" y="3038"/>
                    </a:cubicBezTo>
                    <a:cubicBezTo>
                      <a:pt x="0" y="3555"/>
                      <a:pt x="399" y="3711"/>
                      <a:pt x="933" y="3711"/>
                    </a:cubicBezTo>
                    <a:cubicBezTo>
                      <a:pt x="1743" y="3711"/>
                      <a:pt x="2866" y="3353"/>
                      <a:pt x="2866" y="3353"/>
                    </a:cubicBezTo>
                    <a:lnTo>
                      <a:pt x="2866" y="3353"/>
                    </a:lnTo>
                    <a:cubicBezTo>
                      <a:pt x="2866" y="3353"/>
                      <a:pt x="467" y="5538"/>
                      <a:pt x="1781" y="5864"/>
                    </a:cubicBezTo>
                    <a:cubicBezTo>
                      <a:pt x="1814" y="5872"/>
                      <a:pt x="1851" y="5876"/>
                      <a:pt x="1890" y="5876"/>
                    </a:cubicBezTo>
                    <a:cubicBezTo>
                      <a:pt x="3377" y="5876"/>
                      <a:pt x="8670" y="1"/>
                      <a:pt x="86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35"/>
              <p:cNvSpPr/>
              <p:nvPr/>
            </p:nvSpPr>
            <p:spPr>
              <a:xfrm>
                <a:off x="4872675" y="1011925"/>
                <a:ext cx="154675" cy="213825"/>
              </a:xfrm>
              <a:custGeom>
                <a:avLst/>
                <a:gdLst/>
                <a:ahLst/>
                <a:cxnLst/>
                <a:rect l="l" t="t" r="r" b="b"/>
                <a:pathLst>
                  <a:path w="6187" h="8553" extrusionOk="0">
                    <a:moveTo>
                      <a:pt x="6187" y="0"/>
                    </a:moveTo>
                    <a:lnTo>
                      <a:pt x="6187" y="0"/>
                    </a:lnTo>
                    <a:cubicBezTo>
                      <a:pt x="6186" y="1"/>
                      <a:pt x="1" y="5576"/>
                      <a:pt x="326" y="6892"/>
                    </a:cubicBezTo>
                    <a:lnTo>
                      <a:pt x="326" y="6890"/>
                    </a:lnTo>
                    <a:cubicBezTo>
                      <a:pt x="396" y="7172"/>
                      <a:pt x="553" y="7283"/>
                      <a:pt x="755" y="7283"/>
                    </a:cubicBezTo>
                    <a:cubicBezTo>
                      <a:pt x="1492" y="7283"/>
                      <a:pt x="2836" y="5807"/>
                      <a:pt x="2837" y="5807"/>
                    </a:cubicBezTo>
                    <a:lnTo>
                      <a:pt x="2837" y="5807"/>
                    </a:lnTo>
                    <a:cubicBezTo>
                      <a:pt x="2836" y="5807"/>
                      <a:pt x="1960" y="8553"/>
                      <a:pt x="2950" y="8553"/>
                    </a:cubicBezTo>
                    <a:cubicBezTo>
                      <a:pt x="3010" y="8553"/>
                      <a:pt x="3077" y="8542"/>
                      <a:pt x="3151" y="8521"/>
                    </a:cubicBezTo>
                    <a:cubicBezTo>
                      <a:pt x="4453" y="8147"/>
                      <a:pt x="6187" y="1"/>
                      <a:pt x="618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35"/>
              <p:cNvSpPr/>
              <p:nvPr/>
            </p:nvSpPr>
            <p:spPr>
              <a:xfrm>
                <a:off x="5043075" y="1033325"/>
                <a:ext cx="128500" cy="227150"/>
              </a:xfrm>
              <a:custGeom>
                <a:avLst/>
                <a:gdLst/>
                <a:ahLst/>
                <a:cxnLst/>
                <a:rect l="l" t="t" r="r" b="b"/>
                <a:pathLst>
                  <a:path w="5140" h="9086" extrusionOk="0">
                    <a:moveTo>
                      <a:pt x="2570" y="1"/>
                    </a:moveTo>
                    <a:cubicBezTo>
                      <a:pt x="2570" y="1"/>
                      <a:pt x="1" y="7923"/>
                      <a:pt x="939" y="8899"/>
                    </a:cubicBezTo>
                    <a:cubicBezTo>
                      <a:pt x="1064" y="9029"/>
                      <a:pt x="1185" y="9085"/>
                      <a:pt x="1301" y="9085"/>
                    </a:cubicBezTo>
                    <a:cubicBezTo>
                      <a:pt x="2051" y="9085"/>
                      <a:pt x="2570" y="6706"/>
                      <a:pt x="2570" y="6706"/>
                    </a:cubicBezTo>
                    <a:cubicBezTo>
                      <a:pt x="2570" y="6706"/>
                      <a:pt x="3089" y="9085"/>
                      <a:pt x="3839" y="9085"/>
                    </a:cubicBezTo>
                    <a:cubicBezTo>
                      <a:pt x="3955" y="9085"/>
                      <a:pt x="4076" y="9029"/>
                      <a:pt x="4201" y="8899"/>
                    </a:cubicBezTo>
                    <a:cubicBezTo>
                      <a:pt x="5139" y="7923"/>
                      <a:pt x="2570" y="1"/>
                      <a:pt x="25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35"/>
              <p:cNvSpPr/>
              <p:nvPr/>
            </p:nvSpPr>
            <p:spPr>
              <a:xfrm>
                <a:off x="5187225" y="1011925"/>
                <a:ext cx="154750" cy="213825"/>
              </a:xfrm>
              <a:custGeom>
                <a:avLst/>
                <a:gdLst/>
                <a:ahLst/>
                <a:cxnLst/>
                <a:rect l="l" t="t" r="r" b="b"/>
                <a:pathLst>
                  <a:path w="6190" h="8553" extrusionOk="0">
                    <a:moveTo>
                      <a:pt x="1" y="0"/>
                    </a:moveTo>
                    <a:cubicBezTo>
                      <a:pt x="1" y="1"/>
                      <a:pt x="1737" y="8147"/>
                      <a:pt x="3038" y="8521"/>
                    </a:cubicBezTo>
                    <a:cubicBezTo>
                      <a:pt x="3113" y="8542"/>
                      <a:pt x="3180" y="8553"/>
                      <a:pt x="3240" y="8553"/>
                    </a:cubicBezTo>
                    <a:cubicBezTo>
                      <a:pt x="4230" y="8553"/>
                      <a:pt x="3353" y="5807"/>
                      <a:pt x="3353" y="5807"/>
                    </a:cubicBezTo>
                    <a:lnTo>
                      <a:pt x="3353" y="5807"/>
                    </a:lnTo>
                    <a:cubicBezTo>
                      <a:pt x="3354" y="5807"/>
                      <a:pt x="4698" y="7283"/>
                      <a:pt x="5434" y="7283"/>
                    </a:cubicBezTo>
                    <a:cubicBezTo>
                      <a:pt x="5636" y="7283"/>
                      <a:pt x="5792" y="7172"/>
                      <a:pt x="5862" y="6890"/>
                    </a:cubicBezTo>
                    <a:cubicBezTo>
                      <a:pt x="6189" y="557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35"/>
              <p:cNvSpPr/>
              <p:nvPr/>
            </p:nvSpPr>
            <p:spPr>
              <a:xfrm>
                <a:off x="5245750" y="953400"/>
                <a:ext cx="216800" cy="146875"/>
              </a:xfrm>
              <a:custGeom>
                <a:avLst/>
                <a:gdLst/>
                <a:ahLst/>
                <a:cxnLst/>
                <a:rect l="l" t="t" r="r" b="b"/>
                <a:pathLst>
                  <a:path w="8672" h="5875" extrusionOk="0">
                    <a:moveTo>
                      <a:pt x="1" y="1"/>
                    </a:moveTo>
                    <a:cubicBezTo>
                      <a:pt x="1" y="1"/>
                      <a:pt x="5296" y="5874"/>
                      <a:pt x="6783" y="5874"/>
                    </a:cubicBezTo>
                    <a:cubicBezTo>
                      <a:pt x="6822" y="5874"/>
                      <a:pt x="6858" y="5870"/>
                      <a:pt x="6892" y="5862"/>
                    </a:cubicBezTo>
                    <a:cubicBezTo>
                      <a:pt x="8206" y="5536"/>
                      <a:pt x="5807" y="3351"/>
                      <a:pt x="5807" y="3351"/>
                    </a:cubicBezTo>
                    <a:lnTo>
                      <a:pt x="5807" y="3351"/>
                    </a:lnTo>
                    <a:cubicBezTo>
                      <a:pt x="5807" y="3351"/>
                      <a:pt x="6929" y="3709"/>
                      <a:pt x="7739" y="3709"/>
                    </a:cubicBezTo>
                    <a:cubicBezTo>
                      <a:pt x="8273" y="3709"/>
                      <a:pt x="8672" y="3553"/>
                      <a:pt x="8523" y="3036"/>
                    </a:cubicBezTo>
                    <a:cubicBezTo>
                      <a:pt x="8147" y="1737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35"/>
              <p:cNvSpPr/>
              <p:nvPr/>
            </p:nvSpPr>
            <p:spPr>
              <a:xfrm>
                <a:off x="5267225" y="827500"/>
                <a:ext cx="246825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9873" h="3676" extrusionOk="0">
                    <a:moveTo>
                      <a:pt x="8004" y="0"/>
                    </a:moveTo>
                    <a:cubicBezTo>
                      <a:pt x="5665" y="0"/>
                      <a:pt x="0" y="1838"/>
                      <a:pt x="0" y="1838"/>
                    </a:cubicBezTo>
                    <a:cubicBezTo>
                      <a:pt x="0" y="1838"/>
                      <a:pt x="5662" y="3675"/>
                      <a:pt x="8003" y="3675"/>
                    </a:cubicBezTo>
                    <a:cubicBezTo>
                      <a:pt x="8431" y="3675"/>
                      <a:pt x="8748" y="3614"/>
                      <a:pt x="8898" y="3469"/>
                    </a:cubicBezTo>
                    <a:cubicBezTo>
                      <a:pt x="9872" y="2530"/>
                      <a:pt x="6703" y="1838"/>
                      <a:pt x="6703" y="1838"/>
                    </a:cubicBezTo>
                    <a:cubicBezTo>
                      <a:pt x="6703" y="1838"/>
                      <a:pt x="9872" y="1147"/>
                      <a:pt x="8898" y="207"/>
                    </a:cubicBezTo>
                    <a:cubicBezTo>
                      <a:pt x="8748" y="62"/>
                      <a:pt x="8431" y="0"/>
                      <a:pt x="80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35"/>
              <p:cNvSpPr/>
              <p:nvPr/>
            </p:nvSpPr>
            <p:spPr>
              <a:xfrm>
                <a:off x="5245750" y="646675"/>
                <a:ext cx="2168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8672" h="5874" extrusionOk="0">
                    <a:moveTo>
                      <a:pt x="6782" y="0"/>
                    </a:moveTo>
                    <a:cubicBezTo>
                      <a:pt x="5294" y="0"/>
                      <a:pt x="1" y="5874"/>
                      <a:pt x="1" y="5874"/>
                    </a:cubicBezTo>
                    <a:cubicBezTo>
                      <a:pt x="1" y="5874"/>
                      <a:pt x="8147" y="4138"/>
                      <a:pt x="8523" y="2836"/>
                    </a:cubicBezTo>
                    <a:cubicBezTo>
                      <a:pt x="8672" y="2319"/>
                      <a:pt x="8273" y="2163"/>
                      <a:pt x="7739" y="2163"/>
                    </a:cubicBezTo>
                    <a:cubicBezTo>
                      <a:pt x="6929" y="2163"/>
                      <a:pt x="5807" y="2521"/>
                      <a:pt x="5807" y="2521"/>
                    </a:cubicBezTo>
                    <a:cubicBezTo>
                      <a:pt x="5807" y="2521"/>
                      <a:pt x="8206" y="338"/>
                      <a:pt x="6892" y="13"/>
                    </a:cubicBezTo>
                    <a:cubicBezTo>
                      <a:pt x="6858" y="4"/>
                      <a:pt x="6822" y="0"/>
                      <a:pt x="67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35"/>
              <p:cNvSpPr/>
              <p:nvPr/>
            </p:nvSpPr>
            <p:spPr>
              <a:xfrm>
                <a:off x="5187225" y="521125"/>
                <a:ext cx="154750" cy="213875"/>
              </a:xfrm>
              <a:custGeom>
                <a:avLst/>
                <a:gdLst/>
                <a:ahLst/>
                <a:cxnLst/>
                <a:rect l="l" t="t" r="r" b="b"/>
                <a:pathLst>
                  <a:path w="6190" h="8555" extrusionOk="0">
                    <a:moveTo>
                      <a:pt x="3239" y="1"/>
                    </a:moveTo>
                    <a:cubicBezTo>
                      <a:pt x="3179" y="1"/>
                      <a:pt x="3113" y="11"/>
                      <a:pt x="3038" y="32"/>
                    </a:cubicBezTo>
                    <a:cubicBezTo>
                      <a:pt x="1737" y="408"/>
                      <a:pt x="1" y="8555"/>
                      <a:pt x="1" y="8555"/>
                    </a:cubicBezTo>
                    <a:cubicBezTo>
                      <a:pt x="1" y="8555"/>
                      <a:pt x="6189" y="2977"/>
                      <a:pt x="5864" y="1663"/>
                    </a:cubicBezTo>
                    <a:cubicBezTo>
                      <a:pt x="5794" y="1381"/>
                      <a:pt x="5637" y="1270"/>
                      <a:pt x="5436" y="1270"/>
                    </a:cubicBezTo>
                    <a:cubicBezTo>
                      <a:pt x="4699" y="1270"/>
                      <a:pt x="3353" y="2749"/>
                      <a:pt x="3353" y="2749"/>
                    </a:cubicBezTo>
                    <a:cubicBezTo>
                      <a:pt x="3353" y="2749"/>
                      <a:pt x="4231" y="1"/>
                      <a:pt x="32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"/>
          <p:cNvSpPr txBox="1">
            <a:spLocks noGrp="1"/>
          </p:cNvSpPr>
          <p:nvPr>
            <p:ph type="title"/>
          </p:nvPr>
        </p:nvSpPr>
        <p:spPr>
          <a:xfrm>
            <a:off x="713225" y="2123700"/>
            <a:ext cx="4293300" cy="143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7" name="Google Shape;87;p3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1057950"/>
            <a:ext cx="1652100" cy="91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7200" b="0">
                <a:solidFill>
                  <a:schemeClr val="accent1"/>
                </a:solidFill>
                <a:latin typeface="Inter Tight ExtraBold"/>
                <a:ea typeface="Inter Tight ExtraBold"/>
                <a:cs typeface="Inter Tight ExtraBold"/>
                <a:sym typeface="Inter Tight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8" name="Google Shape;88;p3"/>
          <p:cNvSpPr txBox="1">
            <a:spLocks noGrp="1"/>
          </p:cNvSpPr>
          <p:nvPr>
            <p:ph type="subTitle" idx="1"/>
          </p:nvPr>
        </p:nvSpPr>
        <p:spPr>
          <a:xfrm>
            <a:off x="713225" y="3634350"/>
            <a:ext cx="41589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9" name="Google Shape;89;p3"/>
          <p:cNvGrpSpPr/>
          <p:nvPr/>
        </p:nvGrpSpPr>
        <p:grpSpPr>
          <a:xfrm rot="-5400000">
            <a:off x="3626202" y="-917068"/>
            <a:ext cx="1891597" cy="1799918"/>
            <a:chOff x="4700600" y="486450"/>
            <a:chExt cx="813450" cy="774025"/>
          </a:xfrm>
        </p:grpSpPr>
        <p:sp>
          <p:nvSpPr>
            <p:cNvPr id="90" name="Google Shape;90;p3"/>
            <p:cNvSpPr/>
            <p:nvPr/>
          </p:nvSpPr>
          <p:spPr>
            <a:xfrm>
              <a:off x="5043075" y="486450"/>
              <a:ext cx="128500" cy="227100"/>
            </a:xfrm>
            <a:custGeom>
              <a:avLst/>
              <a:gdLst/>
              <a:ahLst/>
              <a:cxnLst/>
              <a:rect l="l" t="t" r="r" b="b"/>
              <a:pathLst>
                <a:path w="5140" h="9084" extrusionOk="0">
                  <a:moveTo>
                    <a:pt x="1301" y="0"/>
                  </a:moveTo>
                  <a:cubicBezTo>
                    <a:pt x="1185" y="0"/>
                    <a:pt x="1064" y="57"/>
                    <a:pt x="939" y="187"/>
                  </a:cubicBezTo>
                  <a:cubicBezTo>
                    <a:pt x="1" y="1161"/>
                    <a:pt x="2570" y="9083"/>
                    <a:pt x="2570" y="9083"/>
                  </a:cubicBezTo>
                  <a:cubicBezTo>
                    <a:pt x="2570" y="9083"/>
                    <a:pt x="5139" y="1161"/>
                    <a:pt x="4201" y="187"/>
                  </a:cubicBezTo>
                  <a:cubicBezTo>
                    <a:pt x="4076" y="57"/>
                    <a:pt x="3955" y="0"/>
                    <a:pt x="3839" y="0"/>
                  </a:cubicBezTo>
                  <a:cubicBezTo>
                    <a:pt x="3089" y="0"/>
                    <a:pt x="2570" y="2381"/>
                    <a:pt x="2570" y="2381"/>
                  </a:cubicBezTo>
                  <a:cubicBezTo>
                    <a:pt x="2570" y="2381"/>
                    <a:pt x="2051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4872675" y="521125"/>
              <a:ext cx="154675" cy="213875"/>
            </a:xfrm>
            <a:custGeom>
              <a:avLst/>
              <a:gdLst/>
              <a:ahLst/>
              <a:cxnLst/>
              <a:rect l="l" t="t" r="r" b="b"/>
              <a:pathLst>
                <a:path w="6187" h="8555" extrusionOk="0">
                  <a:moveTo>
                    <a:pt x="2951" y="1"/>
                  </a:moveTo>
                  <a:cubicBezTo>
                    <a:pt x="1959" y="1"/>
                    <a:pt x="2837" y="2749"/>
                    <a:pt x="2837" y="2749"/>
                  </a:cubicBezTo>
                  <a:cubicBezTo>
                    <a:pt x="2837" y="2749"/>
                    <a:pt x="1490" y="1270"/>
                    <a:pt x="753" y="1270"/>
                  </a:cubicBezTo>
                  <a:cubicBezTo>
                    <a:pt x="552" y="1270"/>
                    <a:pt x="396" y="1381"/>
                    <a:pt x="326" y="1663"/>
                  </a:cubicBezTo>
                  <a:cubicBezTo>
                    <a:pt x="1" y="2977"/>
                    <a:pt x="6187" y="8555"/>
                    <a:pt x="6187" y="8555"/>
                  </a:cubicBezTo>
                  <a:cubicBezTo>
                    <a:pt x="6187" y="8555"/>
                    <a:pt x="4453" y="408"/>
                    <a:pt x="3151" y="32"/>
                  </a:cubicBezTo>
                  <a:cubicBezTo>
                    <a:pt x="3077" y="11"/>
                    <a:pt x="3010" y="1"/>
                    <a:pt x="29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4752075" y="646675"/>
              <a:ext cx="216775" cy="146850"/>
            </a:xfrm>
            <a:custGeom>
              <a:avLst/>
              <a:gdLst/>
              <a:ahLst/>
              <a:cxnLst/>
              <a:rect l="l" t="t" r="r" b="b"/>
              <a:pathLst>
                <a:path w="8671" h="5874" extrusionOk="0">
                  <a:moveTo>
                    <a:pt x="1891" y="0"/>
                  </a:moveTo>
                  <a:cubicBezTo>
                    <a:pt x="1851" y="0"/>
                    <a:pt x="1815" y="4"/>
                    <a:pt x="1781" y="13"/>
                  </a:cubicBezTo>
                  <a:cubicBezTo>
                    <a:pt x="467" y="338"/>
                    <a:pt x="2866" y="2521"/>
                    <a:pt x="2866" y="2521"/>
                  </a:cubicBezTo>
                  <a:cubicBezTo>
                    <a:pt x="2866" y="2521"/>
                    <a:pt x="1743" y="2163"/>
                    <a:pt x="933" y="2163"/>
                  </a:cubicBezTo>
                  <a:cubicBezTo>
                    <a:pt x="399" y="2163"/>
                    <a:pt x="0" y="2319"/>
                    <a:pt x="150" y="2836"/>
                  </a:cubicBezTo>
                  <a:cubicBezTo>
                    <a:pt x="523" y="4138"/>
                    <a:pt x="8670" y="5874"/>
                    <a:pt x="8670" y="5874"/>
                  </a:cubicBezTo>
                  <a:cubicBezTo>
                    <a:pt x="8670" y="5874"/>
                    <a:pt x="3379" y="0"/>
                    <a:pt x="18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4700600" y="827500"/>
              <a:ext cx="246825" cy="91900"/>
            </a:xfrm>
            <a:custGeom>
              <a:avLst/>
              <a:gdLst/>
              <a:ahLst/>
              <a:cxnLst/>
              <a:rect l="l" t="t" r="r" b="b"/>
              <a:pathLst>
                <a:path w="9873" h="3676" extrusionOk="0">
                  <a:moveTo>
                    <a:pt x="1869" y="0"/>
                  </a:moveTo>
                  <a:cubicBezTo>
                    <a:pt x="1441" y="0"/>
                    <a:pt x="1125" y="62"/>
                    <a:pt x="974" y="207"/>
                  </a:cubicBezTo>
                  <a:cubicBezTo>
                    <a:pt x="0" y="1147"/>
                    <a:pt x="3168" y="1838"/>
                    <a:pt x="3168" y="1838"/>
                  </a:cubicBezTo>
                  <a:cubicBezTo>
                    <a:pt x="3168" y="1838"/>
                    <a:pt x="0" y="2530"/>
                    <a:pt x="974" y="3469"/>
                  </a:cubicBezTo>
                  <a:cubicBezTo>
                    <a:pt x="1125" y="3614"/>
                    <a:pt x="1442" y="3675"/>
                    <a:pt x="1870" y="3675"/>
                  </a:cubicBezTo>
                  <a:cubicBezTo>
                    <a:pt x="4211" y="3675"/>
                    <a:pt x="9873" y="1838"/>
                    <a:pt x="9873" y="1838"/>
                  </a:cubicBezTo>
                  <a:cubicBezTo>
                    <a:pt x="9873" y="1838"/>
                    <a:pt x="4208" y="0"/>
                    <a:pt x="18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4752075" y="953350"/>
              <a:ext cx="216775" cy="146925"/>
            </a:xfrm>
            <a:custGeom>
              <a:avLst/>
              <a:gdLst/>
              <a:ahLst/>
              <a:cxnLst/>
              <a:rect l="l" t="t" r="r" b="b"/>
              <a:pathLst>
                <a:path w="8671" h="5877" extrusionOk="0">
                  <a:moveTo>
                    <a:pt x="8670" y="1"/>
                  </a:moveTo>
                  <a:cubicBezTo>
                    <a:pt x="8670" y="1"/>
                    <a:pt x="523" y="1737"/>
                    <a:pt x="150" y="3038"/>
                  </a:cubicBezTo>
                  <a:cubicBezTo>
                    <a:pt x="0" y="3555"/>
                    <a:pt x="399" y="3711"/>
                    <a:pt x="933" y="3711"/>
                  </a:cubicBezTo>
                  <a:cubicBezTo>
                    <a:pt x="1743" y="3711"/>
                    <a:pt x="2866" y="3353"/>
                    <a:pt x="2866" y="3353"/>
                  </a:cubicBezTo>
                  <a:lnTo>
                    <a:pt x="2866" y="3353"/>
                  </a:lnTo>
                  <a:cubicBezTo>
                    <a:pt x="2866" y="3353"/>
                    <a:pt x="467" y="5538"/>
                    <a:pt x="1781" y="5864"/>
                  </a:cubicBezTo>
                  <a:cubicBezTo>
                    <a:pt x="1814" y="5872"/>
                    <a:pt x="1851" y="5876"/>
                    <a:pt x="1890" y="5876"/>
                  </a:cubicBezTo>
                  <a:cubicBezTo>
                    <a:pt x="3377" y="5876"/>
                    <a:pt x="8670" y="1"/>
                    <a:pt x="8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4872675" y="1011925"/>
              <a:ext cx="154675" cy="213825"/>
            </a:xfrm>
            <a:custGeom>
              <a:avLst/>
              <a:gdLst/>
              <a:ahLst/>
              <a:cxnLst/>
              <a:rect l="l" t="t" r="r" b="b"/>
              <a:pathLst>
                <a:path w="6187" h="8553" extrusionOk="0">
                  <a:moveTo>
                    <a:pt x="6187" y="0"/>
                  </a:moveTo>
                  <a:lnTo>
                    <a:pt x="6187" y="0"/>
                  </a:lnTo>
                  <a:cubicBezTo>
                    <a:pt x="6186" y="1"/>
                    <a:pt x="1" y="5576"/>
                    <a:pt x="326" y="6892"/>
                  </a:cubicBezTo>
                  <a:lnTo>
                    <a:pt x="326" y="6890"/>
                  </a:lnTo>
                  <a:cubicBezTo>
                    <a:pt x="396" y="7172"/>
                    <a:pt x="553" y="7283"/>
                    <a:pt x="755" y="7283"/>
                  </a:cubicBezTo>
                  <a:cubicBezTo>
                    <a:pt x="1492" y="7283"/>
                    <a:pt x="2836" y="5807"/>
                    <a:pt x="2837" y="5807"/>
                  </a:cubicBezTo>
                  <a:lnTo>
                    <a:pt x="2837" y="5807"/>
                  </a:lnTo>
                  <a:cubicBezTo>
                    <a:pt x="2836" y="5807"/>
                    <a:pt x="1960" y="8553"/>
                    <a:pt x="2950" y="8553"/>
                  </a:cubicBezTo>
                  <a:cubicBezTo>
                    <a:pt x="3010" y="8553"/>
                    <a:pt x="3077" y="8542"/>
                    <a:pt x="3151" y="8521"/>
                  </a:cubicBezTo>
                  <a:cubicBezTo>
                    <a:pt x="4453" y="8147"/>
                    <a:pt x="6187" y="1"/>
                    <a:pt x="61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5043075" y="1033325"/>
              <a:ext cx="128500" cy="227150"/>
            </a:xfrm>
            <a:custGeom>
              <a:avLst/>
              <a:gdLst/>
              <a:ahLst/>
              <a:cxnLst/>
              <a:rect l="l" t="t" r="r" b="b"/>
              <a:pathLst>
                <a:path w="5140" h="9086" extrusionOk="0">
                  <a:moveTo>
                    <a:pt x="2570" y="1"/>
                  </a:moveTo>
                  <a:cubicBezTo>
                    <a:pt x="2570" y="1"/>
                    <a:pt x="1" y="7923"/>
                    <a:pt x="939" y="8899"/>
                  </a:cubicBezTo>
                  <a:cubicBezTo>
                    <a:pt x="1064" y="9029"/>
                    <a:pt x="1185" y="9085"/>
                    <a:pt x="1301" y="9085"/>
                  </a:cubicBezTo>
                  <a:cubicBezTo>
                    <a:pt x="2051" y="9085"/>
                    <a:pt x="2570" y="6706"/>
                    <a:pt x="2570" y="6706"/>
                  </a:cubicBezTo>
                  <a:cubicBezTo>
                    <a:pt x="2570" y="6706"/>
                    <a:pt x="3089" y="9085"/>
                    <a:pt x="3839" y="9085"/>
                  </a:cubicBezTo>
                  <a:cubicBezTo>
                    <a:pt x="3955" y="9085"/>
                    <a:pt x="4076" y="9029"/>
                    <a:pt x="4201" y="8899"/>
                  </a:cubicBezTo>
                  <a:cubicBezTo>
                    <a:pt x="5139" y="7923"/>
                    <a:pt x="2570" y="1"/>
                    <a:pt x="25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5187225" y="1011925"/>
              <a:ext cx="154750" cy="213825"/>
            </a:xfrm>
            <a:custGeom>
              <a:avLst/>
              <a:gdLst/>
              <a:ahLst/>
              <a:cxnLst/>
              <a:rect l="l" t="t" r="r" b="b"/>
              <a:pathLst>
                <a:path w="6190" h="8553" extrusionOk="0">
                  <a:moveTo>
                    <a:pt x="1" y="0"/>
                  </a:moveTo>
                  <a:cubicBezTo>
                    <a:pt x="1" y="1"/>
                    <a:pt x="1737" y="8147"/>
                    <a:pt x="3038" y="8521"/>
                  </a:cubicBezTo>
                  <a:cubicBezTo>
                    <a:pt x="3113" y="8542"/>
                    <a:pt x="3180" y="8553"/>
                    <a:pt x="3240" y="8553"/>
                  </a:cubicBezTo>
                  <a:cubicBezTo>
                    <a:pt x="4230" y="8553"/>
                    <a:pt x="3353" y="5807"/>
                    <a:pt x="3353" y="5807"/>
                  </a:cubicBezTo>
                  <a:lnTo>
                    <a:pt x="3353" y="5807"/>
                  </a:lnTo>
                  <a:cubicBezTo>
                    <a:pt x="3354" y="5807"/>
                    <a:pt x="4698" y="7283"/>
                    <a:pt x="5434" y="7283"/>
                  </a:cubicBezTo>
                  <a:cubicBezTo>
                    <a:pt x="5636" y="7283"/>
                    <a:pt x="5792" y="7172"/>
                    <a:pt x="5862" y="6890"/>
                  </a:cubicBezTo>
                  <a:cubicBezTo>
                    <a:pt x="6189" y="5576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5245750" y="953400"/>
              <a:ext cx="216800" cy="146875"/>
            </a:xfrm>
            <a:custGeom>
              <a:avLst/>
              <a:gdLst/>
              <a:ahLst/>
              <a:cxnLst/>
              <a:rect l="l" t="t" r="r" b="b"/>
              <a:pathLst>
                <a:path w="8672" h="5875" extrusionOk="0">
                  <a:moveTo>
                    <a:pt x="1" y="1"/>
                  </a:moveTo>
                  <a:cubicBezTo>
                    <a:pt x="1" y="1"/>
                    <a:pt x="5296" y="5874"/>
                    <a:pt x="6783" y="5874"/>
                  </a:cubicBezTo>
                  <a:cubicBezTo>
                    <a:pt x="6822" y="5874"/>
                    <a:pt x="6858" y="5870"/>
                    <a:pt x="6892" y="5862"/>
                  </a:cubicBezTo>
                  <a:cubicBezTo>
                    <a:pt x="8206" y="5536"/>
                    <a:pt x="5807" y="3351"/>
                    <a:pt x="5807" y="3351"/>
                  </a:cubicBezTo>
                  <a:lnTo>
                    <a:pt x="5807" y="3351"/>
                  </a:lnTo>
                  <a:cubicBezTo>
                    <a:pt x="5807" y="3351"/>
                    <a:pt x="6929" y="3709"/>
                    <a:pt x="7739" y="3709"/>
                  </a:cubicBezTo>
                  <a:cubicBezTo>
                    <a:pt x="8273" y="3709"/>
                    <a:pt x="8672" y="3553"/>
                    <a:pt x="8523" y="3036"/>
                  </a:cubicBezTo>
                  <a:cubicBezTo>
                    <a:pt x="8147" y="1737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5267225" y="827500"/>
              <a:ext cx="246825" cy="91900"/>
            </a:xfrm>
            <a:custGeom>
              <a:avLst/>
              <a:gdLst/>
              <a:ahLst/>
              <a:cxnLst/>
              <a:rect l="l" t="t" r="r" b="b"/>
              <a:pathLst>
                <a:path w="9873" h="3676" extrusionOk="0">
                  <a:moveTo>
                    <a:pt x="8004" y="0"/>
                  </a:moveTo>
                  <a:cubicBezTo>
                    <a:pt x="5665" y="0"/>
                    <a:pt x="0" y="1838"/>
                    <a:pt x="0" y="1838"/>
                  </a:cubicBezTo>
                  <a:cubicBezTo>
                    <a:pt x="0" y="1838"/>
                    <a:pt x="5662" y="3675"/>
                    <a:pt x="8003" y="3675"/>
                  </a:cubicBezTo>
                  <a:cubicBezTo>
                    <a:pt x="8431" y="3675"/>
                    <a:pt x="8748" y="3614"/>
                    <a:pt x="8898" y="3469"/>
                  </a:cubicBezTo>
                  <a:cubicBezTo>
                    <a:pt x="9872" y="2530"/>
                    <a:pt x="6703" y="1838"/>
                    <a:pt x="6703" y="1838"/>
                  </a:cubicBezTo>
                  <a:cubicBezTo>
                    <a:pt x="6703" y="1838"/>
                    <a:pt x="9872" y="1147"/>
                    <a:pt x="8898" y="207"/>
                  </a:cubicBezTo>
                  <a:cubicBezTo>
                    <a:pt x="8748" y="62"/>
                    <a:pt x="8431" y="0"/>
                    <a:pt x="80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5245750" y="646675"/>
              <a:ext cx="216800" cy="146850"/>
            </a:xfrm>
            <a:custGeom>
              <a:avLst/>
              <a:gdLst/>
              <a:ahLst/>
              <a:cxnLst/>
              <a:rect l="l" t="t" r="r" b="b"/>
              <a:pathLst>
                <a:path w="8672" h="5874" extrusionOk="0">
                  <a:moveTo>
                    <a:pt x="6782" y="0"/>
                  </a:moveTo>
                  <a:cubicBezTo>
                    <a:pt x="5294" y="0"/>
                    <a:pt x="1" y="5874"/>
                    <a:pt x="1" y="5874"/>
                  </a:cubicBezTo>
                  <a:cubicBezTo>
                    <a:pt x="1" y="5874"/>
                    <a:pt x="8147" y="4138"/>
                    <a:pt x="8523" y="2836"/>
                  </a:cubicBezTo>
                  <a:cubicBezTo>
                    <a:pt x="8672" y="2319"/>
                    <a:pt x="8273" y="2163"/>
                    <a:pt x="7739" y="2163"/>
                  </a:cubicBezTo>
                  <a:cubicBezTo>
                    <a:pt x="6929" y="2163"/>
                    <a:pt x="5807" y="2521"/>
                    <a:pt x="5807" y="2521"/>
                  </a:cubicBezTo>
                  <a:cubicBezTo>
                    <a:pt x="5807" y="2521"/>
                    <a:pt x="8206" y="338"/>
                    <a:pt x="6892" y="13"/>
                  </a:cubicBezTo>
                  <a:cubicBezTo>
                    <a:pt x="6858" y="4"/>
                    <a:pt x="6822" y="0"/>
                    <a:pt x="67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5187225" y="521125"/>
              <a:ext cx="154750" cy="213875"/>
            </a:xfrm>
            <a:custGeom>
              <a:avLst/>
              <a:gdLst/>
              <a:ahLst/>
              <a:cxnLst/>
              <a:rect l="l" t="t" r="r" b="b"/>
              <a:pathLst>
                <a:path w="6190" h="8555" extrusionOk="0">
                  <a:moveTo>
                    <a:pt x="3239" y="1"/>
                  </a:moveTo>
                  <a:cubicBezTo>
                    <a:pt x="3179" y="1"/>
                    <a:pt x="3113" y="11"/>
                    <a:pt x="3038" y="32"/>
                  </a:cubicBezTo>
                  <a:cubicBezTo>
                    <a:pt x="1737" y="408"/>
                    <a:pt x="1" y="8555"/>
                    <a:pt x="1" y="8555"/>
                  </a:cubicBezTo>
                  <a:cubicBezTo>
                    <a:pt x="1" y="8555"/>
                    <a:pt x="6189" y="2977"/>
                    <a:pt x="5864" y="1663"/>
                  </a:cubicBezTo>
                  <a:cubicBezTo>
                    <a:pt x="5794" y="1381"/>
                    <a:pt x="5637" y="1270"/>
                    <a:pt x="5436" y="1270"/>
                  </a:cubicBezTo>
                  <a:cubicBezTo>
                    <a:pt x="4699" y="1270"/>
                    <a:pt x="3353" y="2749"/>
                    <a:pt x="3353" y="2749"/>
                  </a:cubicBezTo>
                  <a:cubicBezTo>
                    <a:pt x="3353" y="2749"/>
                    <a:pt x="4231" y="1"/>
                    <a:pt x="32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" name="Google Shape;102;p3"/>
          <p:cNvGrpSpPr/>
          <p:nvPr/>
        </p:nvGrpSpPr>
        <p:grpSpPr>
          <a:xfrm>
            <a:off x="-57" y="0"/>
            <a:ext cx="9144057" cy="5147366"/>
            <a:chOff x="-57" y="0"/>
            <a:chExt cx="9144057" cy="5147366"/>
          </a:xfrm>
        </p:grpSpPr>
        <p:sp>
          <p:nvSpPr>
            <p:cNvPr id="103" name="Google Shape;103;p3"/>
            <p:cNvSpPr/>
            <p:nvPr/>
          </p:nvSpPr>
          <p:spPr>
            <a:xfrm flipH="1">
              <a:off x="-57" y="4419600"/>
              <a:ext cx="1502082" cy="727766"/>
            </a:xfrm>
            <a:custGeom>
              <a:avLst/>
              <a:gdLst/>
              <a:ahLst/>
              <a:cxnLst/>
              <a:rect l="l" t="t" r="r" b="b"/>
              <a:pathLst>
                <a:path w="71707" h="34272" extrusionOk="0">
                  <a:moveTo>
                    <a:pt x="63812" y="1"/>
                  </a:moveTo>
                  <a:cubicBezTo>
                    <a:pt x="40013" y="1"/>
                    <a:pt x="41006" y="15836"/>
                    <a:pt x="41006" y="15836"/>
                  </a:cubicBezTo>
                  <a:cubicBezTo>
                    <a:pt x="38466" y="15044"/>
                    <a:pt x="36214" y="14710"/>
                    <a:pt x="34223" y="14710"/>
                  </a:cubicBezTo>
                  <a:cubicBezTo>
                    <a:pt x="23669" y="14710"/>
                    <a:pt x="20447" y="24080"/>
                    <a:pt x="20447" y="24080"/>
                  </a:cubicBezTo>
                  <a:cubicBezTo>
                    <a:pt x="5578" y="24080"/>
                    <a:pt x="1" y="34271"/>
                    <a:pt x="1" y="34271"/>
                  </a:cubicBezTo>
                  <a:lnTo>
                    <a:pt x="71706" y="34271"/>
                  </a:lnTo>
                  <a:lnTo>
                    <a:pt x="71706" y="506"/>
                  </a:lnTo>
                  <a:cubicBezTo>
                    <a:pt x="68810" y="159"/>
                    <a:pt x="66187" y="1"/>
                    <a:pt x="638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 rot="10800000">
              <a:off x="-7" y="0"/>
              <a:ext cx="1502082" cy="727766"/>
            </a:xfrm>
            <a:custGeom>
              <a:avLst/>
              <a:gdLst/>
              <a:ahLst/>
              <a:cxnLst/>
              <a:rect l="l" t="t" r="r" b="b"/>
              <a:pathLst>
                <a:path w="71707" h="34272" extrusionOk="0">
                  <a:moveTo>
                    <a:pt x="63812" y="1"/>
                  </a:moveTo>
                  <a:cubicBezTo>
                    <a:pt x="40013" y="1"/>
                    <a:pt x="41006" y="15836"/>
                    <a:pt x="41006" y="15836"/>
                  </a:cubicBezTo>
                  <a:cubicBezTo>
                    <a:pt x="38466" y="15044"/>
                    <a:pt x="36214" y="14710"/>
                    <a:pt x="34223" y="14710"/>
                  </a:cubicBezTo>
                  <a:cubicBezTo>
                    <a:pt x="23669" y="14710"/>
                    <a:pt x="20447" y="24080"/>
                    <a:pt x="20447" y="24080"/>
                  </a:cubicBezTo>
                  <a:cubicBezTo>
                    <a:pt x="5578" y="24080"/>
                    <a:pt x="1" y="34271"/>
                    <a:pt x="1" y="34271"/>
                  </a:cubicBezTo>
                  <a:lnTo>
                    <a:pt x="71706" y="34271"/>
                  </a:lnTo>
                  <a:lnTo>
                    <a:pt x="71706" y="506"/>
                  </a:lnTo>
                  <a:cubicBezTo>
                    <a:pt x="68810" y="159"/>
                    <a:pt x="66187" y="1"/>
                    <a:pt x="638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 rot="10800000" flipH="1">
              <a:off x="7641918" y="0"/>
              <a:ext cx="1502082" cy="727766"/>
            </a:xfrm>
            <a:custGeom>
              <a:avLst/>
              <a:gdLst/>
              <a:ahLst/>
              <a:cxnLst/>
              <a:rect l="l" t="t" r="r" b="b"/>
              <a:pathLst>
                <a:path w="71707" h="34272" extrusionOk="0">
                  <a:moveTo>
                    <a:pt x="63812" y="1"/>
                  </a:moveTo>
                  <a:cubicBezTo>
                    <a:pt x="40013" y="1"/>
                    <a:pt x="41006" y="15836"/>
                    <a:pt x="41006" y="15836"/>
                  </a:cubicBezTo>
                  <a:cubicBezTo>
                    <a:pt x="38466" y="15044"/>
                    <a:pt x="36214" y="14710"/>
                    <a:pt x="34223" y="14710"/>
                  </a:cubicBezTo>
                  <a:cubicBezTo>
                    <a:pt x="23669" y="14710"/>
                    <a:pt x="20447" y="24080"/>
                    <a:pt x="20447" y="24080"/>
                  </a:cubicBezTo>
                  <a:cubicBezTo>
                    <a:pt x="5578" y="24080"/>
                    <a:pt x="1" y="34271"/>
                    <a:pt x="1" y="34271"/>
                  </a:cubicBezTo>
                  <a:lnTo>
                    <a:pt x="71706" y="34271"/>
                  </a:lnTo>
                  <a:lnTo>
                    <a:pt x="71706" y="506"/>
                  </a:lnTo>
                  <a:cubicBezTo>
                    <a:pt x="68810" y="159"/>
                    <a:pt x="66187" y="1"/>
                    <a:pt x="638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" name="Google Shape;106;p3"/>
          <p:cNvGrpSpPr/>
          <p:nvPr/>
        </p:nvGrpSpPr>
        <p:grpSpPr>
          <a:xfrm>
            <a:off x="1303760" y="254497"/>
            <a:ext cx="423525" cy="374903"/>
            <a:chOff x="859100" y="238200"/>
            <a:chExt cx="5915150" cy="5236075"/>
          </a:xfrm>
        </p:grpSpPr>
        <p:sp>
          <p:nvSpPr>
            <p:cNvPr id="107" name="Google Shape;107;p3"/>
            <p:cNvSpPr/>
            <p:nvPr/>
          </p:nvSpPr>
          <p:spPr>
            <a:xfrm>
              <a:off x="859100" y="238200"/>
              <a:ext cx="5915150" cy="5236075"/>
            </a:xfrm>
            <a:custGeom>
              <a:avLst/>
              <a:gdLst/>
              <a:ahLst/>
              <a:cxnLst/>
              <a:rect l="l" t="t" r="r" b="b"/>
              <a:pathLst>
                <a:path w="236606" h="209443" extrusionOk="0">
                  <a:moveTo>
                    <a:pt x="98579" y="84632"/>
                  </a:moveTo>
                  <a:lnTo>
                    <a:pt x="98579" y="84632"/>
                  </a:lnTo>
                  <a:cubicBezTo>
                    <a:pt x="98584" y="84636"/>
                    <a:pt x="98588" y="84640"/>
                    <a:pt x="98593" y="84643"/>
                  </a:cubicBezTo>
                  <a:cubicBezTo>
                    <a:pt x="98591" y="84646"/>
                    <a:pt x="98590" y="84647"/>
                    <a:pt x="98588" y="84647"/>
                  </a:cubicBezTo>
                  <a:cubicBezTo>
                    <a:pt x="98584" y="84647"/>
                    <a:pt x="98581" y="84641"/>
                    <a:pt x="98579" y="84632"/>
                  </a:cubicBezTo>
                  <a:close/>
                  <a:moveTo>
                    <a:pt x="101994" y="3602"/>
                  </a:moveTo>
                  <a:cubicBezTo>
                    <a:pt x="126466" y="3655"/>
                    <a:pt x="140662" y="44676"/>
                    <a:pt x="139924" y="65233"/>
                  </a:cubicBezTo>
                  <a:lnTo>
                    <a:pt x="139726" y="72213"/>
                  </a:lnTo>
                  <a:cubicBezTo>
                    <a:pt x="152935" y="54536"/>
                    <a:pt x="168311" y="35337"/>
                    <a:pt x="190021" y="28338"/>
                  </a:cubicBezTo>
                  <a:cubicBezTo>
                    <a:pt x="192578" y="27470"/>
                    <a:pt x="195152" y="27066"/>
                    <a:pt x="197686" y="27066"/>
                  </a:cubicBezTo>
                  <a:cubicBezTo>
                    <a:pt x="206771" y="27066"/>
                    <a:pt x="215342" y="32255"/>
                    <a:pt x="220774" y="39826"/>
                  </a:cubicBezTo>
                  <a:cubicBezTo>
                    <a:pt x="230443" y="52335"/>
                    <a:pt x="236605" y="70948"/>
                    <a:pt x="223443" y="83332"/>
                  </a:cubicBezTo>
                  <a:cubicBezTo>
                    <a:pt x="210855" y="95182"/>
                    <a:pt x="192730" y="99572"/>
                    <a:pt x="175983" y="101865"/>
                  </a:cubicBezTo>
                  <a:cubicBezTo>
                    <a:pt x="184076" y="105662"/>
                    <a:pt x="191840" y="110328"/>
                    <a:pt x="198958" y="115759"/>
                  </a:cubicBezTo>
                  <a:cubicBezTo>
                    <a:pt x="220748" y="132058"/>
                    <a:pt x="231781" y="154316"/>
                    <a:pt x="208462" y="175228"/>
                  </a:cubicBezTo>
                  <a:cubicBezTo>
                    <a:pt x="199698" y="183539"/>
                    <a:pt x="190930" y="187261"/>
                    <a:pt x="182522" y="187261"/>
                  </a:cubicBezTo>
                  <a:cubicBezTo>
                    <a:pt x="170158" y="187261"/>
                    <a:pt x="158574" y="179214"/>
                    <a:pt x="148927" y="165876"/>
                  </a:cubicBezTo>
                  <a:cubicBezTo>
                    <a:pt x="142989" y="157954"/>
                    <a:pt x="138362" y="148924"/>
                    <a:pt x="134539" y="139875"/>
                  </a:cubicBezTo>
                  <a:cubicBezTo>
                    <a:pt x="127184" y="161974"/>
                    <a:pt x="116059" y="189386"/>
                    <a:pt x="95008" y="201368"/>
                  </a:cubicBezTo>
                  <a:cubicBezTo>
                    <a:pt x="91289" y="203371"/>
                    <a:pt x="87288" y="204270"/>
                    <a:pt x="83275" y="204270"/>
                  </a:cubicBezTo>
                  <a:cubicBezTo>
                    <a:pt x="73005" y="204270"/>
                    <a:pt x="62654" y="198382"/>
                    <a:pt x="56754" y="190051"/>
                  </a:cubicBezTo>
                  <a:cubicBezTo>
                    <a:pt x="43526" y="168947"/>
                    <a:pt x="64538" y="140705"/>
                    <a:pt x="78656" y="124999"/>
                  </a:cubicBezTo>
                  <a:lnTo>
                    <a:pt x="78656" y="124999"/>
                  </a:lnTo>
                  <a:cubicBezTo>
                    <a:pt x="73869" y="125306"/>
                    <a:pt x="69013" y="125507"/>
                    <a:pt x="64152" y="125507"/>
                  </a:cubicBezTo>
                  <a:cubicBezTo>
                    <a:pt x="58679" y="125507"/>
                    <a:pt x="53200" y="125253"/>
                    <a:pt x="47804" y="124611"/>
                  </a:cubicBezTo>
                  <a:cubicBezTo>
                    <a:pt x="32645" y="122673"/>
                    <a:pt x="13274" y="118369"/>
                    <a:pt x="7461" y="102630"/>
                  </a:cubicBezTo>
                  <a:cubicBezTo>
                    <a:pt x="4930" y="95149"/>
                    <a:pt x="6374" y="86449"/>
                    <a:pt x="9458" y="79298"/>
                  </a:cubicBezTo>
                  <a:cubicBezTo>
                    <a:pt x="12543" y="71739"/>
                    <a:pt x="19463" y="66637"/>
                    <a:pt x="27412" y="65062"/>
                  </a:cubicBezTo>
                  <a:cubicBezTo>
                    <a:pt x="30584" y="64521"/>
                    <a:pt x="33764" y="64274"/>
                    <a:pt x="36940" y="64274"/>
                  </a:cubicBezTo>
                  <a:cubicBezTo>
                    <a:pt x="54436" y="64274"/>
                    <a:pt x="71850" y="71765"/>
                    <a:pt x="87547" y="78916"/>
                  </a:cubicBezTo>
                  <a:cubicBezTo>
                    <a:pt x="91027" y="80590"/>
                    <a:pt x="94704" y="82501"/>
                    <a:pt x="98079" y="84393"/>
                  </a:cubicBezTo>
                  <a:cubicBezTo>
                    <a:pt x="98285" y="84507"/>
                    <a:pt x="98638" y="84754"/>
                    <a:pt x="98922" y="84754"/>
                  </a:cubicBezTo>
                  <a:cubicBezTo>
                    <a:pt x="98983" y="84754"/>
                    <a:pt x="99041" y="84743"/>
                    <a:pt x="99094" y="84716"/>
                  </a:cubicBezTo>
                  <a:cubicBezTo>
                    <a:pt x="99180" y="84373"/>
                    <a:pt x="98731" y="84110"/>
                    <a:pt x="98521" y="83892"/>
                  </a:cubicBezTo>
                  <a:cubicBezTo>
                    <a:pt x="87777" y="73446"/>
                    <a:pt x="78030" y="60554"/>
                    <a:pt x="74833" y="45718"/>
                  </a:cubicBezTo>
                  <a:cubicBezTo>
                    <a:pt x="72263" y="34560"/>
                    <a:pt x="75650" y="22696"/>
                    <a:pt x="83434" y="14352"/>
                  </a:cubicBezTo>
                  <a:cubicBezTo>
                    <a:pt x="88212" y="8895"/>
                    <a:pt x="94612" y="3991"/>
                    <a:pt x="101994" y="3602"/>
                  </a:cubicBezTo>
                  <a:close/>
                  <a:moveTo>
                    <a:pt x="102480" y="0"/>
                  </a:moveTo>
                  <a:cubicBezTo>
                    <a:pt x="102246" y="0"/>
                    <a:pt x="102012" y="4"/>
                    <a:pt x="101776" y="10"/>
                  </a:cubicBezTo>
                  <a:cubicBezTo>
                    <a:pt x="85721" y="1816"/>
                    <a:pt x="72955" y="18801"/>
                    <a:pt x="71603" y="34230"/>
                  </a:cubicBezTo>
                  <a:cubicBezTo>
                    <a:pt x="70549" y="53521"/>
                    <a:pt x="83098" y="70364"/>
                    <a:pt x="96612" y="82896"/>
                  </a:cubicBezTo>
                  <a:lnTo>
                    <a:pt x="96612" y="82896"/>
                  </a:lnTo>
                  <a:cubicBezTo>
                    <a:pt x="96501" y="82830"/>
                    <a:pt x="96396" y="82769"/>
                    <a:pt x="96299" y="82712"/>
                  </a:cubicBezTo>
                  <a:cubicBezTo>
                    <a:pt x="80769" y="73991"/>
                    <a:pt x="56523" y="61463"/>
                    <a:pt x="35680" y="61463"/>
                  </a:cubicBezTo>
                  <a:cubicBezTo>
                    <a:pt x="27997" y="61463"/>
                    <a:pt x="20777" y="63165"/>
                    <a:pt x="14626" y="67389"/>
                  </a:cubicBezTo>
                  <a:cubicBezTo>
                    <a:pt x="4107" y="75568"/>
                    <a:pt x="0" y="91254"/>
                    <a:pt x="3685" y="103889"/>
                  </a:cubicBezTo>
                  <a:cubicBezTo>
                    <a:pt x="9801" y="121598"/>
                    <a:pt x="30687" y="127016"/>
                    <a:pt x="47224" y="129303"/>
                  </a:cubicBezTo>
                  <a:cubicBezTo>
                    <a:pt x="53417" y="130079"/>
                    <a:pt x="59583" y="130504"/>
                    <a:pt x="65811" y="130504"/>
                  </a:cubicBezTo>
                  <a:cubicBezTo>
                    <a:pt x="66344" y="130504"/>
                    <a:pt x="66877" y="130501"/>
                    <a:pt x="67411" y="130495"/>
                  </a:cubicBezTo>
                  <a:lnTo>
                    <a:pt x="67411" y="130495"/>
                  </a:lnTo>
                  <a:cubicBezTo>
                    <a:pt x="53715" y="147747"/>
                    <a:pt x="39545" y="172462"/>
                    <a:pt x="52391" y="192958"/>
                  </a:cubicBezTo>
                  <a:cubicBezTo>
                    <a:pt x="59182" y="202824"/>
                    <a:pt x="71186" y="209442"/>
                    <a:pt x="83088" y="209442"/>
                  </a:cubicBezTo>
                  <a:cubicBezTo>
                    <a:pt x="87970" y="209442"/>
                    <a:pt x="92834" y="208329"/>
                    <a:pt x="97314" y="205869"/>
                  </a:cubicBezTo>
                  <a:cubicBezTo>
                    <a:pt x="116796" y="194664"/>
                    <a:pt x="127567" y="172407"/>
                    <a:pt x="135159" y="151754"/>
                  </a:cubicBezTo>
                  <a:lnTo>
                    <a:pt x="135159" y="151754"/>
                  </a:lnTo>
                  <a:cubicBezTo>
                    <a:pt x="138191" y="157595"/>
                    <a:pt x="141677" y="163097"/>
                    <a:pt x="145652" y="168341"/>
                  </a:cubicBezTo>
                  <a:cubicBezTo>
                    <a:pt x="154071" y="179664"/>
                    <a:pt x="167063" y="190765"/>
                    <a:pt x="181710" y="190765"/>
                  </a:cubicBezTo>
                  <a:cubicBezTo>
                    <a:pt x="184021" y="190765"/>
                    <a:pt x="186374" y="190489"/>
                    <a:pt x="188756" y="189893"/>
                  </a:cubicBezTo>
                  <a:cubicBezTo>
                    <a:pt x="203809" y="186011"/>
                    <a:pt x="219865" y="171472"/>
                    <a:pt x="223186" y="155924"/>
                  </a:cubicBezTo>
                  <a:cubicBezTo>
                    <a:pt x="224854" y="147527"/>
                    <a:pt x="222026" y="138900"/>
                    <a:pt x="217347" y="131986"/>
                  </a:cubicBezTo>
                  <a:cubicBezTo>
                    <a:pt x="208237" y="119000"/>
                    <a:pt x="194927" y="109940"/>
                    <a:pt x="181050" y="102688"/>
                  </a:cubicBezTo>
                  <a:lnTo>
                    <a:pt x="181050" y="102688"/>
                  </a:lnTo>
                  <a:cubicBezTo>
                    <a:pt x="196764" y="100229"/>
                    <a:pt x="212888" y="95793"/>
                    <a:pt x="224860" y="84756"/>
                  </a:cubicBezTo>
                  <a:cubicBezTo>
                    <a:pt x="235109" y="75693"/>
                    <a:pt x="235617" y="60607"/>
                    <a:pt x="229711" y="48961"/>
                  </a:cubicBezTo>
                  <a:cubicBezTo>
                    <a:pt x="224426" y="37400"/>
                    <a:pt x="215462" y="25748"/>
                    <a:pt x="202102" y="23605"/>
                  </a:cubicBezTo>
                  <a:cubicBezTo>
                    <a:pt x="200609" y="23404"/>
                    <a:pt x="199130" y="23309"/>
                    <a:pt x="197669" y="23309"/>
                  </a:cubicBezTo>
                  <a:cubicBezTo>
                    <a:pt x="181835" y="23309"/>
                    <a:pt x="167934" y="34550"/>
                    <a:pt x="156922" y="44940"/>
                  </a:cubicBezTo>
                  <a:cubicBezTo>
                    <a:pt x="152371" y="49401"/>
                    <a:pt x="148086" y="54050"/>
                    <a:pt x="144116" y="59030"/>
                  </a:cubicBezTo>
                  <a:lnTo>
                    <a:pt x="144116" y="59030"/>
                  </a:lnTo>
                  <a:cubicBezTo>
                    <a:pt x="142071" y="35686"/>
                    <a:pt x="126972" y="0"/>
                    <a:pt x="1024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3637475" y="2461875"/>
              <a:ext cx="929325" cy="929325"/>
            </a:xfrm>
            <a:custGeom>
              <a:avLst/>
              <a:gdLst/>
              <a:ahLst/>
              <a:cxnLst/>
              <a:rect l="l" t="t" r="r" b="b"/>
              <a:pathLst>
                <a:path w="37173" h="37173" extrusionOk="0">
                  <a:moveTo>
                    <a:pt x="18587" y="0"/>
                  </a:moveTo>
                  <a:cubicBezTo>
                    <a:pt x="8325" y="0"/>
                    <a:pt x="0" y="8325"/>
                    <a:pt x="0" y="18587"/>
                  </a:cubicBezTo>
                  <a:cubicBezTo>
                    <a:pt x="0" y="28855"/>
                    <a:pt x="8325" y="37173"/>
                    <a:pt x="18587" y="37173"/>
                  </a:cubicBezTo>
                  <a:cubicBezTo>
                    <a:pt x="28855" y="37173"/>
                    <a:pt x="37173" y="28855"/>
                    <a:pt x="37173" y="18587"/>
                  </a:cubicBezTo>
                  <a:cubicBezTo>
                    <a:pt x="37173" y="8325"/>
                    <a:pt x="28855" y="0"/>
                    <a:pt x="185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" name="Google Shape;109;p3"/>
          <p:cNvSpPr/>
          <p:nvPr/>
        </p:nvSpPr>
        <p:spPr>
          <a:xfrm rot="-5119540">
            <a:off x="2036393" y="4616558"/>
            <a:ext cx="439404" cy="449395"/>
          </a:xfrm>
          <a:custGeom>
            <a:avLst/>
            <a:gdLst/>
            <a:ahLst/>
            <a:cxnLst/>
            <a:rect l="l" t="t" r="r" b="b"/>
            <a:pathLst>
              <a:path w="12128" h="12403" extrusionOk="0">
                <a:moveTo>
                  <a:pt x="8565" y="5000"/>
                </a:moveTo>
                <a:cubicBezTo>
                  <a:pt x="8583" y="5000"/>
                  <a:pt x="8610" y="5012"/>
                  <a:pt x="8641" y="5045"/>
                </a:cubicBezTo>
                <a:cubicBezTo>
                  <a:pt x="8765" y="5179"/>
                  <a:pt x="8784" y="5406"/>
                  <a:pt x="8756" y="5614"/>
                </a:cubicBezTo>
                <a:cubicBezTo>
                  <a:pt x="8557" y="6754"/>
                  <a:pt x="7527" y="7769"/>
                  <a:pt x="6378" y="8139"/>
                </a:cubicBezTo>
                <a:lnTo>
                  <a:pt x="6378" y="8139"/>
                </a:lnTo>
                <a:cubicBezTo>
                  <a:pt x="6437" y="6959"/>
                  <a:pt x="7201" y="5735"/>
                  <a:pt x="8215" y="5156"/>
                </a:cubicBezTo>
                <a:cubicBezTo>
                  <a:pt x="8339" y="5089"/>
                  <a:pt x="8425" y="5066"/>
                  <a:pt x="8519" y="5032"/>
                </a:cubicBezTo>
                <a:cubicBezTo>
                  <a:pt x="8534" y="5026"/>
                  <a:pt x="8538" y="5017"/>
                  <a:pt x="8542" y="5011"/>
                </a:cubicBezTo>
                <a:cubicBezTo>
                  <a:pt x="8546" y="5004"/>
                  <a:pt x="8554" y="5000"/>
                  <a:pt x="8565" y="5000"/>
                </a:cubicBezTo>
                <a:close/>
                <a:moveTo>
                  <a:pt x="3716" y="0"/>
                </a:moveTo>
                <a:cubicBezTo>
                  <a:pt x="3385" y="168"/>
                  <a:pt x="3091" y="380"/>
                  <a:pt x="2807" y="611"/>
                </a:cubicBezTo>
                <a:cubicBezTo>
                  <a:pt x="1934" y="1344"/>
                  <a:pt x="1252" y="2246"/>
                  <a:pt x="883" y="3374"/>
                </a:cubicBezTo>
                <a:cubicBezTo>
                  <a:pt x="0" y="5951"/>
                  <a:pt x="1719" y="8854"/>
                  <a:pt x="4338" y="9104"/>
                </a:cubicBezTo>
                <a:lnTo>
                  <a:pt x="4338" y="9104"/>
                </a:lnTo>
                <a:cubicBezTo>
                  <a:pt x="4712" y="10866"/>
                  <a:pt x="6296" y="12403"/>
                  <a:pt x="8130" y="12403"/>
                </a:cubicBezTo>
                <a:cubicBezTo>
                  <a:pt x="8173" y="12403"/>
                  <a:pt x="8216" y="12402"/>
                  <a:pt x="8259" y="12400"/>
                </a:cubicBezTo>
                <a:cubicBezTo>
                  <a:pt x="9466" y="12354"/>
                  <a:pt x="10537" y="11758"/>
                  <a:pt x="11397" y="10973"/>
                </a:cubicBezTo>
                <a:cubicBezTo>
                  <a:pt x="11666" y="10725"/>
                  <a:pt x="11912" y="10461"/>
                  <a:pt x="12128" y="10162"/>
                </a:cubicBezTo>
                <a:lnTo>
                  <a:pt x="12000" y="10015"/>
                </a:lnTo>
                <a:cubicBezTo>
                  <a:pt x="11049" y="10450"/>
                  <a:pt x="9942" y="10885"/>
                  <a:pt x="8913" y="10885"/>
                </a:cubicBezTo>
                <a:cubicBezTo>
                  <a:pt x="8719" y="10885"/>
                  <a:pt x="8529" y="10870"/>
                  <a:pt x="8343" y="10836"/>
                </a:cubicBezTo>
                <a:cubicBezTo>
                  <a:pt x="7361" y="10662"/>
                  <a:pt x="6613" y="9675"/>
                  <a:pt x="6422" y="8798"/>
                </a:cubicBezTo>
                <a:cubicBezTo>
                  <a:pt x="6421" y="8792"/>
                  <a:pt x="6420" y="8786"/>
                  <a:pt x="6419" y="8780"/>
                </a:cubicBezTo>
                <a:lnTo>
                  <a:pt x="6419" y="8780"/>
                </a:lnTo>
                <a:cubicBezTo>
                  <a:pt x="7818" y="8258"/>
                  <a:pt x="9229" y="7185"/>
                  <a:pt x="9800" y="5931"/>
                </a:cubicBezTo>
                <a:cubicBezTo>
                  <a:pt x="10312" y="4805"/>
                  <a:pt x="9710" y="3472"/>
                  <a:pt x="8389" y="3468"/>
                </a:cubicBezTo>
                <a:cubicBezTo>
                  <a:pt x="7440" y="3472"/>
                  <a:pt x="6643" y="4010"/>
                  <a:pt x="5988" y="4612"/>
                </a:cubicBezTo>
                <a:cubicBezTo>
                  <a:pt x="5085" y="5467"/>
                  <a:pt x="4394" y="6638"/>
                  <a:pt x="4277" y="7921"/>
                </a:cubicBezTo>
                <a:cubicBezTo>
                  <a:pt x="4275" y="7935"/>
                  <a:pt x="4274" y="7950"/>
                  <a:pt x="4272" y="7965"/>
                </a:cubicBezTo>
                <a:lnTo>
                  <a:pt x="4272" y="7965"/>
                </a:lnTo>
                <a:cubicBezTo>
                  <a:pt x="3839" y="7711"/>
                  <a:pt x="3479" y="7328"/>
                  <a:pt x="3202" y="6898"/>
                </a:cubicBezTo>
                <a:cubicBezTo>
                  <a:pt x="2891" y="6426"/>
                  <a:pt x="2621" y="5928"/>
                  <a:pt x="2465" y="5395"/>
                </a:cubicBezTo>
                <a:cubicBezTo>
                  <a:pt x="1959" y="3575"/>
                  <a:pt x="2933" y="1730"/>
                  <a:pt x="3847" y="145"/>
                </a:cubicBezTo>
                <a:lnTo>
                  <a:pt x="371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" name="Google Shape;110;p3"/>
          <p:cNvGrpSpPr/>
          <p:nvPr/>
        </p:nvGrpSpPr>
        <p:grpSpPr>
          <a:xfrm>
            <a:off x="151260" y="98784"/>
            <a:ext cx="8347951" cy="4954322"/>
            <a:chOff x="151260" y="98784"/>
            <a:chExt cx="8347951" cy="4954322"/>
          </a:xfrm>
        </p:grpSpPr>
        <p:sp>
          <p:nvSpPr>
            <p:cNvPr id="111" name="Google Shape;111;p3"/>
            <p:cNvSpPr/>
            <p:nvPr/>
          </p:nvSpPr>
          <p:spPr>
            <a:xfrm>
              <a:off x="713235" y="4840596"/>
              <a:ext cx="212476" cy="212510"/>
            </a:xfrm>
            <a:custGeom>
              <a:avLst/>
              <a:gdLst/>
              <a:ahLst/>
              <a:cxnLst/>
              <a:rect l="l" t="t" r="r" b="b"/>
              <a:pathLst>
                <a:path w="6397" h="6398" extrusionOk="0">
                  <a:moveTo>
                    <a:pt x="3199" y="1"/>
                  </a:moveTo>
                  <a:cubicBezTo>
                    <a:pt x="2863" y="2591"/>
                    <a:pt x="2590" y="2862"/>
                    <a:pt x="0" y="3200"/>
                  </a:cubicBezTo>
                  <a:cubicBezTo>
                    <a:pt x="2590" y="3536"/>
                    <a:pt x="2863" y="3809"/>
                    <a:pt x="3199" y="6397"/>
                  </a:cubicBezTo>
                  <a:cubicBezTo>
                    <a:pt x="3535" y="3809"/>
                    <a:pt x="3808" y="3536"/>
                    <a:pt x="6396" y="3200"/>
                  </a:cubicBezTo>
                  <a:cubicBezTo>
                    <a:pt x="3808" y="2864"/>
                    <a:pt x="3535" y="2591"/>
                    <a:pt x="31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51260" y="189896"/>
              <a:ext cx="212476" cy="212510"/>
            </a:xfrm>
            <a:custGeom>
              <a:avLst/>
              <a:gdLst/>
              <a:ahLst/>
              <a:cxnLst/>
              <a:rect l="l" t="t" r="r" b="b"/>
              <a:pathLst>
                <a:path w="6397" h="6398" extrusionOk="0">
                  <a:moveTo>
                    <a:pt x="3199" y="1"/>
                  </a:moveTo>
                  <a:cubicBezTo>
                    <a:pt x="2863" y="2591"/>
                    <a:pt x="2590" y="2862"/>
                    <a:pt x="0" y="3200"/>
                  </a:cubicBezTo>
                  <a:cubicBezTo>
                    <a:pt x="2590" y="3536"/>
                    <a:pt x="2863" y="3809"/>
                    <a:pt x="3199" y="6397"/>
                  </a:cubicBezTo>
                  <a:cubicBezTo>
                    <a:pt x="3535" y="3809"/>
                    <a:pt x="3808" y="3536"/>
                    <a:pt x="6396" y="3200"/>
                  </a:cubicBezTo>
                  <a:cubicBezTo>
                    <a:pt x="3808" y="2864"/>
                    <a:pt x="3535" y="2591"/>
                    <a:pt x="31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8286735" y="98784"/>
              <a:ext cx="212476" cy="212510"/>
            </a:xfrm>
            <a:custGeom>
              <a:avLst/>
              <a:gdLst/>
              <a:ahLst/>
              <a:cxnLst/>
              <a:rect l="l" t="t" r="r" b="b"/>
              <a:pathLst>
                <a:path w="6397" h="6398" extrusionOk="0">
                  <a:moveTo>
                    <a:pt x="3199" y="1"/>
                  </a:moveTo>
                  <a:cubicBezTo>
                    <a:pt x="2863" y="2591"/>
                    <a:pt x="2590" y="2862"/>
                    <a:pt x="0" y="3200"/>
                  </a:cubicBezTo>
                  <a:cubicBezTo>
                    <a:pt x="2590" y="3536"/>
                    <a:pt x="2863" y="3809"/>
                    <a:pt x="3199" y="6397"/>
                  </a:cubicBezTo>
                  <a:cubicBezTo>
                    <a:pt x="3535" y="3809"/>
                    <a:pt x="3808" y="3536"/>
                    <a:pt x="6396" y="3200"/>
                  </a:cubicBezTo>
                  <a:cubicBezTo>
                    <a:pt x="3808" y="2864"/>
                    <a:pt x="3535" y="2591"/>
                    <a:pt x="31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720000" y="1254300"/>
            <a:ext cx="7704000" cy="9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unito Light"/>
              <a:buChar char="✦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117" name="Google Shape;117;p4"/>
          <p:cNvGrpSpPr/>
          <p:nvPr/>
        </p:nvGrpSpPr>
        <p:grpSpPr>
          <a:xfrm>
            <a:off x="0" y="4419600"/>
            <a:ext cx="9144057" cy="727766"/>
            <a:chOff x="0" y="4419600"/>
            <a:chExt cx="9144057" cy="727766"/>
          </a:xfrm>
        </p:grpSpPr>
        <p:sp>
          <p:nvSpPr>
            <p:cNvPr id="118" name="Google Shape;118;p4"/>
            <p:cNvSpPr/>
            <p:nvPr/>
          </p:nvSpPr>
          <p:spPr>
            <a:xfrm>
              <a:off x="7641975" y="4419600"/>
              <a:ext cx="1502082" cy="727766"/>
            </a:xfrm>
            <a:custGeom>
              <a:avLst/>
              <a:gdLst/>
              <a:ahLst/>
              <a:cxnLst/>
              <a:rect l="l" t="t" r="r" b="b"/>
              <a:pathLst>
                <a:path w="71707" h="34272" extrusionOk="0">
                  <a:moveTo>
                    <a:pt x="63812" y="1"/>
                  </a:moveTo>
                  <a:cubicBezTo>
                    <a:pt x="40013" y="1"/>
                    <a:pt x="41006" y="15836"/>
                    <a:pt x="41006" y="15836"/>
                  </a:cubicBezTo>
                  <a:cubicBezTo>
                    <a:pt x="38466" y="15044"/>
                    <a:pt x="36214" y="14710"/>
                    <a:pt x="34223" y="14710"/>
                  </a:cubicBezTo>
                  <a:cubicBezTo>
                    <a:pt x="23669" y="14710"/>
                    <a:pt x="20447" y="24080"/>
                    <a:pt x="20447" y="24080"/>
                  </a:cubicBezTo>
                  <a:cubicBezTo>
                    <a:pt x="5578" y="24080"/>
                    <a:pt x="1" y="34271"/>
                    <a:pt x="1" y="34271"/>
                  </a:cubicBezTo>
                  <a:lnTo>
                    <a:pt x="71706" y="34271"/>
                  </a:lnTo>
                  <a:lnTo>
                    <a:pt x="71706" y="506"/>
                  </a:lnTo>
                  <a:cubicBezTo>
                    <a:pt x="68810" y="159"/>
                    <a:pt x="66187" y="1"/>
                    <a:pt x="638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 flipH="1">
              <a:off x="0" y="4419600"/>
              <a:ext cx="1502082" cy="727766"/>
            </a:xfrm>
            <a:custGeom>
              <a:avLst/>
              <a:gdLst/>
              <a:ahLst/>
              <a:cxnLst/>
              <a:rect l="l" t="t" r="r" b="b"/>
              <a:pathLst>
                <a:path w="71707" h="34272" extrusionOk="0">
                  <a:moveTo>
                    <a:pt x="63812" y="1"/>
                  </a:moveTo>
                  <a:cubicBezTo>
                    <a:pt x="40013" y="1"/>
                    <a:pt x="41006" y="15836"/>
                    <a:pt x="41006" y="15836"/>
                  </a:cubicBezTo>
                  <a:cubicBezTo>
                    <a:pt x="38466" y="15044"/>
                    <a:pt x="36214" y="14710"/>
                    <a:pt x="34223" y="14710"/>
                  </a:cubicBezTo>
                  <a:cubicBezTo>
                    <a:pt x="23669" y="14710"/>
                    <a:pt x="20447" y="24080"/>
                    <a:pt x="20447" y="24080"/>
                  </a:cubicBezTo>
                  <a:cubicBezTo>
                    <a:pt x="5578" y="24080"/>
                    <a:pt x="1" y="34271"/>
                    <a:pt x="1" y="34271"/>
                  </a:cubicBezTo>
                  <a:lnTo>
                    <a:pt x="71706" y="34271"/>
                  </a:lnTo>
                  <a:lnTo>
                    <a:pt x="71706" y="506"/>
                  </a:lnTo>
                  <a:cubicBezTo>
                    <a:pt x="68810" y="159"/>
                    <a:pt x="66187" y="1"/>
                    <a:pt x="638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" name="Google Shape;120;p4"/>
          <p:cNvGrpSpPr/>
          <p:nvPr/>
        </p:nvGrpSpPr>
        <p:grpSpPr>
          <a:xfrm>
            <a:off x="-589127" y="-585872"/>
            <a:ext cx="10322255" cy="1389047"/>
            <a:chOff x="-589127" y="-585872"/>
            <a:chExt cx="10322255" cy="1389047"/>
          </a:xfrm>
        </p:grpSpPr>
        <p:grpSp>
          <p:nvGrpSpPr>
            <p:cNvPr id="121" name="Google Shape;121;p4"/>
            <p:cNvGrpSpPr/>
            <p:nvPr/>
          </p:nvGrpSpPr>
          <p:grpSpPr>
            <a:xfrm rot="5400000">
              <a:off x="-622827" y="-552172"/>
              <a:ext cx="1389047" cy="1321648"/>
              <a:chOff x="4700600" y="486450"/>
              <a:chExt cx="813450" cy="774025"/>
            </a:xfrm>
          </p:grpSpPr>
          <p:sp>
            <p:nvSpPr>
              <p:cNvPr id="122" name="Google Shape;122;p4"/>
              <p:cNvSpPr/>
              <p:nvPr/>
            </p:nvSpPr>
            <p:spPr>
              <a:xfrm>
                <a:off x="5043075" y="486450"/>
                <a:ext cx="128500" cy="227100"/>
              </a:xfrm>
              <a:custGeom>
                <a:avLst/>
                <a:gdLst/>
                <a:ahLst/>
                <a:cxnLst/>
                <a:rect l="l" t="t" r="r" b="b"/>
                <a:pathLst>
                  <a:path w="5140" h="9084" extrusionOk="0">
                    <a:moveTo>
                      <a:pt x="1301" y="0"/>
                    </a:moveTo>
                    <a:cubicBezTo>
                      <a:pt x="1185" y="0"/>
                      <a:pt x="1064" y="57"/>
                      <a:pt x="939" y="187"/>
                    </a:cubicBezTo>
                    <a:cubicBezTo>
                      <a:pt x="1" y="1161"/>
                      <a:pt x="2570" y="9083"/>
                      <a:pt x="2570" y="9083"/>
                    </a:cubicBezTo>
                    <a:cubicBezTo>
                      <a:pt x="2570" y="9083"/>
                      <a:pt x="5139" y="1161"/>
                      <a:pt x="4201" y="187"/>
                    </a:cubicBezTo>
                    <a:cubicBezTo>
                      <a:pt x="4076" y="57"/>
                      <a:pt x="3955" y="0"/>
                      <a:pt x="3839" y="0"/>
                    </a:cubicBezTo>
                    <a:cubicBezTo>
                      <a:pt x="3089" y="0"/>
                      <a:pt x="2570" y="2381"/>
                      <a:pt x="2570" y="2381"/>
                    </a:cubicBezTo>
                    <a:cubicBezTo>
                      <a:pt x="2570" y="2381"/>
                      <a:pt x="2051" y="0"/>
                      <a:pt x="1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>
                <a:off x="4872675" y="521125"/>
                <a:ext cx="154675" cy="213875"/>
              </a:xfrm>
              <a:custGeom>
                <a:avLst/>
                <a:gdLst/>
                <a:ahLst/>
                <a:cxnLst/>
                <a:rect l="l" t="t" r="r" b="b"/>
                <a:pathLst>
                  <a:path w="6187" h="8555" extrusionOk="0">
                    <a:moveTo>
                      <a:pt x="2951" y="1"/>
                    </a:moveTo>
                    <a:cubicBezTo>
                      <a:pt x="1959" y="1"/>
                      <a:pt x="2837" y="2749"/>
                      <a:pt x="2837" y="2749"/>
                    </a:cubicBezTo>
                    <a:cubicBezTo>
                      <a:pt x="2837" y="2749"/>
                      <a:pt x="1490" y="1270"/>
                      <a:pt x="753" y="1270"/>
                    </a:cubicBezTo>
                    <a:cubicBezTo>
                      <a:pt x="552" y="1270"/>
                      <a:pt x="396" y="1381"/>
                      <a:pt x="326" y="1663"/>
                    </a:cubicBezTo>
                    <a:cubicBezTo>
                      <a:pt x="1" y="2977"/>
                      <a:pt x="6187" y="8555"/>
                      <a:pt x="6187" y="8555"/>
                    </a:cubicBezTo>
                    <a:cubicBezTo>
                      <a:pt x="6187" y="8555"/>
                      <a:pt x="4453" y="408"/>
                      <a:pt x="3151" y="32"/>
                    </a:cubicBezTo>
                    <a:cubicBezTo>
                      <a:pt x="3077" y="11"/>
                      <a:pt x="3010" y="1"/>
                      <a:pt x="29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>
                <a:off x="4752075" y="646675"/>
                <a:ext cx="216775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5874" extrusionOk="0">
                    <a:moveTo>
                      <a:pt x="1891" y="0"/>
                    </a:moveTo>
                    <a:cubicBezTo>
                      <a:pt x="1851" y="0"/>
                      <a:pt x="1815" y="4"/>
                      <a:pt x="1781" y="13"/>
                    </a:cubicBezTo>
                    <a:cubicBezTo>
                      <a:pt x="467" y="338"/>
                      <a:pt x="2866" y="2521"/>
                      <a:pt x="2866" y="2521"/>
                    </a:cubicBezTo>
                    <a:cubicBezTo>
                      <a:pt x="2866" y="2521"/>
                      <a:pt x="1743" y="2163"/>
                      <a:pt x="933" y="2163"/>
                    </a:cubicBezTo>
                    <a:cubicBezTo>
                      <a:pt x="399" y="2163"/>
                      <a:pt x="0" y="2319"/>
                      <a:pt x="150" y="2836"/>
                    </a:cubicBezTo>
                    <a:cubicBezTo>
                      <a:pt x="523" y="4138"/>
                      <a:pt x="8670" y="5874"/>
                      <a:pt x="8670" y="5874"/>
                    </a:cubicBezTo>
                    <a:cubicBezTo>
                      <a:pt x="8670" y="5874"/>
                      <a:pt x="3379" y="0"/>
                      <a:pt x="18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>
                <a:off x="4700600" y="827500"/>
                <a:ext cx="246825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9873" h="3676" extrusionOk="0">
                    <a:moveTo>
                      <a:pt x="1869" y="0"/>
                    </a:moveTo>
                    <a:cubicBezTo>
                      <a:pt x="1441" y="0"/>
                      <a:pt x="1125" y="62"/>
                      <a:pt x="974" y="207"/>
                    </a:cubicBezTo>
                    <a:cubicBezTo>
                      <a:pt x="0" y="1147"/>
                      <a:pt x="3168" y="1838"/>
                      <a:pt x="3168" y="1838"/>
                    </a:cubicBezTo>
                    <a:cubicBezTo>
                      <a:pt x="3168" y="1838"/>
                      <a:pt x="0" y="2530"/>
                      <a:pt x="974" y="3469"/>
                    </a:cubicBezTo>
                    <a:cubicBezTo>
                      <a:pt x="1125" y="3614"/>
                      <a:pt x="1442" y="3675"/>
                      <a:pt x="1870" y="3675"/>
                    </a:cubicBezTo>
                    <a:cubicBezTo>
                      <a:pt x="4211" y="3675"/>
                      <a:pt x="9873" y="1838"/>
                      <a:pt x="9873" y="1838"/>
                    </a:cubicBezTo>
                    <a:cubicBezTo>
                      <a:pt x="9873" y="1838"/>
                      <a:pt x="4208" y="0"/>
                      <a:pt x="18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4"/>
              <p:cNvSpPr/>
              <p:nvPr/>
            </p:nvSpPr>
            <p:spPr>
              <a:xfrm>
                <a:off x="4752075" y="953350"/>
                <a:ext cx="216775" cy="1469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5877" extrusionOk="0">
                    <a:moveTo>
                      <a:pt x="8670" y="1"/>
                    </a:moveTo>
                    <a:cubicBezTo>
                      <a:pt x="8670" y="1"/>
                      <a:pt x="523" y="1737"/>
                      <a:pt x="150" y="3038"/>
                    </a:cubicBezTo>
                    <a:cubicBezTo>
                      <a:pt x="0" y="3555"/>
                      <a:pt x="399" y="3711"/>
                      <a:pt x="933" y="3711"/>
                    </a:cubicBezTo>
                    <a:cubicBezTo>
                      <a:pt x="1743" y="3711"/>
                      <a:pt x="2866" y="3353"/>
                      <a:pt x="2866" y="3353"/>
                    </a:cubicBezTo>
                    <a:lnTo>
                      <a:pt x="2866" y="3353"/>
                    </a:lnTo>
                    <a:cubicBezTo>
                      <a:pt x="2866" y="3353"/>
                      <a:pt x="467" y="5538"/>
                      <a:pt x="1781" y="5864"/>
                    </a:cubicBezTo>
                    <a:cubicBezTo>
                      <a:pt x="1814" y="5872"/>
                      <a:pt x="1851" y="5876"/>
                      <a:pt x="1890" y="5876"/>
                    </a:cubicBezTo>
                    <a:cubicBezTo>
                      <a:pt x="3377" y="5876"/>
                      <a:pt x="8670" y="1"/>
                      <a:pt x="86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4"/>
              <p:cNvSpPr/>
              <p:nvPr/>
            </p:nvSpPr>
            <p:spPr>
              <a:xfrm>
                <a:off x="4872675" y="1011925"/>
                <a:ext cx="154675" cy="213825"/>
              </a:xfrm>
              <a:custGeom>
                <a:avLst/>
                <a:gdLst/>
                <a:ahLst/>
                <a:cxnLst/>
                <a:rect l="l" t="t" r="r" b="b"/>
                <a:pathLst>
                  <a:path w="6187" h="8553" extrusionOk="0">
                    <a:moveTo>
                      <a:pt x="6187" y="0"/>
                    </a:moveTo>
                    <a:lnTo>
                      <a:pt x="6187" y="0"/>
                    </a:lnTo>
                    <a:cubicBezTo>
                      <a:pt x="6186" y="1"/>
                      <a:pt x="1" y="5576"/>
                      <a:pt x="326" y="6892"/>
                    </a:cubicBezTo>
                    <a:lnTo>
                      <a:pt x="326" y="6890"/>
                    </a:lnTo>
                    <a:cubicBezTo>
                      <a:pt x="396" y="7172"/>
                      <a:pt x="553" y="7283"/>
                      <a:pt x="755" y="7283"/>
                    </a:cubicBezTo>
                    <a:cubicBezTo>
                      <a:pt x="1492" y="7283"/>
                      <a:pt x="2836" y="5807"/>
                      <a:pt x="2837" y="5807"/>
                    </a:cubicBezTo>
                    <a:lnTo>
                      <a:pt x="2837" y="5807"/>
                    </a:lnTo>
                    <a:cubicBezTo>
                      <a:pt x="2836" y="5807"/>
                      <a:pt x="1960" y="8553"/>
                      <a:pt x="2950" y="8553"/>
                    </a:cubicBezTo>
                    <a:cubicBezTo>
                      <a:pt x="3010" y="8553"/>
                      <a:pt x="3077" y="8542"/>
                      <a:pt x="3151" y="8521"/>
                    </a:cubicBezTo>
                    <a:cubicBezTo>
                      <a:pt x="4453" y="8147"/>
                      <a:pt x="6187" y="1"/>
                      <a:pt x="618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5043075" y="1033325"/>
                <a:ext cx="128500" cy="227150"/>
              </a:xfrm>
              <a:custGeom>
                <a:avLst/>
                <a:gdLst/>
                <a:ahLst/>
                <a:cxnLst/>
                <a:rect l="l" t="t" r="r" b="b"/>
                <a:pathLst>
                  <a:path w="5140" h="9086" extrusionOk="0">
                    <a:moveTo>
                      <a:pt x="2570" y="1"/>
                    </a:moveTo>
                    <a:cubicBezTo>
                      <a:pt x="2570" y="1"/>
                      <a:pt x="1" y="7923"/>
                      <a:pt x="939" y="8899"/>
                    </a:cubicBezTo>
                    <a:cubicBezTo>
                      <a:pt x="1064" y="9029"/>
                      <a:pt x="1185" y="9085"/>
                      <a:pt x="1301" y="9085"/>
                    </a:cubicBezTo>
                    <a:cubicBezTo>
                      <a:pt x="2051" y="9085"/>
                      <a:pt x="2570" y="6706"/>
                      <a:pt x="2570" y="6706"/>
                    </a:cubicBezTo>
                    <a:cubicBezTo>
                      <a:pt x="2570" y="6706"/>
                      <a:pt x="3089" y="9085"/>
                      <a:pt x="3839" y="9085"/>
                    </a:cubicBezTo>
                    <a:cubicBezTo>
                      <a:pt x="3955" y="9085"/>
                      <a:pt x="4076" y="9029"/>
                      <a:pt x="4201" y="8899"/>
                    </a:cubicBezTo>
                    <a:cubicBezTo>
                      <a:pt x="5139" y="7923"/>
                      <a:pt x="2570" y="1"/>
                      <a:pt x="25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5187225" y="1011925"/>
                <a:ext cx="154750" cy="213825"/>
              </a:xfrm>
              <a:custGeom>
                <a:avLst/>
                <a:gdLst/>
                <a:ahLst/>
                <a:cxnLst/>
                <a:rect l="l" t="t" r="r" b="b"/>
                <a:pathLst>
                  <a:path w="6190" h="8553" extrusionOk="0">
                    <a:moveTo>
                      <a:pt x="1" y="0"/>
                    </a:moveTo>
                    <a:cubicBezTo>
                      <a:pt x="1" y="1"/>
                      <a:pt x="1737" y="8147"/>
                      <a:pt x="3038" y="8521"/>
                    </a:cubicBezTo>
                    <a:cubicBezTo>
                      <a:pt x="3113" y="8542"/>
                      <a:pt x="3180" y="8553"/>
                      <a:pt x="3240" y="8553"/>
                    </a:cubicBezTo>
                    <a:cubicBezTo>
                      <a:pt x="4230" y="8553"/>
                      <a:pt x="3353" y="5807"/>
                      <a:pt x="3353" y="5807"/>
                    </a:cubicBezTo>
                    <a:lnTo>
                      <a:pt x="3353" y="5807"/>
                    </a:lnTo>
                    <a:cubicBezTo>
                      <a:pt x="3354" y="5807"/>
                      <a:pt x="4698" y="7283"/>
                      <a:pt x="5434" y="7283"/>
                    </a:cubicBezTo>
                    <a:cubicBezTo>
                      <a:pt x="5636" y="7283"/>
                      <a:pt x="5792" y="7172"/>
                      <a:pt x="5862" y="6890"/>
                    </a:cubicBezTo>
                    <a:cubicBezTo>
                      <a:pt x="6189" y="557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4"/>
              <p:cNvSpPr/>
              <p:nvPr/>
            </p:nvSpPr>
            <p:spPr>
              <a:xfrm>
                <a:off x="5245750" y="953400"/>
                <a:ext cx="216800" cy="146875"/>
              </a:xfrm>
              <a:custGeom>
                <a:avLst/>
                <a:gdLst/>
                <a:ahLst/>
                <a:cxnLst/>
                <a:rect l="l" t="t" r="r" b="b"/>
                <a:pathLst>
                  <a:path w="8672" h="5875" extrusionOk="0">
                    <a:moveTo>
                      <a:pt x="1" y="1"/>
                    </a:moveTo>
                    <a:cubicBezTo>
                      <a:pt x="1" y="1"/>
                      <a:pt x="5296" y="5874"/>
                      <a:pt x="6783" y="5874"/>
                    </a:cubicBezTo>
                    <a:cubicBezTo>
                      <a:pt x="6822" y="5874"/>
                      <a:pt x="6858" y="5870"/>
                      <a:pt x="6892" y="5862"/>
                    </a:cubicBezTo>
                    <a:cubicBezTo>
                      <a:pt x="8206" y="5536"/>
                      <a:pt x="5807" y="3351"/>
                      <a:pt x="5807" y="3351"/>
                    </a:cubicBezTo>
                    <a:lnTo>
                      <a:pt x="5807" y="3351"/>
                    </a:lnTo>
                    <a:cubicBezTo>
                      <a:pt x="5807" y="3351"/>
                      <a:pt x="6929" y="3709"/>
                      <a:pt x="7739" y="3709"/>
                    </a:cubicBezTo>
                    <a:cubicBezTo>
                      <a:pt x="8273" y="3709"/>
                      <a:pt x="8672" y="3553"/>
                      <a:pt x="8523" y="3036"/>
                    </a:cubicBezTo>
                    <a:cubicBezTo>
                      <a:pt x="8147" y="1737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4"/>
              <p:cNvSpPr/>
              <p:nvPr/>
            </p:nvSpPr>
            <p:spPr>
              <a:xfrm>
                <a:off x="5267225" y="827500"/>
                <a:ext cx="246825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9873" h="3676" extrusionOk="0">
                    <a:moveTo>
                      <a:pt x="8004" y="0"/>
                    </a:moveTo>
                    <a:cubicBezTo>
                      <a:pt x="5665" y="0"/>
                      <a:pt x="0" y="1838"/>
                      <a:pt x="0" y="1838"/>
                    </a:cubicBezTo>
                    <a:cubicBezTo>
                      <a:pt x="0" y="1838"/>
                      <a:pt x="5662" y="3675"/>
                      <a:pt x="8003" y="3675"/>
                    </a:cubicBezTo>
                    <a:cubicBezTo>
                      <a:pt x="8431" y="3675"/>
                      <a:pt x="8748" y="3614"/>
                      <a:pt x="8898" y="3469"/>
                    </a:cubicBezTo>
                    <a:cubicBezTo>
                      <a:pt x="9872" y="2530"/>
                      <a:pt x="6703" y="1838"/>
                      <a:pt x="6703" y="1838"/>
                    </a:cubicBezTo>
                    <a:cubicBezTo>
                      <a:pt x="6703" y="1838"/>
                      <a:pt x="9872" y="1147"/>
                      <a:pt x="8898" y="207"/>
                    </a:cubicBezTo>
                    <a:cubicBezTo>
                      <a:pt x="8748" y="62"/>
                      <a:pt x="8431" y="0"/>
                      <a:pt x="80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5245750" y="646675"/>
                <a:ext cx="2168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8672" h="5874" extrusionOk="0">
                    <a:moveTo>
                      <a:pt x="6782" y="0"/>
                    </a:moveTo>
                    <a:cubicBezTo>
                      <a:pt x="5294" y="0"/>
                      <a:pt x="1" y="5874"/>
                      <a:pt x="1" y="5874"/>
                    </a:cubicBezTo>
                    <a:cubicBezTo>
                      <a:pt x="1" y="5874"/>
                      <a:pt x="8147" y="4138"/>
                      <a:pt x="8523" y="2836"/>
                    </a:cubicBezTo>
                    <a:cubicBezTo>
                      <a:pt x="8672" y="2319"/>
                      <a:pt x="8273" y="2163"/>
                      <a:pt x="7739" y="2163"/>
                    </a:cubicBezTo>
                    <a:cubicBezTo>
                      <a:pt x="6929" y="2163"/>
                      <a:pt x="5807" y="2521"/>
                      <a:pt x="5807" y="2521"/>
                    </a:cubicBezTo>
                    <a:cubicBezTo>
                      <a:pt x="5807" y="2521"/>
                      <a:pt x="8206" y="338"/>
                      <a:pt x="6892" y="13"/>
                    </a:cubicBezTo>
                    <a:cubicBezTo>
                      <a:pt x="6858" y="4"/>
                      <a:pt x="6822" y="0"/>
                      <a:pt x="67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5187225" y="521125"/>
                <a:ext cx="154750" cy="213875"/>
              </a:xfrm>
              <a:custGeom>
                <a:avLst/>
                <a:gdLst/>
                <a:ahLst/>
                <a:cxnLst/>
                <a:rect l="l" t="t" r="r" b="b"/>
                <a:pathLst>
                  <a:path w="6190" h="8555" extrusionOk="0">
                    <a:moveTo>
                      <a:pt x="3239" y="1"/>
                    </a:moveTo>
                    <a:cubicBezTo>
                      <a:pt x="3179" y="1"/>
                      <a:pt x="3113" y="11"/>
                      <a:pt x="3038" y="32"/>
                    </a:cubicBezTo>
                    <a:cubicBezTo>
                      <a:pt x="1737" y="408"/>
                      <a:pt x="1" y="8555"/>
                      <a:pt x="1" y="8555"/>
                    </a:cubicBezTo>
                    <a:cubicBezTo>
                      <a:pt x="1" y="8555"/>
                      <a:pt x="6189" y="2977"/>
                      <a:pt x="5864" y="1663"/>
                    </a:cubicBezTo>
                    <a:cubicBezTo>
                      <a:pt x="5794" y="1381"/>
                      <a:pt x="5637" y="1270"/>
                      <a:pt x="5436" y="1270"/>
                    </a:cubicBezTo>
                    <a:cubicBezTo>
                      <a:pt x="4699" y="1270"/>
                      <a:pt x="3353" y="2749"/>
                      <a:pt x="3353" y="2749"/>
                    </a:cubicBezTo>
                    <a:cubicBezTo>
                      <a:pt x="3353" y="2749"/>
                      <a:pt x="4231" y="1"/>
                      <a:pt x="32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4" name="Google Shape;134;p4"/>
            <p:cNvGrpSpPr/>
            <p:nvPr/>
          </p:nvGrpSpPr>
          <p:grpSpPr>
            <a:xfrm>
              <a:off x="8344080" y="-552172"/>
              <a:ext cx="1389047" cy="1321648"/>
              <a:chOff x="4700600" y="486450"/>
              <a:chExt cx="813450" cy="774025"/>
            </a:xfrm>
          </p:grpSpPr>
          <p:sp>
            <p:nvSpPr>
              <p:cNvPr id="135" name="Google Shape;135;p4"/>
              <p:cNvSpPr/>
              <p:nvPr/>
            </p:nvSpPr>
            <p:spPr>
              <a:xfrm>
                <a:off x="5043075" y="486450"/>
                <a:ext cx="128500" cy="227100"/>
              </a:xfrm>
              <a:custGeom>
                <a:avLst/>
                <a:gdLst/>
                <a:ahLst/>
                <a:cxnLst/>
                <a:rect l="l" t="t" r="r" b="b"/>
                <a:pathLst>
                  <a:path w="5140" h="9084" extrusionOk="0">
                    <a:moveTo>
                      <a:pt x="1301" y="0"/>
                    </a:moveTo>
                    <a:cubicBezTo>
                      <a:pt x="1185" y="0"/>
                      <a:pt x="1064" y="57"/>
                      <a:pt x="939" y="187"/>
                    </a:cubicBezTo>
                    <a:cubicBezTo>
                      <a:pt x="1" y="1161"/>
                      <a:pt x="2570" y="9083"/>
                      <a:pt x="2570" y="9083"/>
                    </a:cubicBezTo>
                    <a:cubicBezTo>
                      <a:pt x="2570" y="9083"/>
                      <a:pt x="5139" y="1161"/>
                      <a:pt x="4201" y="187"/>
                    </a:cubicBezTo>
                    <a:cubicBezTo>
                      <a:pt x="4076" y="57"/>
                      <a:pt x="3955" y="0"/>
                      <a:pt x="3839" y="0"/>
                    </a:cubicBezTo>
                    <a:cubicBezTo>
                      <a:pt x="3089" y="0"/>
                      <a:pt x="2570" y="2381"/>
                      <a:pt x="2570" y="2381"/>
                    </a:cubicBezTo>
                    <a:cubicBezTo>
                      <a:pt x="2570" y="2381"/>
                      <a:pt x="2051" y="0"/>
                      <a:pt x="1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4"/>
              <p:cNvSpPr/>
              <p:nvPr/>
            </p:nvSpPr>
            <p:spPr>
              <a:xfrm>
                <a:off x="4872675" y="521125"/>
                <a:ext cx="154675" cy="213875"/>
              </a:xfrm>
              <a:custGeom>
                <a:avLst/>
                <a:gdLst/>
                <a:ahLst/>
                <a:cxnLst/>
                <a:rect l="l" t="t" r="r" b="b"/>
                <a:pathLst>
                  <a:path w="6187" h="8555" extrusionOk="0">
                    <a:moveTo>
                      <a:pt x="2951" y="1"/>
                    </a:moveTo>
                    <a:cubicBezTo>
                      <a:pt x="1959" y="1"/>
                      <a:pt x="2837" y="2749"/>
                      <a:pt x="2837" y="2749"/>
                    </a:cubicBezTo>
                    <a:cubicBezTo>
                      <a:pt x="2837" y="2749"/>
                      <a:pt x="1490" y="1270"/>
                      <a:pt x="753" y="1270"/>
                    </a:cubicBezTo>
                    <a:cubicBezTo>
                      <a:pt x="552" y="1270"/>
                      <a:pt x="396" y="1381"/>
                      <a:pt x="326" y="1663"/>
                    </a:cubicBezTo>
                    <a:cubicBezTo>
                      <a:pt x="1" y="2977"/>
                      <a:pt x="6187" y="8555"/>
                      <a:pt x="6187" y="8555"/>
                    </a:cubicBezTo>
                    <a:cubicBezTo>
                      <a:pt x="6187" y="8555"/>
                      <a:pt x="4453" y="408"/>
                      <a:pt x="3151" y="32"/>
                    </a:cubicBezTo>
                    <a:cubicBezTo>
                      <a:pt x="3077" y="11"/>
                      <a:pt x="3010" y="1"/>
                      <a:pt x="29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4752075" y="646675"/>
                <a:ext cx="216775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5874" extrusionOk="0">
                    <a:moveTo>
                      <a:pt x="1891" y="0"/>
                    </a:moveTo>
                    <a:cubicBezTo>
                      <a:pt x="1851" y="0"/>
                      <a:pt x="1815" y="4"/>
                      <a:pt x="1781" y="13"/>
                    </a:cubicBezTo>
                    <a:cubicBezTo>
                      <a:pt x="467" y="338"/>
                      <a:pt x="2866" y="2521"/>
                      <a:pt x="2866" y="2521"/>
                    </a:cubicBezTo>
                    <a:cubicBezTo>
                      <a:pt x="2866" y="2521"/>
                      <a:pt x="1743" y="2163"/>
                      <a:pt x="933" y="2163"/>
                    </a:cubicBezTo>
                    <a:cubicBezTo>
                      <a:pt x="399" y="2163"/>
                      <a:pt x="0" y="2319"/>
                      <a:pt x="150" y="2836"/>
                    </a:cubicBezTo>
                    <a:cubicBezTo>
                      <a:pt x="523" y="4138"/>
                      <a:pt x="8670" y="5874"/>
                      <a:pt x="8670" y="5874"/>
                    </a:cubicBezTo>
                    <a:cubicBezTo>
                      <a:pt x="8670" y="5874"/>
                      <a:pt x="3379" y="0"/>
                      <a:pt x="18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4700600" y="827500"/>
                <a:ext cx="246825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9873" h="3676" extrusionOk="0">
                    <a:moveTo>
                      <a:pt x="1869" y="0"/>
                    </a:moveTo>
                    <a:cubicBezTo>
                      <a:pt x="1441" y="0"/>
                      <a:pt x="1125" y="62"/>
                      <a:pt x="974" y="207"/>
                    </a:cubicBezTo>
                    <a:cubicBezTo>
                      <a:pt x="0" y="1147"/>
                      <a:pt x="3168" y="1838"/>
                      <a:pt x="3168" y="1838"/>
                    </a:cubicBezTo>
                    <a:cubicBezTo>
                      <a:pt x="3168" y="1838"/>
                      <a:pt x="0" y="2530"/>
                      <a:pt x="974" y="3469"/>
                    </a:cubicBezTo>
                    <a:cubicBezTo>
                      <a:pt x="1125" y="3614"/>
                      <a:pt x="1442" y="3675"/>
                      <a:pt x="1870" y="3675"/>
                    </a:cubicBezTo>
                    <a:cubicBezTo>
                      <a:pt x="4211" y="3675"/>
                      <a:pt x="9873" y="1838"/>
                      <a:pt x="9873" y="1838"/>
                    </a:cubicBezTo>
                    <a:cubicBezTo>
                      <a:pt x="9873" y="1838"/>
                      <a:pt x="4208" y="0"/>
                      <a:pt x="18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4"/>
              <p:cNvSpPr/>
              <p:nvPr/>
            </p:nvSpPr>
            <p:spPr>
              <a:xfrm>
                <a:off x="4752075" y="953350"/>
                <a:ext cx="216775" cy="1469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5877" extrusionOk="0">
                    <a:moveTo>
                      <a:pt x="8670" y="1"/>
                    </a:moveTo>
                    <a:cubicBezTo>
                      <a:pt x="8670" y="1"/>
                      <a:pt x="523" y="1737"/>
                      <a:pt x="150" y="3038"/>
                    </a:cubicBezTo>
                    <a:cubicBezTo>
                      <a:pt x="0" y="3555"/>
                      <a:pt x="399" y="3711"/>
                      <a:pt x="933" y="3711"/>
                    </a:cubicBezTo>
                    <a:cubicBezTo>
                      <a:pt x="1743" y="3711"/>
                      <a:pt x="2866" y="3353"/>
                      <a:pt x="2866" y="3353"/>
                    </a:cubicBezTo>
                    <a:lnTo>
                      <a:pt x="2866" y="3353"/>
                    </a:lnTo>
                    <a:cubicBezTo>
                      <a:pt x="2866" y="3353"/>
                      <a:pt x="467" y="5538"/>
                      <a:pt x="1781" y="5864"/>
                    </a:cubicBezTo>
                    <a:cubicBezTo>
                      <a:pt x="1814" y="5872"/>
                      <a:pt x="1851" y="5876"/>
                      <a:pt x="1890" y="5876"/>
                    </a:cubicBezTo>
                    <a:cubicBezTo>
                      <a:pt x="3377" y="5876"/>
                      <a:pt x="8670" y="1"/>
                      <a:pt x="86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4"/>
              <p:cNvSpPr/>
              <p:nvPr/>
            </p:nvSpPr>
            <p:spPr>
              <a:xfrm>
                <a:off x="4872675" y="1011925"/>
                <a:ext cx="154675" cy="213825"/>
              </a:xfrm>
              <a:custGeom>
                <a:avLst/>
                <a:gdLst/>
                <a:ahLst/>
                <a:cxnLst/>
                <a:rect l="l" t="t" r="r" b="b"/>
                <a:pathLst>
                  <a:path w="6187" h="8553" extrusionOk="0">
                    <a:moveTo>
                      <a:pt x="6187" y="0"/>
                    </a:moveTo>
                    <a:lnTo>
                      <a:pt x="6187" y="0"/>
                    </a:lnTo>
                    <a:cubicBezTo>
                      <a:pt x="6186" y="1"/>
                      <a:pt x="1" y="5576"/>
                      <a:pt x="326" y="6892"/>
                    </a:cubicBezTo>
                    <a:lnTo>
                      <a:pt x="326" y="6890"/>
                    </a:lnTo>
                    <a:cubicBezTo>
                      <a:pt x="396" y="7172"/>
                      <a:pt x="553" y="7283"/>
                      <a:pt x="755" y="7283"/>
                    </a:cubicBezTo>
                    <a:cubicBezTo>
                      <a:pt x="1492" y="7283"/>
                      <a:pt x="2836" y="5807"/>
                      <a:pt x="2837" y="5807"/>
                    </a:cubicBezTo>
                    <a:lnTo>
                      <a:pt x="2837" y="5807"/>
                    </a:lnTo>
                    <a:cubicBezTo>
                      <a:pt x="2836" y="5807"/>
                      <a:pt x="1960" y="8553"/>
                      <a:pt x="2950" y="8553"/>
                    </a:cubicBezTo>
                    <a:cubicBezTo>
                      <a:pt x="3010" y="8553"/>
                      <a:pt x="3077" y="8542"/>
                      <a:pt x="3151" y="8521"/>
                    </a:cubicBezTo>
                    <a:cubicBezTo>
                      <a:pt x="4453" y="8147"/>
                      <a:pt x="6187" y="1"/>
                      <a:pt x="618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5043075" y="1033325"/>
                <a:ext cx="128500" cy="227150"/>
              </a:xfrm>
              <a:custGeom>
                <a:avLst/>
                <a:gdLst/>
                <a:ahLst/>
                <a:cxnLst/>
                <a:rect l="l" t="t" r="r" b="b"/>
                <a:pathLst>
                  <a:path w="5140" h="9086" extrusionOk="0">
                    <a:moveTo>
                      <a:pt x="2570" y="1"/>
                    </a:moveTo>
                    <a:cubicBezTo>
                      <a:pt x="2570" y="1"/>
                      <a:pt x="1" y="7923"/>
                      <a:pt x="939" y="8899"/>
                    </a:cubicBezTo>
                    <a:cubicBezTo>
                      <a:pt x="1064" y="9029"/>
                      <a:pt x="1185" y="9085"/>
                      <a:pt x="1301" y="9085"/>
                    </a:cubicBezTo>
                    <a:cubicBezTo>
                      <a:pt x="2051" y="9085"/>
                      <a:pt x="2570" y="6706"/>
                      <a:pt x="2570" y="6706"/>
                    </a:cubicBezTo>
                    <a:cubicBezTo>
                      <a:pt x="2570" y="6706"/>
                      <a:pt x="3089" y="9085"/>
                      <a:pt x="3839" y="9085"/>
                    </a:cubicBezTo>
                    <a:cubicBezTo>
                      <a:pt x="3955" y="9085"/>
                      <a:pt x="4076" y="9029"/>
                      <a:pt x="4201" y="8899"/>
                    </a:cubicBezTo>
                    <a:cubicBezTo>
                      <a:pt x="5139" y="7923"/>
                      <a:pt x="2570" y="1"/>
                      <a:pt x="25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187225" y="1011925"/>
                <a:ext cx="154750" cy="213825"/>
              </a:xfrm>
              <a:custGeom>
                <a:avLst/>
                <a:gdLst/>
                <a:ahLst/>
                <a:cxnLst/>
                <a:rect l="l" t="t" r="r" b="b"/>
                <a:pathLst>
                  <a:path w="6190" h="8553" extrusionOk="0">
                    <a:moveTo>
                      <a:pt x="1" y="0"/>
                    </a:moveTo>
                    <a:cubicBezTo>
                      <a:pt x="1" y="1"/>
                      <a:pt x="1737" y="8147"/>
                      <a:pt x="3038" y="8521"/>
                    </a:cubicBezTo>
                    <a:cubicBezTo>
                      <a:pt x="3113" y="8542"/>
                      <a:pt x="3180" y="8553"/>
                      <a:pt x="3240" y="8553"/>
                    </a:cubicBezTo>
                    <a:cubicBezTo>
                      <a:pt x="4230" y="8553"/>
                      <a:pt x="3353" y="5807"/>
                      <a:pt x="3353" y="5807"/>
                    </a:cubicBezTo>
                    <a:lnTo>
                      <a:pt x="3353" y="5807"/>
                    </a:lnTo>
                    <a:cubicBezTo>
                      <a:pt x="3354" y="5807"/>
                      <a:pt x="4698" y="7283"/>
                      <a:pt x="5434" y="7283"/>
                    </a:cubicBezTo>
                    <a:cubicBezTo>
                      <a:pt x="5636" y="7283"/>
                      <a:pt x="5792" y="7172"/>
                      <a:pt x="5862" y="6890"/>
                    </a:cubicBezTo>
                    <a:cubicBezTo>
                      <a:pt x="6189" y="557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5245750" y="953400"/>
                <a:ext cx="216800" cy="146875"/>
              </a:xfrm>
              <a:custGeom>
                <a:avLst/>
                <a:gdLst/>
                <a:ahLst/>
                <a:cxnLst/>
                <a:rect l="l" t="t" r="r" b="b"/>
                <a:pathLst>
                  <a:path w="8672" h="5875" extrusionOk="0">
                    <a:moveTo>
                      <a:pt x="1" y="1"/>
                    </a:moveTo>
                    <a:cubicBezTo>
                      <a:pt x="1" y="1"/>
                      <a:pt x="5296" y="5874"/>
                      <a:pt x="6783" y="5874"/>
                    </a:cubicBezTo>
                    <a:cubicBezTo>
                      <a:pt x="6822" y="5874"/>
                      <a:pt x="6858" y="5870"/>
                      <a:pt x="6892" y="5862"/>
                    </a:cubicBezTo>
                    <a:cubicBezTo>
                      <a:pt x="8206" y="5536"/>
                      <a:pt x="5807" y="3351"/>
                      <a:pt x="5807" y="3351"/>
                    </a:cubicBezTo>
                    <a:lnTo>
                      <a:pt x="5807" y="3351"/>
                    </a:lnTo>
                    <a:cubicBezTo>
                      <a:pt x="5807" y="3351"/>
                      <a:pt x="6929" y="3709"/>
                      <a:pt x="7739" y="3709"/>
                    </a:cubicBezTo>
                    <a:cubicBezTo>
                      <a:pt x="8273" y="3709"/>
                      <a:pt x="8672" y="3553"/>
                      <a:pt x="8523" y="3036"/>
                    </a:cubicBezTo>
                    <a:cubicBezTo>
                      <a:pt x="8147" y="1737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5267225" y="827500"/>
                <a:ext cx="246825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9873" h="3676" extrusionOk="0">
                    <a:moveTo>
                      <a:pt x="8004" y="0"/>
                    </a:moveTo>
                    <a:cubicBezTo>
                      <a:pt x="5665" y="0"/>
                      <a:pt x="0" y="1838"/>
                      <a:pt x="0" y="1838"/>
                    </a:cubicBezTo>
                    <a:cubicBezTo>
                      <a:pt x="0" y="1838"/>
                      <a:pt x="5662" y="3675"/>
                      <a:pt x="8003" y="3675"/>
                    </a:cubicBezTo>
                    <a:cubicBezTo>
                      <a:pt x="8431" y="3675"/>
                      <a:pt x="8748" y="3614"/>
                      <a:pt x="8898" y="3469"/>
                    </a:cubicBezTo>
                    <a:cubicBezTo>
                      <a:pt x="9872" y="2530"/>
                      <a:pt x="6703" y="1838"/>
                      <a:pt x="6703" y="1838"/>
                    </a:cubicBezTo>
                    <a:cubicBezTo>
                      <a:pt x="6703" y="1838"/>
                      <a:pt x="9872" y="1147"/>
                      <a:pt x="8898" y="207"/>
                    </a:cubicBezTo>
                    <a:cubicBezTo>
                      <a:pt x="8748" y="62"/>
                      <a:pt x="8431" y="0"/>
                      <a:pt x="80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5245750" y="646675"/>
                <a:ext cx="2168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8672" h="5874" extrusionOk="0">
                    <a:moveTo>
                      <a:pt x="6782" y="0"/>
                    </a:moveTo>
                    <a:cubicBezTo>
                      <a:pt x="5294" y="0"/>
                      <a:pt x="1" y="5874"/>
                      <a:pt x="1" y="5874"/>
                    </a:cubicBezTo>
                    <a:cubicBezTo>
                      <a:pt x="1" y="5874"/>
                      <a:pt x="8147" y="4138"/>
                      <a:pt x="8523" y="2836"/>
                    </a:cubicBezTo>
                    <a:cubicBezTo>
                      <a:pt x="8672" y="2319"/>
                      <a:pt x="8273" y="2163"/>
                      <a:pt x="7739" y="2163"/>
                    </a:cubicBezTo>
                    <a:cubicBezTo>
                      <a:pt x="6929" y="2163"/>
                      <a:pt x="5807" y="2521"/>
                      <a:pt x="5807" y="2521"/>
                    </a:cubicBezTo>
                    <a:cubicBezTo>
                      <a:pt x="5807" y="2521"/>
                      <a:pt x="8206" y="338"/>
                      <a:pt x="6892" y="13"/>
                    </a:cubicBezTo>
                    <a:cubicBezTo>
                      <a:pt x="6858" y="4"/>
                      <a:pt x="6822" y="0"/>
                      <a:pt x="67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4"/>
              <p:cNvSpPr/>
              <p:nvPr/>
            </p:nvSpPr>
            <p:spPr>
              <a:xfrm>
                <a:off x="5187225" y="521125"/>
                <a:ext cx="154750" cy="213875"/>
              </a:xfrm>
              <a:custGeom>
                <a:avLst/>
                <a:gdLst/>
                <a:ahLst/>
                <a:cxnLst/>
                <a:rect l="l" t="t" r="r" b="b"/>
                <a:pathLst>
                  <a:path w="6190" h="8555" extrusionOk="0">
                    <a:moveTo>
                      <a:pt x="3239" y="1"/>
                    </a:moveTo>
                    <a:cubicBezTo>
                      <a:pt x="3179" y="1"/>
                      <a:pt x="3113" y="11"/>
                      <a:pt x="3038" y="32"/>
                    </a:cubicBezTo>
                    <a:cubicBezTo>
                      <a:pt x="1737" y="408"/>
                      <a:pt x="1" y="8555"/>
                      <a:pt x="1" y="8555"/>
                    </a:cubicBezTo>
                    <a:cubicBezTo>
                      <a:pt x="1" y="8555"/>
                      <a:pt x="6189" y="2977"/>
                      <a:pt x="5864" y="1663"/>
                    </a:cubicBezTo>
                    <a:cubicBezTo>
                      <a:pt x="5794" y="1381"/>
                      <a:pt x="5637" y="1270"/>
                      <a:pt x="5436" y="1270"/>
                    </a:cubicBezTo>
                    <a:cubicBezTo>
                      <a:pt x="4699" y="1270"/>
                      <a:pt x="3353" y="2749"/>
                      <a:pt x="3353" y="2749"/>
                    </a:cubicBezTo>
                    <a:cubicBezTo>
                      <a:pt x="3353" y="2749"/>
                      <a:pt x="4231" y="1"/>
                      <a:pt x="32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7" name="Google Shape;147;p4"/>
          <p:cNvGrpSpPr/>
          <p:nvPr/>
        </p:nvGrpSpPr>
        <p:grpSpPr>
          <a:xfrm>
            <a:off x="-108276" y="-289306"/>
            <a:ext cx="8368540" cy="4564183"/>
            <a:chOff x="-108276" y="-289306"/>
            <a:chExt cx="8368540" cy="4564183"/>
          </a:xfrm>
        </p:grpSpPr>
        <p:sp>
          <p:nvSpPr>
            <p:cNvPr id="148" name="Google Shape;148;p4"/>
            <p:cNvSpPr/>
            <p:nvPr/>
          </p:nvSpPr>
          <p:spPr>
            <a:xfrm rot="4533429" flipH="1">
              <a:off x="-48772" y="3717422"/>
              <a:ext cx="496349" cy="507611"/>
            </a:xfrm>
            <a:custGeom>
              <a:avLst/>
              <a:gdLst/>
              <a:ahLst/>
              <a:cxnLst/>
              <a:rect l="l" t="t" r="r" b="b"/>
              <a:pathLst>
                <a:path w="12128" h="12403" extrusionOk="0">
                  <a:moveTo>
                    <a:pt x="8565" y="5000"/>
                  </a:moveTo>
                  <a:cubicBezTo>
                    <a:pt x="8583" y="5000"/>
                    <a:pt x="8610" y="5012"/>
                    <a:pt x="8641" y="5045"/>
                  </a:cubicBezTo>
                  <a:cubicBezTo>
                    <a:pt x="8765" y="5179"/>
                    <a:pt x="8784" y="5406"/>
                    <a:pt x="8756" y="5614"/>
                  </a:cubicBezTo>
                  <a:cubicBezTo>
                    <a:pt x="8557" y="6754"/>
                    <a:pt x="7527" y="7769"/>
                    <a:pt x="6378" y="8139"/>
                  </a:cubicBezTo>
                  <a:lnTo>
                    <a:pt x="6378" y="8139"/>
                  </a:lnTo>
                  <a:cubicBezTo>
                    <a:pt x="6437" y="6959"/>
                    <a:pt x="7201" y="5735"/>
                    <a:pt x="8215" y="5156"/>
                  </a:cubicBezTo>
                  <a:cubicBezTo>
                    <a:pt x="8339" y="5089"/>
                    <a:pt x="8425" y="5066"/>
                    <a:pt x="8519" y="5032"/>
                  </a:cubicBezTo>
                  <a:cubicBezTo>
                    <a:pt x="8534" y="5026"/>
                    <a:pt x="8538" y="5017"/>
                    <a:pt x="8542" y="5011"/>
                  </a:cubicBezTo>
                  <a:cubicBezTo>
                    <a:pt x="8546" y="5004"/>
                    <a:pt x="8554" y="5000"/>
                    <a:pt x="8565" y="5000"/>
                  </a:cubicBezTo>
                  <a:close/>
                  <a:moveTo>
                    <a:pt x="3716" y="0"/>
                  </a:moveTo>
                  <a:cubicBezTo>
                    <a:pt x="3385" y="168"/>
                    <a:pt x="3091" y="380"/>
                    <a:pt x="2807" y="611"/>
                  </a:cubicBezTo>
                  <a:cubicBezTo>
                    <a:pt x="1934" y="1344"/>
                    <a:pt x="1252" y="2246"/>
                    <a:pt x="883" y="3374"/>
                  </a:cubicBezTo>
                  <a:cubicBezTo>
                    <a:pt x="0" y="5951"/>
                    <a:pt x="1719" y="8854"/>
                    <a:pt x="4338" y="9104"/>
                  </a:cubicBezTo>
                  <a:lnTo>
                    <a:pt x="4338" y="9104"/>
                  </a:lnTo>
                  <a:cubicBezTo>
                    <a:pt x="4712" y="10866"/>
                    <a:pt x="6296" y="12403"/>
                    <a:pt x="8130" y="12403"/>
                  </a:cubicBezTo>
                  <a:cubicBezTo>
                    <a:pt x="8173" y="12403"/>
                    <a:pt x="8216" y="12402"/>
                    <a:pt x="8259" y="12400"/>
                  </a:cubicBezTo>
                  <a:cubicBezTo>
                    <a:pt x="9466" y="12354"/>
                    <a:pt x="10537" y="11758"/>
                    <a:pt x="11397" y="10973"/>
                  </a:cubicBezTo>
                  <a:cubicBezTo>
                    <a:pt x="11666" y="10725"/>
                    <a:pt x="11912" y="10461"/>
                    <a:pt x="12128" y="10162"/>
                  </a:cubicBezTo>
                  <a:lnTo>
                    <a:pt x="12000" y="10015"/>
                  </a:lnTo>
                  <a:cubicBezTo>
                    <a:pt x="11049" y="10450"/>
                    <a:pt x="9942" y="10885"/>
                    <a:pt x="8913" y="10885"/>
                  </a:cubicBezTo>
                  <a:cubicBezTo>
                    <a:pt x="8719" y="10885"/>
                    <a:pt x="8529" y="10870"/>
                    <a:pt x="8343" y="10836"/>
                  </a:cubicBezTo>
                  <a:cubicBezTo>
                    <a:pt x="7361" y="10662"/>
                    <a:pt x="6613" y="9675"/>
                    <a:pt x="6422" y="8798"/>
                  </a:cubicBezTo>
                  <a:cubicBezTo>
                    <a:pt x="6421" y="8792"/>
                    <a:pt x="6420" y="8786"/>
                    <a:pt x="6419" y="8780"/>
                  </a:cubicBezTo>
                  <a:lnTo>
                    <a:pt x="6419" y="8780"/>
                  </a:lnTo>
                  <a:cubicBezTo>
                    <a:pt x="7818" y="8258"/>
                    <a:pt x="9229" y="7185"/>
                    <a:pt x="9800" y="5931"/>
                  </a:cubicBezTo>
                  <a:cubicBezTo>
                    <a:pt x="10312" y="4805"/>
                    <a:pt x="9710" y="3472"/>
                    <a:pt x="8389" y="3468"/>
                  </a:cubicBezTo>
                  <a:cubicBezTo>
                    <a:pt x="7440" y="3472"/>
                    <a:pt x="6643" y="4010"/>
                    <a:pt x="5988" y="4612"/>
                  </a:cubicBezTo>
                  <a:cubicBezTo>
                    <a:pt x="5085" y="5467"/>
                    <a:pt x="4394" y="6638"/>
                    <a:pt x="4277" y="7921"/>
                  </a:cubicBezTo>
                  <a:cubicBezTo>
                    <a:pt x="4275" y="7935"/>
                    <a:pt x="4274" y="7950"/>
                    <a:pt x="4272" y="7965"/>
                  </a:cubicBezTo>
                  <a:lnTo>
                    <a:pt x="4272" y="7965"/>
                  </a:lnTo>
                  <a:cubicBezTo>
                    <a:pt x="3839" y="7711"/>
                    <a:pt x="3479" y="7328"/>
                    <a:pt x="3202" y="6898"/>
                  </a:cubicBezTo>
                  <a:cubicBezTo>
                    <a:pt x="2891" y="6426"/>
                    <a:pt x="2621" y="5928"/>
                    <a:pt x="2465" y="5395"/>
                  </a:cubicBezTo>
                  <a:cubicBezTo>
                    <a:pt x="1959" y="3575"/>
                    <a:pt x="2933" y="1730"/>
                    <a:pt x="3847" y="145"/>
                  </a:cubicBezTo>
                  <a:lnTo>
                    <a:pt x="371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rot="386339" flipH="1">
              <a:off x="7551711" y="-254175"/>
              <a:ext cx="668660" cy="749012"/>
            </a:xfrm>
            <a:custGeom>
              <a:avLst/>
              <a:gdLst/>
              <a:ahLst/>
              <a:cxnLst/>
              <a:rect l="l" t="t" r="r" b="b"/>
              <a:pathLst>
                <a:path w="16908" h="18941" extrusionOk="0">
                  <a:moveTo>
                    <a:pt x="14090" y="1"/>
                  </a:moveTo>
                  <a:cubicBezTo>
                    <a:pt x="13721" y="1"/>
                    <a:pt x="13348" y="61"/>
                    <a:pt x="12990" y="186"/>
                  </a:cubicBezTo>
                  <a:cubicBezTo>
                    <a:pt x="12165" y="463"/>
                    <a:pt x="11453" y="957"/>
                    <a:pt x="10851" y="1572"/>
                  </a:cubicBezTo>
                  <a:cubicBezTo>
                    <a:pt x="10370" y="2082"/>
                    <a:pt x="10018" y="2716"/>
                    <a:pt x="9814" y="3385"/>
                  </a:cubicBezTo>
                  <a:cubicBezTo>
                    <a:pt x="9146" y="5573"/>
                    <a:pt x="9990" y="7796"/>
                    <a:pt x="9917" y="9989"/>
                  </a:cubicBezTo>
                  <a:cubicBezTo>
                    <a:pt x="9892" y="10357"/>
                    <a:pt x="9808" y="10724"/>
                    <a:pt x="9621" y="11039"/>
                  </a:cubicBezTo>
                  <a:cubicBezTo>
                    <a:pt x="9346" y="11455"/>
                    <a:pt x="8905" y="11772"/>
                    <a:pt x="8435" y="11925"/>
                  </a:cubicBezTo>
                  <a:cubicBezTo>
                    <a:pt x="8224" y="11994"/>
                    <a:pt x="8017" y="12024"/>
                    <a:pt x="7813" y="12024"/>
                  </a:cubicBezTo>
                  <a:cubicBezTo>
                    <a:pt x="6807" y="12024"/>
                    <a:pt x="5871" y="11295"/>
                    <a:pt x="4940" y="10905"/>
                  </a:cubicBezTo>
                  <a:cubicBezTo>
                    <a:pt x="4582" y="10756"/>
                    <a:pt x="4199" y="10675"/>
                    <a:pt x="3814" y="10675"/>
                  </a:cubicBezTo>
                  <a:cubicBezTo>
                    <a:pt x="3429" y="10675"/>
                    <a:pt x="3041" y="10756"/>
                    <a:pt x="2673" y="10930"/>
                  </a:cubicBezTo>
                  <a:cubicBezTo>
                    <a:pt x="0" y="12225"/>
                    <a:pt x="504" y="16726"/>
                    <a:pt x="1608" y="18940"/>
                  </a:cubicBezTo>
                  <a:lnTo>
                    <a:pt x="1799" y="18903"/>
                  </a:lnTo>
                  <a:cubicBezTo>
                    <a:pt x="1875" y="18245"/>
                    <a:pt x="1925" y="17605"/>
                    <a:pt x="1990" y="16978"/>
                  </a:cubicBezTo>
                  <a:cubicBezTo>
                    <a:pt x="2114" y="15806"/>
                    <a:pt x="2236" y="14553"/>
                    <a:pt x="2647" y="13495"/>
                  </a:cubicBezTo>
                  <a:cubicBezTo>
                    <a:pt x="2899" y="12851"/>
                    <a:pt x="3300" y="12284"/>
                    <a:pt x="3947" y="12030"/>
                  </a:cubicBezTo>
                  <a:cubicBezTo>
                    <a:pt x="4129" y="11962"/>
                    <a:pt x="4328" y="11935"/>
                    <a:pt x="4534" y="11935"/>
                  </a:cubicBezTo>
                  <a:cubicBezTo>
                    <a:pt x="4879" y="11935"/>
                    <a:pt x="5242" y="12012"/>
                    <a:pt x="5578" y="12101"/>
                  </a:cubicBezTo>
                  <a:cubicBezTo>
                    <a:pt x="6298" y="12288"/>
                    <a:pt x="7024" y="12578"/>
                    <a:pt x="7788" y="12611"/>
                  </a:cubicBezTo>
                  <a:cubicBezTo>
                    <a:pt x="7851" y="12615"/>
                    <a:pt x="7914" y="12617"/>
                    <a:pt x="7977" y="12617"/>
                  </a:cubicBezTo>
                  <a:cubicBezTo>
                    <a:pt x="8542" y="12617"/>
                    <a:pt x="9104" y="12460"/>
                    <a:pt x="9608" y="12212"/>
                  </a:cubicBezTo>
                  <a:cubicBezTo>
                    <a:pt x="9877" y="12087"/>
                    <a:pt x="10154" y="11906"/>
                    <a:pt x="10377" y="11709"/>
                  </a:cubicBezTo>
                  <a:cubicBezTo>
                    <a:pt x="12027" y="10126"/>
                    <a:pt x="11447" y="7580"/>
                    <a:pt x="11586" y="5581"/>
                  </a:cubicBezTo>
                  <a:cubicBezTo>
                    <a:pt x="11649" y="4492"/>
                    <a:pt x="11762" y="3505"/>
                    <a:pt x="12423" y="2659"/>
                  </a:cubicBezTo>
                  <a:cubicBezTo>
                    <a:pt x="13183" y="1714"/>
                    <a:pt x="14040" y="1182"/>
                    <a:pt x="15018" y="1182"/>
                  </a:cubicBezTo>
                  <a:cubicBezTo>
                    <a:pt x="15561" y="1182"/>
                    <a:pt x="16142" y="1346"/>
                    <a:pt x="16764" y="1694"/>
                  </a:cubicBezTo>
                  <a:lnTo>
                    <a:pt x="16907" y="1563"/>
                  </a:lnTo>
                  <a:cubicBezTo>
                    <a:pt x="16316" y="564"/>
                    <a:pt x="15217" y="1"/>
                    <a:pt x="140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" name="Google Shape;150;p4"/>
          <p:cNvGrpSpPr/>
          <p:nvPr/>
        </p:nvGrpSpPr>
        <p:grpSpPr>
          <a:xfrm>
            <a:off x="188835" y="4786446"/>
            <a:ext cx="8775451" cy="212510"/>
            <a:chOff x="188835" y="4786446"/>
            <a:chExt cx="8775451" cy="212510"/>
          </a:xfrm>
        </p:grpSpPr>
        <p:sp>
          <p:nvSpPr>
            <p:cNvPr id="151" name="Google Shape;151;p4"/>
            <p:cNvSpPr/>
            <p:nvPr/>
          </p:nvSpPr>
          <p:spPr>
            <a:xfrm>
              <a:off x="188835" y="4786446"/>
              <a:ext cx="212476" cy="212510"/>
            </a:xfrm>
            <a:custGeom>
              <a:avLst/>
              <a:gdLst/>
              <a:ahLst/>
              <a:cxnLst/>
              <a:rect l="l" t="t" r="r" b="b"/>
              <a:pathLst>
                <a:path w="6397" h="6398" extrusionOk="0">
                  <a:moveTo>
                    <a:pt x="3199" y="1"/>
                  </a:moveTo>
                  <a:cubicBezTo>
                    <a:pt x="2863" y="2591"/>
                    <a:pt x="2590" y="2862"/>
                    <a:pt x="0" y="3200"/>
                  </a:cubicBezTo>
                  <a:cubicBezTo>
                    <a:pt x="2590" y="3536"/>
                    <a:pt x="2863" y="3809"/>
                    <a:pt x="3199" y="6397"/>
                  </a:cubicBezTo>
                  <a:cubicBezTo>
                    <a:pt x="3535" y="3809"/>
                    <a:pt x="3808" y="3536"/>
                    <a:pt x="6396" y="3200"/>
                  </a:cubicBezTo>
                  <a:cubicBezTo>
                    <a:pt x="3808" y="2864"/>
                    <a:pt x="3535" y="2591"/>
                    <a:pt x="31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4"/>
            <p:cNvSpPr/>
            <p:nvPr/>
          </p:nvSpPr>
          <p:spPr>
            <a:xfrm>
              <a:off x="8751810" y="4786446"/>
              <a:ext cx="212476" cy="212510"/>
            </a:xfrm>
            <a:custGeom>
              <a:avLst/>
              <a:gdLst/>
              <a:ahLst/>
              <a:cxnLst/>
              <a:rect l="l" t="t" r="r" b="b"/>
              <a:pathLst>
                <a:path w="6397" h="6398" extrusionOk="0">
                  <a:moveTo>
                    <a:pt x="3199" y="1"/>
                  </a:moveTo>
                  <a:cubicBezTo>
                    <a:pt x="2863" y="2591"/>
                    <a:pt x="2590" y="2862"/>
                    <a:pt x="0" y="3200"/>
                  </a:cubicBezTo>
                  <a:cubicBezTo>
                    <a:pt x="2590" y="3536"/>
                    <a:pt x="2863" y="3809"/>
                    <a:pt x="3199" y="6397"/>
                  </a:cubicBezTo>
                  <a:cubicBezTo>
                    <a:pt x="3535" y="3809"/>
                    <a:pt x="3808" y="3536"/>
                    <a:pt x="6396" y="3200"/>
                  </a:cubicBezTo>
                  <a:cubicBezTo>
                    <a:pt x="3808" y="2864"/>
                    <a:pt x="3535" y="2591"/>
                    <a:pt x="31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201" name="Google Shape;201;p6"/>
          <p:cNvGrpSpPr/>
          <p:nvPr/>
        </p:nvGrpSpPr>
        <p:grpSpPr>
          <a:xfrm>
            <a:off x="-589127" y="-585872"/>
            <a:ext cx="10322255" cy="1389047"/>
            <a:chOff x="-589127" y="-585872"/>
            <a:chExt cx="10322255" cy="1389047"/>
          </a:xfrm>
        </p:grpSpPr>
        <p:grpSp>
          <p:nvGrpSpPr>
            <p:cNvPr id="202" name="Google Shape;202;p6"/>
            <p:cNvGrpSpPr/>
            <p:nvPr/>
          </p:nvGrpSpPr>
          <p:grpSpPr>
            <a:xfrm rot="-5400000" flipH="1">
              <a:off x="8377780" y="-552172"/>
              <a:ext cx="1389047" cy="1321648"/>
              <a:chOff x="4700600" y="486450"/>
              <a:chExt cx="813450" cy="774025"/>
            </a:xfrm>
          </p:grpSpPr>
          <p:sp>
            <p:nvSpPr>
              <p:cNvPr id="203" name="Google Shape;203;p6"/>
              <p:cNvSpPr/>
              <p:nvPr/>
            </p:nvSpPr>
            <p:spPr>
              <a:xfrm>
                <a:off x="5043075" y="486450"/>
                <a:ext cx="128500" cy="227100"/>
              </a:xfrm>
              <a:custGeom>
                <a:avLst/>
                <a:gdLst/>
                <a:ahLst/>
                <a:cxnLst/>
                <a:rect l="l" t="t" r="r" b="b"/>
                <a:pathLst>
                  <a:path w="5140" h="9084" extrusionOk="0">
                    <a:moveTo>
                      <a:pt x="1301" y="0"/>
                    </a:moveTo>
                    <a:cubicBezTo>
                      <a:pt x="1185" y="0"/>
                      <a:pt x="1064" y="57"/>
                      <a:pt x="939" y="187"/>
                    </a:cubicBezTo>
                    <a:cubicBezTo>
                      <a:pt x="1" y="1161"/>
                      <a:pt x="2570" y="9083"/>
                      <a:pt x="2570" y="9083"/>
                    </a:cubicBezTo>
                    <a:cubicBezTo>
                      <a:pt x="2570" y="9083"/>
                      <a:pt x="5139" y="1161"/>
                      <a:pt x="4201" y="187"/>
                    </a:cubicBezTo>
                    <a:cubicBezTo>
                      <a:pt x="4076" y="57"/>
                      <a:pt x="3955" y="0"/>
                      <a:pt x="3839" y="0"/>
                    </a:cubicBezTo>
                    <a:cubicBezTo>
                      <a:pt x="3089" y="0"/>
                      <a:pt x="2570" y="2381"/>
                      <a:pt x="2570" y="2381"/>
                    </a:cubicBezTo>
                    <a:cubicBezTo>
                      <a:pt x="2570" y="2381"/>
                      <a:pt x="2051" y="0"/>
                      <a:pt x="1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6"/>
              <p:cNvSpPr/>
              <p:nvPr/>
            </p:nvSpPr>
            <p:spPr>
              <a:xfrm>
                <a:off x="4872675" y="521125"/>
                <a:ext cx="154675" cy="213875"/>
              </a:xfrm>
              <a:custGeom>
                <a:avLst/>
                <a:gdLst/>
                <a:ahLst/>
                <a:cxnLst/>
                <a:rect l="l" t="t" r="r" b="b"/>
                <a:pathLst>
                  <a:path w="6187" h="8555" extrusionOk="0">
                    <a:moveTo>
                      <a:pt x="2951" y="1"/>
                    </a:moveTo>
                    <a:cubicBezTo>
                      <a:pt x="1959" y="1"/>
                      <a:pt x="2837" y="2749"/>
                      <a:pt x="2837" y="2749"/>
                    </a:cubicBezTo>
                    <a:cubicBezTo>
                      <a:pt x="2837" y="2749"/>
                      <a:pt x="1490" y="1270"/>
                      <a:pt x="753" y="1270"/>
                    </a:cubicBezTo>
                    <a:cubicBezTo>
                      <a:pt x="552" y="1270"/>
                      <a:pt x="396" y="1381"/>
                      <a:pt x="326" y="1663"/>
                    </a:cubicBezTo>
                    <a:cubicBezTo>
                      <a:pt x="1" y="2977"/>
                      <a:pt x="6187" y="8555"/>
                      <a:pt x="6187" y="8555"/>
                    </a:cubicBezTo>
                    <a:cubicBezTo>
                      <a:pt x="6187" y="8555"/>
                      <a:pt x="4453" y="408"/>
                      <a:pt x="3151" y="32"/>
                    </a:cubicBezTo>
                    <a:cubicBezTo>
                      <a:pt x="3077" y="11"/>
                      <a:pt x="3010" y="1"/>
                      <a:pt x="29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6"/>
              <p:cNvSpPr/>
              <p:nvPr/>
            </p:nvSpPr>
            <p:spPr>
              <a:xfrm>
                <a:off x="4752075" y="646675"/>
                <a:ext cx="216775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5874" extrusionOk="0">
                    <a:moveTo>
                      <a:pt x="1891" y="0"/>
                    </a:moveTo>
                    <a:cubicBezTo>
                      <a:pt x="1851" y="0"/>
                      <a:pt x="1815" y="4"/>
                      <a:pt x="1781" y="13"/>
                    </a:cubicBezTo>
                    <a:cubicBezTo>
                      <a:pt x="467" y="338"/>
                      <a:pt x="2866" y="2521"/>
                      <a:pt x="2866" y="2521"/>
                    </a:cubicBezTo>
                    <a:cubicBezTo>
                      <a:pt x="2866" y="2521"/>
                      <a:pt x="1743" y="2163"/>
                      <a:pt x="933" y="2163"/>
                    </a:cubicBezTo>
                    <a:cubicBezTo>
                      <a:pt x="399" y="2163"/>
                      <a:pt x="0" y="2319"/>
                      <a:pt x="150" y="2836"/>
                    </a:cubicBezTo>
                    <a:cubicBezTo>
                      <a:pt x="523" y="4138"/>
                      <a:pt x="8670" y="5874"/>
                      <a:pt x="8670" y="5874"/>
                    </a:cubicBezTo>
                    <a:cubicBezTo>
                      <a:pt x="8670" y="5874"/>
                      <a:pt x="3379" y="0"/>
                      <a:pt x="18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6"/>
              <p:cNvSpPr/>
              <p:nvPr/>
            </p:nvSpPr>
            <p:spPr>
              <a:xfrm>
                <a:off x="4700600" y="827500"/>
                <a:ext cx="246825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9873" h="3676" extrusionOk="0">
                    <a:moveTo>
                      <a:pt x="1869" y="0"/>
                    </a:moveTo>
                    <a:cubicBezTo>
                      <a:pt x="1441" y="0"/>
                      <a:pt x="1125" y="62"/>
                      <a:pt x="974" y="207"/>
                    </a:cubicBezTo>
                    <a:cubicBezTo>
                      <a:pt x="0" y="1147"/>
                      <a:pt x="3168" y="1838"/>
                      <a:pt x="3168" y="1838"/>
                    </a:cubicBezTo>
                    <a:cubicBezTo>
                      <a:pt x="3168" y="1838"/>
                      <a:pt x="0" y="2530"/>
                      <a:pt x="974" y="3469"/>
                    </a:cubicBezTo>
                    <a:cubicBezTo>
                      <a:pt x="1125" y="3614"/>
                      <a:pt x="1442" y="3675"/>
                      <a:pt x="1870" y="3675"/>
                    </a:cubicBezTo>
                    <a:cubicBezTo>
                      <a:pt x="4211" y="3675"/>
                      <a:pt x="9873" y="1838"/>
                      <a:pt x="9873" y="1838"/>
                    </a:cubicBezTo>
                    <a:cubicBezTo>
                      <a:pt x="9873" y="1838"/>
                      <a:pt x="4208" y="0"/>
                      <a:pt x="18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6"/>
              <p:cNvSpPr/>
              <p:nvPr/>
            </p:nvSpPr>
            <p:spPr>
              <a:xfrm>
                <a:off x="4752075" y="953350"/>
                <a:ext cx="216775" cy="1469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5877" extrusionOk="0">
                    <a:moveTo>
                      <a:pt x="8670" y="1"/>
                    </a:moveTo>
                    <a:cubicBezTo>
                      <a:pt x="8670" y="1"/>
                      <a:pt x="523" y="1737"/>
                      <a:pt x="150" y="3038"/>
                    </a:cubicBezTo>
                    <a:cubicBezTo>
                      <a:pt x="0" y="3555"/>
                      <a:pt x="399" y="3711"/>
                      <a:pt x="933" y="3711"/>
                    </a:cubicBezTo>
                    <a:cubicBezTo>
                      <a:pt x="1743" y="3711"/>
                      <a:pt x="2866" y="3353"/>
                      <a:pt x="2866" y="3353"/>
                    </a:cubicBezTo>
                    <a:lnTo>
                      <a:pt x="2866" y="3353"/>
                    </a:lnTo>
                    <a:cubicBezTo>
                      <a:pt x="2866" y="3353"/>
                      <a:pt x="467" y="5538"/>
                      <a:pt x="1781" y="5864"/>
                    </a:cubicBezTo>
                    <a:cubicBezTo>
                      <a:pt x="1814" y="5872"/>
                      <a:pt x="1851" y="5876"/>
                      <a:pt x="1890" y="5876"/>
                    </a:cubicBezTo>
                    <a:cubicBezTo>
                      <a:pt x="3377" y="5876"/>
                      <a:pt x="8670" y="1"/>
                      <a:pt x="86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6"/>
              <p:cNvSpPr/>
              <p:nvPr/>
            </p:nvSpPr>
            <p:spPr>
              <a:xfrm>
                <a:off x="4872675" y="1011925"/>
                <a:ext cx="154675" cy="213825"/>
              </a:xfrm>
              <a:custGeom>
                <a:avLst/>
                <a:gdLst/>
                <a:ahLst/>
                <a:cxnLst/>
                <a:rect l="l" t="t" r="r" b="b"/>
                <a:pathLst>
                  <a:path w="6187" h="8553" extrusionOk="0">
                    <a:moveTo>
                      <a:pt x="6187" y="0"/>
                    </a:moveTo>
                    <a:lnTo>
                      <a:pt x="6187" y="0"/>
                    </a:lnTo>
                    <a:cubicBezTo>
                      <a:pt x="6186" y="1"/>
                      <a:pt x="1" y="5576"/>
                      <a:pt x="326" y="6892"/>
                    </a:cubicBezTo>
                    <a:lnTo>
                      <a:pt x="326" y="6890"/>
                    </a:lnTo>
                    <a:cubicBezTo>
                      <a:pt x="396" y="7172"/>
                      <a:pt x="553" y="7283"/>
                      <a:pt x="755" y="7283"/>
                    </a:cubicBezTo>
                    <a:cubicBezTo>
                      <a:pt x="1492" y="7283"/>
                      <a:pt x="2836" y="5807"/>
                      <a:pt x="2837" y="5807"/>
                    </a:cubicBezTo>
                    <a:lnTo>
                      <a:pt x="2837" y="5807"/>
                    </a:lnTo>
                    <a:cubicBezTo>
                      <a:pt x="2836" y="5807"/>
                      <a:pt x="1960" y="8553"/>
                      <a:pt x="2950" y="8553"/>
                    </a:cubicBezTo>
                    <a:cubicBezTo>
                      <a:pt x="3010" y="8553"/>
                      <a:pt x="3077" y="8542"/>
                      <a:pt x="3151" y="8521"/>
                    </a:cubicBezTo>
                    <a:cubicBezTo>
                      <a:pt x="4453" y="8147"/>
                      <a:pt x="6187" y="1"/>
                      <a:pt x="618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6"/>
              <p:cNvSpPr/>
              <p:nvPr/>
            </p:nvSpPr>
            <p:spPr>
              <a:xfrm>
                <a:off x="5043075" y="1033325"/>
                <a:ext cx="128500" cy="227150"/>
              </a:xfrm>
              <a:custGeom>
                <a:avLst/>
                <a:gdLst/>
                <a:ahLst/>
                <a:cxnLst/>
                <a:rect l="l" t="t" r="r" b="b"/>
                <a:pathLst>
                  <a:path w="5140" h="9086" extrusionOk="0">
                    <a:moveTo>
                      <a:pt x="2570" y="1"/>
                    </a:moveTo>
                    <a:cubicBezTo>
                      <a:pt x="2570" y="1"/>
                      <a:pt x="1" y="7923"/>
                      <a:pt x="939" y="8899"/>
                    </a:cubicBezTo>
                    <a:cubicBezTo>
                      <a:pt x="1064" y="9029"/>
                      <a:pt x="1185" y="9085"/>
                      <a:pt x="1301" y="9085"/>
                    </a:cubicBezTo>
                    <a:cubicBezTo>
                      <a:pt x="2051" y="9085"/>
                      <a:pt x="2570" y="6706"/>
                      <a:pt x="2570" y="6706"/>
                    </a:cubicBezTo>
                    <a:cubicBezTo>
                      <a:pt x="2570" y="6706"/>
                      <a:pt x="3089" y="9085"/>
                      <a:pt x="3839" y="9085"/>
                    </a:cubicBezTo>
                    <a:cubicBezTo>
                      <a:pt x="3955" y="9085"/>
                      <a:pt x="4076" y="9029"/>
                      <a:pt x="4201" y="8899"/>
                    </a:cubicBezTo>
                    <a:cubicBezTo>
                      <a:pt x="5139" y="7923"/>
                      <a:pt x="2570" y="1"/>
                      <a:pt x="25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6"/>
              <p:cNvSpPr/>
              <p:nvPr/>
            </p:nvSpPr>
            <p:spPr>
              <a:xfrm>
                <a:off x="5187225" y="1011925"/>
                <a:ext cx="154750" cy="213825"/>
              </a:xfrm>
              <a:custGeom>
                <a:avLst/>
                <a:gdLst/>
                <a:ahLst/>
                <a:cxnLst/>
                <a:rect l="l" t="t" r="r" b="b"/>
                <a:pathLst>
                  <a:path w="6190" h="8553" extrusionOk="0">
                    <a:moveTo>
                      <a:pt x="1" y="0"/>
                    </a:moveTo>
                    <a:cubicBezTo>
                      <a:pt x="1" y="1"/>
                      <a:pt x="1737" y="8147"/>
                      <a:pt x="3038" y="8521"/>
                    </a:cubicBezTo>
                    <a:cubicBezTo>
                      <a:pt x="3113" y="8542"/>
                      <a:pt x="3180" y="8553"/>
                      <a:pt x="3240" y="8553"/>
                    </a:cubicBezTo>
                    <a:cubicBezTo>
                      <a:pt x="4230" y="8553"/>
                      <a:pt x="3353" y="5807"/>
                      <a:pt x="3353" y="5807"/>
                    </a:cubicBezTo>
                    <a:lnTo>
                      <a:pt x="3353" y="5807"/>
                    </a:lnTo>
                    <a:cubicBezTo>
                      <a:pt x="3354" y="5807"/>
                      <a:pt x="4698" y="7283"/>
                      <a:pt x="5434" y="7283"/>
                    </a:cubicBezTo>
                    <a:cubicBezTo>
                      <a:pt x="5636" y="7283"/>
                      <a:pt x="5792" y="7172"/>
                      <a:pt x="5862" y="6890"/>
                    </a:cubicBezTo>
                    <a:cubicBezTo>
                      <a:pt x="6189" y="557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6"/>
              <p:cNvSpPr/>
              <p:nvPr/>
            </p:nvSpPr>
            <p:spPr>
              <a:xfrm>
                <a:off x="5245750" y="953400"/>
                <a:ext cx="216800" cy="146875"/>
              </a:xfrm>
              <a:custGeom>
                <a:avLst/>
                <a:gdLst/>
                <a:ahLst/>
                <a:cxnLst/>
                <a:rect l="l" t="t" r="r" b="b"/>
                <a:pathLst>
                  <a:path w="8672" h="5875" extrusionOk="0">
                    <a:moveTo>
                      <a:pt x="1" y="1"/>
                    </a:moveTo>
                    <a:cubicBezTo>
                      <a:pt x="1" y="1"/>
                      <a:pt x="5296" y="5874"/>
                      <a:pt x="6783" y="5874"/>
                    </a:cubicBezTo>
                    <a:cubicBezTo>
                      <a:pt x="6822" y="5874"/>
                      <a:pt x="6858" y="5870"/>
                      <a:pt x="6892" y="5862"/>
                    </a:cubicBezTo>
                    <a:cubicBezTo>
                      <a:pt x="8206" y="5536"/>
                      <a:pt x="5807" y="3351"/>
                      <a:pt x="5807" y="3351"/>
                    </a:cubicBezTo>
                    <a:lnTo>
                      <a:pt x="5807" y="3351"/>
                    </a:lnTo>
                    <a:cubicBezTo>
                      <a:pt x="5807" y="3351"/>
                      <a:pt x="6929" y="3709"/>
                      <a:pt x="7739" y="3709"/>
                    </a:cubicBezTo>
                    <a:cubicBezTo>
                      <a:pt x="8273" y="3709"/>
                      <a:pt x="8672" y="3553"/>
                      <a:pt x="8523" y="3036"/>
                    </a:cubicBezTo>
                    <a:cubicBezTo>
                      <a:pt x="8147" y="1737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6"/>
              <p:cNvSpPr/>
              <p:nvPr/>
            </p:nvSpPr>
            <p:spPr>
              <a:xfrm>
                <a:off x="5267225" y="827500"/>
                <a:ext cx="246825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9873" h="3676" extrusionOk="0">
                    <a:moveTo>
                      <a:pt x="8004" y="0"/>
                    </a:moveTo>
                    <a:cubicBezTo>
                      <a:pt x="5665" y="0"/>
                      <a:pt x="0" y="1838"/>
                      <a:pt x="0" y="1838"/>
                    </a:cubicBezTo>
                    <a:cubicBezTo>
                      <a:pt x="0" y="1838"/>
                      <a:pt x="5662" y="3675"/>
                      <a:pt x="8003" y="3675"/>
                    </a:cubicBezTo>
                    <a:cubicBezTo>
                      <a:pt x="8431" y="3675"/>
                      <a:pt x="8748" y="3614"/>
                      <a:pt x="8898" y="3469"/>
                    </a:cubicBezTo>
                    <a:cubicBezTo>
                      <a:pt x="9872" y="2530"/>
                      <a:pt x="6703" y="1838"/>
                      <a:pt x="6703" y="1838"/>
                    </a:cubicBezTo>
                    <a:cubicBezTo>
                      <a:pt x="6703" y="1838"/>
                      <a:pt x="9872" y="1147"/>
                      <a:pt x="8898" y="207"/>
                    </a:cubicBezTo>
                    <a:cubicBezTo>
                      <a:pt x="8748" y="62"/>
                      <a:pt x="8431" y="0"/>
                      <a:pt x="80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6"/>
              <p:cNvSpPr/>
              <p:nvPr/>
            </p:nvSpPr>
            <p:spPr>
              <a:xfrm>
                <a:off x="5245750" y="646675"/>
                <a:ext cx="2168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8672" h="5874" extrusionOk="0">
                    <a:moveTo>
                      <a:pt x="6782" y="0"/>
                    </a:moveTo>
                    <a:cubicBezTo>
                      <a:pt x="5294" y="0"/>
                      <a:pt x="1" y="5874"/>
                      <a:pt x="1" y="5874"/>
                    </a:cubicBezTo>
                    <a:cubicBezTo>
                      <a:pt x="1" y="5874"/>
                      <a:pt x="8147" y="4138"/>
                      <a:pt x="8523" y="2836"/>
                    </a:cubicBezTo>
                    <a:cubicBezTo>
                      <a:pt x="8672" y="2319"/>
                      <a:pt x="8273" y="2163"/>
                      <a:pt x="7739" y="2163"/>
                    </a:cubicBezTo>
                    <a:cubicBezTo>
                      <a:pt x="6929" y="2163"/>
                      <a:pt x="5807" y="2521"/>
                      <a:pt x="5807" y="2521"/>
                    </a:cubicBezTo>
                    <a:cubicBezTo>
                      <a:pt x="5807" y="2521"/>
                      <a:pt x="8206" y="338"/>
                      <a:pt x="6892" y="13"/>
                    </a:cubicBezTo>
                    <a:cubicBezTo>
                      <a:pt x="6858" y="4"/>
                      <a:pt x="6822" y="0"/>
                      <a:pt x="67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6"/>
              <p:cNvSpPr/>
              <p:nvPr/>
            </p:nvSpPr>
            <p:spPr>
              <a:xfrm>
                <a:off x="5187225" y="521125"/>
                <a:ext cx="154750" cy="213875"/>
              </a:xfrm>
              <a:custGeom>
                <a:avLst/>
                <a:gdLst/>
                <a:ahLst/>
                <a:cxnLst/>
                <a:rect l="l" t="t" r="r" b="b"/>
                <a:pathLst>
                  <a:path w="6190" h="8555" extrusionOk="0">
                    <a:moveTo>
                      <a:pt x="3239" y="1"/>
                    </a:moveTo>
                    <a:cubicBezTo>
                      <a:pt x="3179" y="1"/>
                      <a:pt x="3113" y="11"/>
                      <a:pt x="3038" y="32"/>
                    </a:cubicBezTo>
                    <a:cubicBezTo>
                      <a:pt x="1737" y="408"/>
                      <a:pt x="1" y="8555"/>
                      <a:pt x="1" y="8555"/>
                    </a:cubicBezTo>
                    <a:cubicBezTo>
                      <a:pt x="1" y="8555"/>
                      <a:pt x="6189" y="2977"/>
                      <a:pt x="5864" y="1663"/>
                    </a:cubicBezTo>
                    <a:cubicBezTo>
                      <a:pt x="5794" y="1381"/>
                      <a:pt x="5637" y="1270"/>
                      <a:pt x="5436" y="1270"/>
                    </a:cubicBezTo>
                    <a:cubicBezTo>
                      <a:pt x="4699" y="1270"/>
                      <a:pt x="3353" y="2749"/>
                      <a:pt x="3353" y="2749"/>
                    </a:cubicBezTo>
                    <a:cubicBezTo>
                      <a:pt x="3353" y="2749"/>
                      <a:pt x="4231" y="1"/>
                      <a:pt x="32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5" name="Google Shape;215;p6"/>
            <p:cNvGrpSpPr/>
            <p:nvPr/>
          </p:nvGrpSpPr>
          <p:grpSpPr>
            <a:xfrm flipH="1">
              <a:off x="-589127" y="-552172"/>
              <a:ext cx="1389047" cy="1321648"/>
              <a:chOff x="4700600" y="486450"/>
              <a:chExt cx="813450" cy="774025"/>
            </a:xfrm>
          </p:grpSpPr>
          <p:sp>
            <p:nvSpPr>
              <p:cNvPr id="216" name="Google Shape;216;p6"/>
              <p:cNvSpPr/>
              <p:nvPr/>
            </p:nvSpPr>
            <p:spPr>
              <a:xfrm>
                <a:off x="5043075" y="486450"/>
                <a:ext cx="128500" cy="227100"/>
              </a:xfrm>
              <a:custGeom>
                <a:avLst/>
                <a:gdLst/>
                <a:ahLst/>
                <a:cxnLst/>
                <a:rect l="l" t="t" r="r" b="b"/>
                <a:pathLst>
                  <a:path w="5140" h="9084" extrusionOk="0">
                    <a:moveTo>
                      <a:pt x="1301" y="0"/>
                    </a:moveTo>
                    <a:cubicBezTo>
                      <a:pt x="1185" y="0"/>
                      <a:pt x="1064" y="57"/>
                      <a:pt x="939" y="187"/>
                    </a:cubicBezTo>
                    <a:cubicBezTo>
                      <a:pt x="1" y="1161"/>
                      <a:pt x="2570" y="9083"/>
                      <a:pt x="2570" y="9083"/>
                    </a:cubicBezTo>
                    <a:cubicBezTo>
                      <a:pt x="2570" y="9083"/>
                      <a:pt x="5139" y="1161"/>
                      <a:pt x="4201" y="187"/>
                    </a:cubicBezTo>
                    <a:cubicBezTo>
                      <a:pt x="4076" y="57"/>
                      <a:pt x="3955" y="0"/>
                      <a:pt x="3839" y="0"/>
                    </a:cubicBezTo>
                    <a:cubicBezTo>
                      <a:pt x="3089" y="0"/>
                      <a:pt x="2570" y="2381"/>
                      <a:pt x="2570" y="2381"/>
                    </a:cubicBezTo>
                    <a:cubicBezTo>
                      <a:pt x="2570" y="2381"/>
                      <a:pt x="2051" y="0"/>
                      <a:pt x="1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6"/>
              <p:cNvSpPr/>
              <p:nvPr/>
            </p:nvSpPr>
            <p:spPr>
              <a:xfrm>
                <a:off x="4872675" y="521125"/>
                <a:ext cx="154675" cy="213875"/>
              </a:xfrm>
              <a:custGeom>
                <a:avLst/>
                <a:gdLst/>
                <a:ahLst/>
                <a:cxnLst/>
                <a:rect l="l" t="t" r="r" b="b"/>
                <a:pathLst>
                  <a:path w="6187" h="8555" extrusionOk="0">
                    <a:moveTo>
                      <a:pt x="2951" y="1"/>
                    </a:moveTo>
                    <a:cubicBezTo>
                      <a:pt x="1959" y="1"/>
                      <a:pt x="2837" y="2749"/>
                      <a:pt x="2837" y="2749"/>
                    </a:cubicBezTo>
                    <a:cubicBezTo>
                      <a:pt x="2837" y="2749"/>
                      <a:pt x="1490" y="1270"/>
                      <a:pt x="753" y="1270"/>
                    </a:cubicBezTo>
                    <a:cubicBezTo>
                      <a:pt x="552" y="1270"/>
                      <a:pt x="396" y="1381"/>
                      <a:pt x="326" y="1663"/>
                    </a:cubicBezTo>
                    <a:cubicBezTo>
                      <a:pt x="1" y="2977"/>
                      <a:pt x="6187" y="8555"/>
                      <a:pt x="6187" y="8555"/>
                    </a:cubicBezTo>
                    <a:cubicBezTo>
                      <a:pt x="6187" y="8555"/>
                      <a:pt x="4453" y="408"/>
                      <a:pt x="3151" y="32"/>
                    </a:cubicBezTo>
                    <a:cubicBezTo>
                      <a:pt x="3077" y="11"/>
                      <a:pt x="3010" y="1"/>
                      <a:pt x="29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6"/>
              <p:cNvSpPr/>
              <p:nvPr/>
            </p:nvSpPr>
            <p:spPr>
              <a:xfrm>
                <a:off x="4752075" y="646675"/>
                <a:ext cx="216775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5874" extrusionOk="0">
                    <a:moveTo>
                      <a:pt x="1891" y="0"/>
                    </a:moveTo>
                    <a:cubicBezTo>
                      <a:pt x="1851" y="0"/>
                      <a:pt x="1815" y="4"/>
                      <a:pt x="1781" y="13"/>
                    </a:cubicBezTo>
                    <a:cubicBezTo>
                      <a:pt x="467" y="338"/>
                      <a:pt x="2866" y="2521"/>
                      <a:pt x="2866" y="2521"/>
                    </a:cubicBezTo>
                    <a:cubicBezTo>
                      <a:pt x="2866" y="2521"/>
                      <a:pt x="1743" y="2163"/>
                      <a:pt x="933" y="2163"/>
                    </a:cubicBezTo>
                    <a:cubicBezTo>
                      <a:pt x="399" y="2163"/>
                      <a:pt x="0" y="2319"/>
                      <a:pt x="150" y="2836"/>
                    </a:cubicBezTo>
                    <a:cubicBezTo>
                      <a:pt x="523" y="4138"/>
                      <a:pt x="8670" y="5874"/>
                      <a:pt x="8670" y="5874"/>
                    </a:cubicBezTo>
                    <a:cubicBezTo>
                      <a:pt x="8670" y="5874"/>
                      <a:pt x="3379" y="0"/>
                      <a:pt x="18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6"/>
              <p:cNvSpPr/>
              <p:nvPr/>
            </p:nvSpPr>
            <p:spPr>
              <a:xfrm>
                <a:off x="4700600" y="827500"/>
                <a:ext cx="246825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9873" h="3676" extrusionOk="0">
                    <a:moveTo>
                      <a:pt x="1869" y="0"/>
                    </a:moveTo>
                    <a:cubicBezTo>
                      <a:pt x="1441" y="0"/>
                      <a:pt x="1125" y="62"/>
                      <a:pt x="974" y="207"/>
                    </a:cubicBezTo>
                    <a:cubicBezTo>
                      <a:pt x="0" y="1147"/>
                      <a:pt x="3168" y="1838"/>
                      <a:pt x="3168" y="1838"/>
                    </a:cubicBezTo>
                    <a:cubicBezTo>
                      <a:pt x="3168" y="1838"/>
                      <a:pt x="0" y="2530"/>
                      <a:pt x="974" y="3469"/>
                    </a:cubicBezTo>
                    <a:cubicBezTo>
                      <a:pt x="1125" y="3614"/>
                      <a:pt x="1442" y="3675"/>
                      <a:pt x="1870" y="3675"/>
                    </a:cubicBezTo>
                    <a:cubicBezTo>
                      <a:pt x="4211" y="3675"/>
                      <a:pt x="9873" y="1838"/>
                      <a:pt x="9873" y="1838"/>
                    </a:cubicBezTo>
                    <a:cubicBezTo>
                      <a:pt x="9873" y="1838"/>
                      <a:pt x="4208" y="0"/>
                      <a:pt x="18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6"/>
              <p:cNvSpPr/>
              <p:nvPr/>
            </p:nvSpPr>
            <p:spPr>
              <a:xfrm>
                <a:off x="4752075" y="953350"/>
                <a:ext cx="216775" cy="1469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5877" extrusionOk="0">
                    <a:moveTo>
                      <a:pt x="8670" y="1"/>
                    </a:moveTo>
                    <a:cubicBezTo>
                      <a:pt x="8670" y="1"/>
                      <a:pt x="523" y="1737"/>
                      <a:pt x="150" y="3038"/>
                    </a:cubicBezTo>
                    <a:cubicBezTo>
                      <a:pt x="0" y="3555"/>
                      <a:pt x="399" y="3711"/>
                      <a:pt x="933" y="3711"/>
                    </a:cubicBezTo>
                    <a:cubicBezTo>
                      <a:pt x="1743" y="3711"/>
                      <a:pt x="2866" y="3353"/>
                      <a:pt x="2866" y="3353"/>
                    </a:cubicBezTo>
                    <a:lnTo>
                      <a:pt x="2866" y="3353"/>
                    </a:lnTo>
                    <a:cubicBezTo>
                      <a:pt x="2866" y="3353"/>
                      <a:pt x="467" y="5538"/>
                      <a:pt x="1781" y="5864"/>
                    </a:cubicBezTo>
                    <a:cubicBezTo>
                      <a:pt x="1814" y="5872"/>
                      <a:pt x="1851" y="5876"/>
                      <a:pt x="1890" y="5876"/>
                    </a:cubicBezTo>
                    <a:cubicBezTo>
                      <a:pt x="3377" y="5876"/>
                      <a:pt x="8670" y="1"/>
                      <a:pt x="86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6"/>
              <p:cNvSpPr/>
              <p:nvPr/>
            </p:nvSpPr>
            <p:spPr>
              <a:xfrm>
                <a:off x="4872675" y="1011925"/>
                <a:ext cx="154675" cy="213825"/>
              </a:xfrm>
              <a:custGeom>
                <a:avLst/>
                <a:gdLst/>
                <a:ahLst/>
                <a:cxnLst/>
                <a:rect l="l" t="t" r="r" b="b"/>
                <a:pathLst>
                  <a:path w="6187" h="8553" extrusionOk="0">
                    <a:moveTo>
                      <a:pt x="6187" y="0"/>
                    </a:moveTo>
                    <a:lnTo>
                      <a:pt x="6187" y="0"/>
                    </a:lnTo>
                    <a:cubicBezTo>
                      <a:pt x="6186" y="1"/>
                      <a:pt x="1" y="5576"/>
                      <a:pt x="326" y="6892"/>
                    </a:cubicBezTo>
                    <a:lnTo>
                      <a:pt x="326" y="6890"/>
                    </a:lnTo>
                    <a:cubicBezTo>
                      <a:pt x="396" y="7172"/>
                      <a:pt x="553" y="7283"/>
                      <a:pt x="755" y="7283"/>
                    </a:cubicBezTo>
                    <a:cubicBezTo>
                      <a:pt x="1492" y="7283"/>
                      <a:pt x="2836" y="5807"/>
                      <a:pt x="2837" y="5807"/>
                    </a:cubicBezTo>
                    <a:lnTo>
                      <a:pt x="2837" y="5807"/>
                    </a:lnTo>
                    <a:cubicBezTo>
                      <a:pt x="2836" y="5807"/>
                      <a:pt x="1960" y="8553"/>
                      <a:pt x="2950" y="8553"/>
                    </a:cubicBezTo>
                    <a:cubicBezTo>
                      <a:pt x="3010" y="8553"/>
                      <a:pt x="3077" y="8542"/>
                      <a:pt x="3151" y="8521"/>
                    </a:cubicBezTo>
                    <a:cubicBezTo>
                      <a:pt x="4453" y="8147"/>
                      <a:pt x="6187" y="1"/>
                      <a:pt x="618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6"/>
              <p:cNvSpPr/>
              <p:nvPr/>
            </p:nvSpPr>
            <p:spPr>
              <a:xfrm>
                <a:off x="5043075" y="1033325"/>
                <a:ext cx="128500" cy="227150"/>
              </a:xfrm>
              <a:custGeom>
                <a:avLst/>
                <a:gdLst/>
                <a:ahLst/>
                <a:cxnLst/>
                <a:rect l="l" t="t" r="r" b="b"/>
                <a:pathLst>
                  <a:path w="5140" h="9086" extrusionOk="0">
                    <a:moveTo>
                      <a:pt x="2570" y="1"/>
                    </a:moveTo>
                    <a:cubicBezTo>
                      <a:pt x="2570" y="1"/>
                      <a:pt x="1" y="7923"/>
                      <a:pt x="939" y="8899"/>
                    </a:cubicBezTo>
                    <a:cubicBezTo>
                      <a:pt x="1064" y="9029"/>
                      <a:pt x="1185" y="9085"/>
                      <a:pt x="1301" y="9085"/>
                    </a:cubicBezTo>
                    <a:cubicBezTo>
                      <a:pt x="2051" y="9085"/>
                      <a:pt x="2570" y="6706"/>
                      <a:pt x="2570" y="6706"/>
                    </a:cubicBezTo>
                    <a:cubicBezTo>
                      <a:pt x="2570" y="6706"/>
                      <a:pt x="3089" y="9085"/>
                      <a:pt x="3839" y="9085"/>
                    </a:cubicBezTo>
                    <a:cubicBezTo>
                      <a:pt x="3955" y="9085"/>
                      <a:pt x="4076" y="9029"/>
                      <a:pt x="4201" y="8899"/>
                    </a:cubicBezTo>
                    <a:cubicBezTo>
                      <a:pt x="5139" y="7923"/>
                      <a:pt x="2570" y="1"/>
                      <a:pt x="25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6"/>
              <p:cNvSpPr/>
              <p:nvPr/>
            </p:nvSpPr>
            <p:spPr>
              <a:xfrm>
                <a:off x="5187225" y="1011925"/>
                <a:ext cx="154750" cy="213825"/>
              </a:xfrm>
              <a:custGeom>
                <a:avLst/>
                <a:gdLst/>
                <a:ahLst/>
                <a:cxnLst/>
                <a:rect l="l" t="t" r="r" b="b"/>
                <a:pathLst>
                  <a:path w="6190" h="8553" extrusionOk="0">
                    <a:moveTo>
                      <a:pt x="1" y="0"/>
                    </a:moveTo>
                    <a:cubicBezTo>
                      <a:pt x="1" y="1"/>
                      <a:pt x="1737" y="8147"/>
                      <a:pt x="3038" y="8521"/>
                    </a:cubicBezTo>
                    <a:cubicBezTo>
                      <a:pt x="3113" y="8542"/>
                      <a:pt x="3180" y="8553"/>
                      <a:pt x="3240" y="8553"/>
                    </a:cubicBezTo>
                    <a:cubicBezTo>
                      <a:pt x="4230" y="8553"/>
                      <a:pt x="3353" y="5807"/>
                      <a:pt x="3353" y="5807"/>
                    </a:cubicBezTo>
                    <a:lnTo>
                      <a:pt x="3353" y="5807"/>
                    </a:lnTo>
                    <a:cubicBezTo>
                      <a:pt x="3354" y="5807"/>
                      <a:pt x="4698" y="7283"/>
                      <a:pt x="5434" y="7283"/>
                    </a:cubicBezTo>
                    <a:cubicBezTo>
                      <a:pt x="5636" y="7283"/>
                      <a:pt x="5792" y="7172"/>
                      <a:pt x="5862" y="6890"/>
                    </a:cubicBezTo>
                    <a:cubicBezTo>
                      <a:pt x="6189" y="557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6"/>
              <p:cNvSpPr/>
              <p:nvPr/>
            </p:nvSpPr>
            <p:spPr>
              <a:xfrm>
                <a:off x="5245750" y="953400"/>
                <a:ext cx="216800" cy="146875"/>
              </a:xfrm>
              <a:custGeom>
                <a:avLst/>
                <a:gdLst/>
                <a:ahLst/>
                <a:cxnLst/>
                <a:rect l="l" t="t" r="r" b="b"/>
                <a:pathLst>
                  <a:path w="8672" h="5875" extrusionOk="0">
                    <a:moveTo>
                      <a:pt x="1" y="1"/>
                    </a:moveTo>
                    <a:cubicBezTo>
                      <a:pt x="1" y="1"/>
                      <a:pt x="5296" y="5874"/>
                      <a:pt x="6783" y="5874"/>
                    </a:cubicBezTo>
                    <a:cubicBezTo>
                      <a:pt x="6822" y="5874"/>
                      <a:pt x="6858" y="5870"/>
                      <a:pt x="6892" y="5862"/>
                    </a:cubicBezTo>
                    <a:cubicBezTo>
                      <a:pt x="8206" y="5536"/>
                      <a:pt x="5807" y="3351"/>
                      <a:pt x="5807" y="3351"/>
                    </a:cubicBezTo>
                    <a:lnTo>
                      <a:pt x="5807" y="3351"/>
                    </a:lnTo>
                    <a:cubicBezTo>
                      <a:pt x="5807" y="3351"/>
                      <a:pt x="6929" y="3709"/>
                      <a:pt x="7739" y="3709"/>
                    </a:cubicBezTo>
                    <a:cubicBezTo>
                      <a:pt x="8273" y="3709"/>
                      <a:pt x="8672" y="3553"/>
                      <a:pt x="8523" y="3036"/>
                    </a:cubicBezTo>
                    <a:cubicBezTo>
                      <a:pt x="8147" y="1737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6"/>
              <p:cNvSpPr/>
              <p:nvPr/>
            </p:nvSpPr>
            <p:spPr>
              <a:xfrm>
                <a:off x="5267225" y="827500"/>
                <a:ext cx="246825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9873" h="3676" extrusionOk="0">
                    <a:moveTo>
                      <a:pt x="8004" y="0"/>
                    </a:moveTo>
                    <a:cubicBezTo>
                      <a:pt x="5665" y="0"/>
                      <a:pt x="0" y="1838"/>
                      <a:pt x="0" y="1838"/>
                    </a:cubicBezTo>
                    <a:cubicBezTo>
                      <a:pt x="0" y="1838"/>
                      <a:pt x="5662" y="3675"/>
                      <a:pt x="8003" y="3675"/>
                    </a:cubicBezTo>
                    <a:cubicBezTo>
                      <a:pt x="8431" y="3675"/>
                      <a:pt x="8748" y="3614"/>
                      <a:pt x="8898" y="3469"/>
                    </a:cubicBezTo>
                    <a:cubicBezTo>
                      <a:pt x="9872" y="2530"/>
                      <a:pt x="6703" y="1838"/>
                      <a:pt x="6703" y="1838"/>
                    </a:cubicBezTo>
                    <a:cubicBezTo>
                      <a:pt x="6703" y="1838"/>
                      <a:pt x="9872" y="1147"/>
                      <a:pt x="8898" y="207"/>
                    </a:cubicBezTo>
                    <a:cubicBezTo>
                      <a:pt x="8748" y="62"/>
                      <a:pt x="8431" y="0"/>
                      <a:pt x="80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6"/>
              <p:cNvSpPr/>
              <p:nvPr/>
            </p:nvSpPr>
            <p:spPr>
              <a:xfrm>
                <a:off x="5245750" y="646675"/>
                <a:ext cx="2168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8672" h="5874" extrusionOk="0">
                    <a:moveTo>
                      <a:pt x="6782" y="0"/>
                    </a:moveTo>
                    <a:cubicBezTo>
                      <a:pt x="5294" y="0"/>
                      <a:pt x="1" y="5874"/>
                      <a:pt x="1" y="5874"/>
                    </a:cubicBezTo>
                    <a:cubicBezTo>
                      <a:pt x="1" y="5874"/>
                      <a:pt x="8147" y="4138"/>
                      <a:pt x="8523" y="2836"/>
                    </a:cubicBezTo>
                    <a:cubicBezTo>
                      <a:pt x="8672" y="2319"/>
                      <a:pt x="8273" y="2163"/>
                      <a:pt x="7739" y="2163"/>
                    </a:cubicBezTo>
                    <a:cubicBezTo>
                      <a:pt x="6929" y="2163"/>
                      <a:pt x="5807" y="2521"/>
                      <a:pt x="5807" y="2521"/>
                    </a:cubicBezTo>
                    <a:cubicBezTo>
                      <a:pt x="5807" y="2521"/>
                      <a:pt x="8206" y="338"/>
                      <a:pt x="6892" y="13"/>
                    </a:cubicBezTo>
                    <a:cubicBezTo>
                      <a:pt x="6858" y="4"/>
                      <a:pt x="6822" y="0"/>
                      <a:pt x="67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6"/>
              <p:cNvSpPr/>
              <p:nvPr/>
            </p:nvSpPr>
            <p:spPr>
              <a:xfrm>
                <a:off x="5187225" y="521125"/>
                <a:ext cx="154750" cy="213875"/>
              </a:xfrm>
              <a:custGeom>
                <a:avLst/>
                <a:gdLst/>
                <a:ahLst/>
                <a:cxnLst/>
                <a:rect l="l" t="t" r="r" b="b"/>
                <a:pathLst>
                  <a:path w="6190" h="8555" extrusionOk="0">
                    <a:moveTo>
                      <a:pt x="3239" y="1"/>
                    </a:moveTo>
                    <a:cubicBezTo>
                      <a:pt x="3179" y="1"/>
                      <a:pt x="3113" y="11"/>
                      <a:pt x="3038" y="32"/>
                    </a:cubicBezTo>
                    <a:cubicBezTo>
                      <a:pt x="1737" y="408"/>
                      <a:pt x="1" y="8555"/>
                      <a:pt x="1" y="8555"/>
                    </a:cubicBezTo>
                    <a:cubicBezTo>
                      <a:pt x="1" y="8555"/>
                      <a:pt x="6189" y="2977"/>
                      <a:pt x="5864" y="1663"/>
                    </a:cubicBezTo>
                    <a:cubicBezTo>
                      <a:pt x="5794" y="1381"/>
                      <a:pt x="5637" y="1270"/>
                      <a:pt x="5436" y="1270"/>
                    </a:cubicBezTo>
                    <a:cubicBezTo>
                      <a:pt x="4699" y="1270"/>
                      <a:pt x="3353" y="2749"/>
                      <a:pt x="3353" y="2749"/>
                    </a:cubicBezTo>
                    <a:cubicBezTo>
                      <a:pt x="3353" y="2749"/>
                      <a:pt x="4231" y="1"/>
                      <a:pt x="32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8" name="Google Shape;228;p6"/>
          <p:cNvGrpSpPr/>
          <p:nvPr/>
        </p:nvGrpSpPr>
        <p:grpSpPr>
          <a:xfrm>
            <a:off x="-57" y="4419600"/>
            <a:ext cx="9144057" cy="727766"/>
            <a:chOff x="-57" y="4419600"/>
            <a:chExt cx="9144057" cy="727766"/>
          </a:xfrm>
        </p:grpSpPr>
        <p:sp>
          <p:nvSpPr>
            <p:cNvPr id="229" name="Google Shape;229;p6"/>
            <p:cNvSpPr/>
            <p:nvPr/>
          </p:nvSpPr>
          <p:spPr>
            <a:xfrm>
              <a:off x="7641918" y="4419600"/>
              <a:ext cx="1502082" cy="727766"/>
            </a:xfrm>
            <a:custGeom>
              <a:avLst/>
              <a:gdLst/>
              <a:ahLst/>
              <a:cxnLst/>
              <a:rect l="l" t="t" r="r" b="b"/>
              <a:pathLst>
                <a:path w="71707" h="34272" extrusionOk="0">
                  <a:moveTo>
                    <a:pt x="63812" y="1"/>
                  </a:moveTo>
                  <a:cubicBezTo>
                    <a:pt x="40013" y="1"/>
                    <a:pt x="41006" y="15836"/>
                    <a:pt x="41006" y="15836"/>
                  </a:cubicBezTo>
                  <a:cubicBezTo>
                    <a:pt x="38466" y="15044"/>
                    <a:pt x="36214" y="14710"/>
                    <a:pt x="34223" y="14710"/>
                  </a:cubicBezTo>
                  <a:cubicBezTo>
                    <a:pt x="23669" y="14710"/>
                    <a:pt x="20447" y="24080"/>
                    <a:pt x="20447" y="24080"/>
                  </a:cubicBezTo>
                  <a:cubicBezTo>
                    <a:pt x="5578" y="24080"/>
                    <a:pt x="1" y="34271"/>
                    <a:pt x="1" y="34271"/>
                  </a:cubicBezTo>
                  <a:lnTo>
                    <a:pt x="71706" y="34271"/>
                  </a:lnTo>
                  <a:lnTo>
                    <a:pt x="71706" y="506"/>
                  </a:lnTo>
                  <a:cubicBezTo>
                    <a:pt x="68810" y="159"/>
                    <a:pt x="66187" y="1"/>
                    <a:pt x="638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 flipH="1">
              <a:off x="-57" y="4419600"/>
              <a:ext cx="1502082" cy="727766"/>
            </a:xfrm>
            <a:custGeom>
              <a:avLst/>
              <a:gdLst/>
              <a:ahLst/>
              <a:cxnLst/>
              <a:rect l="l" t="t" r="r" b="b"/>
              <a:pathLst>
                <a:path w="71707" h="34272" extrusionOk="0">
                  <a:moveTo>
                    <a:pt x="63812" y="1"/>
                  </a:moveTo>
                  <a:cubicBezTo>
                    <a:pt x="40013" y="1"/>
                    <a:pt x="41006" y="15836"/>
                    <a:pt x="41006" y="15836"/>
                  </a:cubicBezTo>
                  <a:cubicBezTo>
                    <a:pt x="38466" y="15044"/>
                    <a:pt x="36214" y="14710"/>
                    <a:pt x="34223" y="14710"/>
                  </a:cubicBezTo>
                  <a:cubicBezTo>
                    <a:pt x="23669" y="14710"/>
                    <a:pt x="20447" y="24080"/>
                    <a:pt x="20447" y="24080"/>
                  </a:cubicBezTo>
                  <a:cubicBezTo>
                    <a:pt x="5578" y="24080"/>
                    <a:pt x="1" y="34271"/>
                    <a:pt x="1" y="34271"/>
                  </a:cubicBezTo>
                  <a:lnTo>
                    <a:pt x="71706" y="34271"/>
                  </a:lnTo>
                  <a:lnTo>
                    <a:pt x="71706" y="506"/>
                  </a:lnTo>
                  <a:cubicBezTo>
                    <a:pt x="68810" y="159"/>
                    <a:pt x="66187" y="1"/>
                    <a:pt x="638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" name="Google Shape;231;p6"/>
          <p:cNvGrpSpPr/>
          <p:nvPr/>
        </p:nvGrpSpPr>
        <p:grpSpPr>
          <a:xfrm>
            <a:off x="945345" y="-25770"/>
            <a:ext cx="8306931" cy="4300646"/>
            <a:chOff x="945345" y="-25770"/>
            <a:chExt cx="8306931" cy="4300646"/>
          </a:xfrm>
        </p:grpSpPr>
        <p:sp>
          <p:nvSpPr>
            <p:cNvPr id="232" name="Google Shape;232;p6"/>
            <p:cNvSpPr/>
            <p:nvPr/>
          </p:nvSpPr>
          <p:spPr>
            <a:xfrm rot="-4533429">
              <a:off x="8696423" y="3717422"/>
              <a:ext cx="496349" cy="507611"/>
            </a:xfrm>
            <a:custGeom>
              <a:avLst/>
              <a:gdLst/>
              <a:ahLst/>
              <a:cxnLst/>
              <a:rect l="l" t="t" r="r" b="b"/>
              <a:pathLst>
                <a:path w="12128" h="12403" extrusionOk="0">
                  <a:moveTo>
                    <a:pt x="8565" y="5000"/>
                  </a:moveTo>
                  <a:cubicBezTo>
                    <a:pt x="8583" y="5000"/>
                    <a:pt x="8610" y="5012"/>
                    <a:pt x="8641" y="5045"/>
                  </a:cubicBezTo>
                  <a:cubicBezTo>
                    <a:pt x="8765" y="5179"/>
                    <a:pt x="8784" y="5406"/>
                    <a:pt x="8756" y="5614"/>
                  </a:cubicBezTo>
                  <a:cubicBezTo>
                    <a:pt x="8557" y="6754"/>
                    <a:pt x="7527" y="7769"/>
                    <a:pt x="6378" y="8139"/>
                  </a:cubicBezTo>
                  <a:lnTo>
                    <a:pt x="6378" y="8139"/>
                  </a:lnTo>
                  <a:cubicBezTo>
                    <a:pt x="6437" y="6959"/>
                    <a:pt x="7201" y="5735"/>
                    <a:pt x="8215" y="5156"/>
                  </a:cubicBezTo>
                  <a:cubicBezTo>
                    <a:pt x="8339" y="5089"/>
                    <a:pt x="8425" y="5066"/>
                    <a:pt x="8519" y="5032"/>
                  </a:cubicBezTo>
                  <a:cubicBezTo>
                    <a:pt x="8534" y="5026"/>
                    <a:pt x="8538" y="5017"/>
                    <a:pt x="8542" y="5011"/>
                  </a:cubicBezTo>
                  <a:cubicBezTo>
                    <a:pt x="8546" y="5004"/>
                    <a:pt x="8554" y="5000"/>
                    <a:pt x="8565" y="5000"/>
                  </a:cubicBezTo>
                  <a:close/>
                  <a:moveTo>
                    <a:pt x="3716" y="0"/>
                  </a:moveTo>
                  <a:cubicBezTo>
                    <a:pt x="3385" y="168"/>
                    <a:pt x="3091" y="380"/>
                    <a:pt x="2807" y="611"/>
                  </a:cubicBezTo>
                  <a:cubicBezTo>
                    <a:pt x="1934" y="1344"/>
                    <a:pt x="1252" y="2246"/>
                    <a:pt x="883" y="3374"/>
                  </a:cubicBezTo>
                  <a:cubicBezTo>
                    <a:pt x="0" y="5951"/>
                    <a:pt x="1719" y="8854"/>
                    <a:pt x="4338" y="9104"/>
                  </a:cubicBezTo>
                  <a:lnTo>
                    <a:pt x="4338" y="9104"/>
                  </a:lnTo>
                  <a:cubicBezTo>
                    <a:pt x="4712" y="10866"/>
                    <a:pt x="6296" y="12403"/>
                    <a:pt x="8130" y="12403"/>
                  </a:cubicBezTo>
                  <a:cubicBezTo>
                    <a:pt x="8173" y="12403"/>
                    <a:pt x="8216" y="12402"/>
                    <a:pt x="8259" y="12400"/>
                  </a:cubicBezTo>
                  <a:cubicBezTo>
                    <a:pt x="9466" y="12354"/>
                    <a:pt x="10537" y="11758"/>
                    <a:pt x="11397" y="10973"/>
                  </a:cubicBezTo>
                  <a:cubicBezTo>
                    <a:pt x="11666" y="10725"/>
                    <a:pt x="11912" y="10461"/>
                    <a:pt x="12128" y="10162"/>
                  </a:cubicBezTo>
                  <a:lnTo>
                    <a:pt x="12000" y="10015"/>
                  </a:lnTo>
                  <a:cubicBezTo>
                    <a:pt x="11049" y="10450"/>
                    <a:pt x="9942" y="10885"/>
                    <a:pt x="8913" y="10885"/>
                  </a:cubicBezTo>
                  <a:cubicBezTo>
                    <a:pt x="8719" y="10885"/>
                    <a:pt x="8529" y="10870"/>
                    <a:pt x="8343" y="10836"/>
                  </a:cubicBezTo>
                  <a:cubicBezTo>
                    <a:pt x="7361" y="10662"/>
                    <a:pt x="6613" y="9675"/>
                    <a:pt x="6422" y="8798"/>
                  </a:cubicBezTo>
                  <a:cubicBezTo>
                    <a:pt x="6421" y="8792"/>
                    <a:pt x="6420" y="8786"/>
                    <a:pt x="6419" y="8780"/>
                  </a:cubicBezTo>
                  <a:lnTo>
                    <a:pt x="6419" y="8780"/>
                  </a:lnTo>
                  <a:cubicBezTo>
                    <a:pt x="7818" y="8258"/>
                    <a:pt x="9229" y="7185"/>
                    <a:pt x="9800" y="5931"/>
                  </a:cubicBezTo>
                  <a:cubicBezTo>
                    <a:pt x="10312" y="4805"/>
                    <a:pt x="9710" y="3472"/>
                    <a:pt x="8389" y="3468"/>
                  </a:cubicBezTo>
                  <a:cubicBezTo>
                    <a:pt x="7440" y="3472"/>
                    <a:pt x="6643" y="4010"/>
                    <a:pt x="5988" y="4612"/>
                  </a:cubicBezTo>
                  <a:cubicBezTo>
                    <a:pt x="5085" y="5467"/>
                    <a:pt x="4394" y="6638"/>
                    <a:pt x="4277" y="7921"/>
                  </a:cubicBezTo>
                  <a:cubicBezTo>
                    <a:pt x="4275" y="7935"/>
                    <a:pt x="4274" y="7950"/>
                    <a:pt x="4272" y="7965"/>
                  </a:cubicBezTo>
                  <a:lnTo>
                    <a:pt x="4272" y="7965"/>
                  </a:lnTo>
                  <a:cubicBezTo>
                    <a:pt x="3839" y="7711"/>
                    <a:pt x="3479" y="7328"/>
                    <a:pt x="3202" y="6898"/>
                  </a:cubicBezTo>
                  <a:cubicBezTo>
                    <a:pt x="2891" y="6426"/>
                    <a:pt x="2621" y="5928"/>
                    <a:pt x="2465" y="5395"/>
                  </a:cubicBezTo>
                  <a:cubicBezTo>
                    <a:pt x="1959" y="3575"/>
                    <a:pt x="2933" y="1730"/>
                    <a:pt x="3847" y="145"/>
                  </a:cubicBezTo>
                  <a:lnTo>
                    <a:pt x="371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 rot="-5400250">
              <a:off x="950116" y="-30525"/>
              <a:ext cx="416718" cy="426229"/>
            </a:xfrm>
            <a:custGeom>
              <a:avLst/>
              <a:gdLst/>
              <a:ahLst/>
              <a:cxnLst/>
              <a:rect l="l" t="t" r="r" b="b"/>
              <a:pathLst>
                <a:path w="12128" h="12403" extrusionOk="0">
                  <a:moveTo>
                    <a:pt x="8565" y="5000"/>
                  </a:moveTo>
                  <a:cubicBezTo>
                    <a:pt x="8583" y="5000"/>
                    <a:pt x="8610" y="5012"/>
                    <a:pt x="8641" y="5045"/>
                  </a:cubicBezTo>
                  <a:cubicBezTo>
                    <a:pt x="8765" y="5179"/>
                    <a:pt x="8784" y="5406"/>
                    <a:pt x="8756" y="5614"/>
                  </a:cubicBezTo>
                  <a:cubicBezTo>
                    <a:pt x="8557" y="6754"/>
                    <a:pt x="7527" y="7769"/>
                    <a:pt x="6378" y="8139"/>
                  </a:cubicBezTo>
                  <a:lnTo>
                    <a:pt x="6378" y="8139"/>
                  </a:lnTo>
                  <a:cubicBezTo>
                    <a:pt x="6437" y="6959"/>
                    <a:pt x="7201" y="5735"/>
                    <a:pt x="8215" y="5156"/>
                  </a:cubicBezTo>
                  <a:cubicBezTo>
                    <a:pt x="8339" y="5089"/>
                    <a:pt x="8425" y="5066"/>
                    <a:pt x="8519" y="5032"/>
                  </a:cubicBezTo>
                  <a:cubicBezTo>
                    <a:pt x="8534" y="5026"/>
                    <a:pt x="8538" y="5017"/>
                    <a:pt x="8542" y="5011"/>
                  </a:cubicBezTo>
                  <a:cubicBezTo>
                    <a:pt x="8546" y="5004"/>
                    <a:pt x="8554" y="5000"/>
                    <a:pt x="8565" y="5000"/>
                  </a:cubicBezTo>
                  <a:close/>
                  <a:moveTo>
                    <a:pt x="3716" y="0"/>
                  </a:moveTo>
                  <a:cubicBezTo>
                    <a:pt x="3385" y="168"/>
                    <a:pt x="3091" y="380"/>
                    <a:pt x="2807" y="611"/>
                  </a:cubicBezTo>
                  <a:cubicBezTo>
                    <a:pt x="1934" y="1344"/>
                    <a:pt x="1252" y="2246"/>
                    <a:pt x="883" y="3374"/>
                  </a:cubicBezTo>
                  <a:cubicBezTo>
                    <a:pt x="0" y="5951"/>
                    <a:pt x="1719" y="8854"/>
                    <a:pt x="4338" y="9104"/>
                  </a:cubicBezTo>
                  <a:lnTo>
                    <a:pt x="4338" y="9104"/>
                  </a:lnTo>
                  <a:cubicBezTo>
                    <a:pt x="4712" y="10866"/>
                    <a:pt x="6296" y="12403"/>
                    <a:pt x="8130" y="12403"/>
                  </a:cubicBezTo>
                  <a:cubicBezTo>
                    <a:pt x="8173" y="12403"/>
                    <a:pt x="8216" y="12402"/>
                    <a:pt x="8259" y="12400"/>
                  </a:cubicBezTo>
                  <a:cubicBezTo>
                    <a:pt x="9466" y="12354"/>
                    <a:pt x="10537" y="11758"/>
                    <a:pt x="11397" y="10973"/>
                  </a:cubicBezTo>
                  <a:cubicBezTo>
                    <a:pt x="11666" y="10725"/>
                    <a:pt x="11912" y="10461"/>
                    <a:pt x="12128" y="10162"/>
                  </a:cubicBezTo>
                  <a:lnTo>
                    <a:pt x="12000" y="10015"/>
                  </a:lnTo>
                  <a:cubicBezTo>
                    <a:pt x="11049" y="10450"/>
                    <a:pt x="9942" y="10885"/>
                    <a:pt x="8913" y="10885"/>
                  </a:cubicBezTo>
                  <a:cubicBezTo>
                    <a:pt x="8719" y="10885"/>
                    <a:pt x="8529" y="10870"/>
                    <a:pt x="8343" y="10836"/>
                  </a:cubicBezTo>
                  <a:cubicBezTo>
                    <a:pt x="7361" y="10662"/>
                    <a:pt x="6613" y="9675"/>
                    <a:pt x="6422" y="8798"/>
                  </a:cubicBezTo>
                  <a:cubicBezTo>
                    <a:pt x="6421" y="8792"/>
                    <a:pt x="6420" y="8786"/>
                    <a:pt x="6419" y="8780"/>
                  </a:cubicBezTo>
                  <a:lnTo>
                    <a:pt x="6419" y="8780"/>
                  </a:lnTo>
                  <a:cubicBezTo>
                    <a:pt x="7818" y="8258"/>
                    <a:pt x="9229" y="7185"/>
                    <a:pt x="9800" y="5931"/>
                  </a:cubicBezTo>
                  <a:cubicBezTo>
                    <a:pt x="10312" y="4805"/>
                    <a:pt x="9710" y="3472"/>
                    <a:pt x="8389" y="3468"/>
                  </a:cubicBezTo>
                  <a:cubicBezTo>
                    <a:pt x="7440" y="3472"/>
                    <a:pt x="6643" y="4010"/>
                    <a:pt x="5988" y="4612"/>
                  </a:cubicBezTo>
                  <a:cubicBezTo>
                    <a:pt x="5085" y="5467"/>
                    <a:pt x="4394" y="6638"/>
                    <a:pt x="4277" y="7921"/>
                  </a:cubicBezTo>
                  <a:cubicBezTo>
                    <a:pt x="4275" y="7935"/>
                    <a:pt x="4274" y="7950"/>
                    <a:pt x="4272" y="7965"/>
                  </a:cubicBezTo>
                  <a:lnTo>
                    <a:pt x="4272" y="7965"/>
                  </a:lnTo>
                  <a:cubicBezTo>
                    <a:pt x="3839" y="7711"/>
                    <a:pt x="3479" y="7328"/>
                    <a:pt x="3202" y="6898"/>
                  </a:cubicBezTo>
                  <a:cubicBezTo>
                    <a:pt x="2891" y="6426"/>
                    <a:pt x="2621" y="5928"/>
                    <a:pt x="2465" y="5395"/>
                  </a:cubicBezTo>
                  <a:cubicBezTo>
                    <a:pt x="1959" y="3575"/>
                    <a:pt x="2933" y="1730"/>
                    <a:pt x="3847" y="145"/>
                  </a:cubicBezTo>
                  <a:lnTo>
                    <a:pt x="371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" name="Google Shape;234;p6"/>
          <p:cNvGrpSpPr/>
          <p:nvPr/>
        </p:nvGrpSpPr>
        <p:grpSpPr>
          <a:xfrm>
            <a:off x="188835" y="4786446"/>
            <a:ext cx="8775451" cy="212510"/>
            <a:chOff x="188835" y="4786446"/>
            <a:chExt cx="8775451" cy="212510"/>
          </a:xfrm>
        </p:grpSpPr>
        <p:sp>
          <p:nvSpPr>
            <p:cNvPr id="235" name="Google Shape;235;p6"/>
            <p:cNvSpPr/>
            <p:nvPr/>
          </p:nvSpPr>
          <p:spPr>
            <a:xfrm>
              <a:off x="188835" y="4786446"/>
              <a:ext cx="212476" cy="212510"/>
            </a:xfrm>
            <a:custGeom>
              <a:avLst/>
              <a:gdLst/>
              <a:ahLst/>
              <a:cxnLst/>
              <a:rect l="l" t="t" r="r" b="b"/>
              <a:pathLst>
                <a:path w="6397" h="6398" extrusionOk="0">
                  <a:moveTo>
                    <a:pt x="3199" y="1"/>
                  </a:moveTo>
                  <a:cubicBezTo>
                    <a:pt x="2863" y="2591"/>
                    <a:pt x="2590" y="2862"/>
                    <a:pt x="0" y="3200"/>
                  </a:cubicBezTo>
                  <a:cubicBezTo>
                    <a:pt x="2590" y="3536"/>
                    <a:pt x="2863" y="3809"/>
                    <a:pt x="3199" y="6397"/>
                  </a:cubicBezTo>
                  <a:cubicBezTo>
                    <a:pt x="3535" y="3809"/>
                    <a:pt x="3808" y="3536"/>
                    <a:pt x="6396" y="3200"/>
                  </a:cubicBezTo>
                  <a:cubicBezTo>
                    <a:pt x="3808" y="2864"/>
                    <a:pt x="3535" y="2591"/>
                    <a:pt x="31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8751810" y="4786446"/>
              <a:ext cx="212476" cy="212510"/>
            </a:xfrm>
            <a:custGeom>
              <a:avLst/>
              <a:gdLst/>
              <a:ahLst/>
              <a:cxnLst/>
              <a:rect l="l" t="t" r="r" b="b"/>
              <a:pathLst>
                <a:path w="6397" h="6398" extrusionOk="0">
                  <a:moveTo>
                    <a:pt x="3199" y="1"/>
                  </a:moveTo>
                  <a:cubicBezTo>
                    <a:pt x="2863" y="2591"/>
                    <a:pt x="2590" y="2862"/>
                    <a:pt x="0" y="3200"/>
                  </a:cubicBezTo>
                  <a:cubicBezTo>
                    <a:pt x="2590" y="3536"/>
                    <a:pt x="2863" y="3809"/>
                    <a:pt x="3199" y="6397"/>
                  </a:cubicBezTo>
                  <a:cubicBezTo>
                    <a:pt x="3535" y="3809"/>
                    <a:pt x="3808" y="3536"/>
                    <a:pt x="6396" y="3200"/>
                  </a:cubicBezTo>
                  <a:cubicBezTo>
                    <a:pt x="3808" y="2864"/>
                    <a:pt x="3535" y="2591"/>
                    <a:pt x="31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9"/>
          <p:cNvSpPr txBox="1">
            <a:spLocks noGrp="1"/>
          </p:cNvSpPr>
          <p:nvPr>
            <p:ph type="title"/>
          </p:nvPr>
        </p:nvSpPr>
        <p:spPr>
          <a:xfrm>
            <a:off x="3807800" y="1329275"/>
            <a:ext cx="4013400" cy="9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9"/>
          <p:cNvSpPr txBox="1">
            <a:spLocks noGrp="1"/>
          </p:cNvSpPr>
          <p:nvPr>
            <p:ph type="subTitle" idx="1"/>
          </p:nvPr>
        </p:nvSpPr>
        <p:spPr>
          <a:xfrm>
            <a:off x="3807800" y="2264125"/>
            <a:ext cx="4013400" cy="15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" name="Google Shape;360;p9"/>
          <p:cNvGrpSpPr/>
          <p:nvPr/>
        </p:nvGrpSpPr>
        <p:grpSpPr>
          <a:xfrm>
            <a:off x="6550207" y="-2"/>
            <a:ext cx="2593821" cy="5138086"/>
            <a:chOff x="6550207" y="-2"/>
            <a:chExt cx="2593821" cy="5138086"/>
          </a:xfrm>
        </p:grpSpPr>
        <p:sp>
          <p:nvSpPr>
            <p:cNvPr id="361" name="Google Shape;361;p9"/>
            <p:cNvSpPr/>
            <p:nvPr/>
          </p:nvSpPr>
          <p:spPr>
            <a:xfrm>
              <a:off x="6550207" y="4128088"/>
              <a:ext cx="2593821" cy="1009996"/>
            </a:xfrm>
            <a:custGeom>
              <a:avLst/>
              <a:gdLst/>
              <a:ahLst/>
              <a:cxnLst/>
              <a:rect l="l" t="t" r="r" b="b"/>
              <a:pathLst>
                <a:path w="71707" h="34272" extrusionOk="0">
                  <a:moveTo>
                    <a:pt x="63812" y="1"/>
                  </a:moveTo>
                  <a:cubicBezTo>
                    <a:pt x="40013" y="1"/>
                    <a:pt x="41006" y="15836"/>
                    <a:pt x="41006" y="15836"/>
                  </a:cubicBezTo>
                  <a:cubicBezTo>
                    <a:pt x="38466" y="15044"/>
                    <a:pt x="36214" y="14710"/>
                    <a:pt x="34223" y="14710"/>
                  </a:cubicBezTo>
                  <a:cubicBezTo>
                    <a:pt x="23669" y="14710"/>
                    <a:pt x="20447" y="24080"/>
                    <a:pt x="20447" y="24080"/>
                  </a:cubicBezTo>
                  <a:cubicBezTo>
                    <a:pt x="5578" y="24080"/>
                    <a:pt x="1" y="34271"/>
                    <a:pt x="1" y="34271"/>
                  </a:cubicBezTo>
                  <a:lnTo>
                    <a:pt x="71706" y="34271"/>
                  </a:lnTo>
                  <a:lnTo>
                    <a:pt x="71706" y="506"/>
                  </a:lnTo>
                  <a:cubicBezTo>
                    <a:pt x="68810" y="159"/>
                    <a:pt x="66187" y="1"/>
                    <a:pt x="638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9"/>
            <p:cNvSpPr/>
            <p:nvPr/>
          </p:nvSpPr>
          <p:spPr>
            <a:xfrm rot="10800000" flipH="1">
              <a:off x="7038850" y="-2"/>
              <a:ext cx="2105138" cy="1011452"/>
            </a:xfrm>
            <a:custGeom>
              <a:avLst/>
              <a:gdLst/>
              <a:ahLst/>
              <a:cxnLst/>
              <a:rect l="l" t="t" r="r" b="b"/>
              <a:pathLst>
                <a:path w="71707" h="34272" extrusionOk="0">
                  <a:moveTo>
                    <a:pt x="63812" y="1"/>
                  </a:moveTo>
                  <a:cubicBezTo>
                    <a:pt x="40013" y="1"/>
                    <a:pt x="41006" y="15836"/>
                    <a:pt x="41006" y="15836"/>
                  </a:cubicBezTo>
                  <a:cubicBezTo>
                    <a:pt x="38466" y="15044"/>
                    <a:pt x="36214" y="14710"/>
                    <a:pt x="34223" y="14710"/>
                  </a:cubicBezTo>
                  <a:cubicBezTo>
                    <a:pt x="23669" y="14710"/>
                    <a:pt x="20447" y="24080"/>
                    <a:pt x="20447" y="24080"/>
                  </a:cubicBezTo>
                  <a:cubicBezTo>
                    <a:pt x="5578" y="24080"/>
                    <a:pt x="1" y="34271"/>
                    <a:pt x="1" y="34271"/>
                  </a:cubicBezTo>
                  <a:lnTo>
                    <a:pt x="71706" y="34271"/>
                  </a:lnTo>
                  <a:lnTo>
                    <a:pt x="71706" y="506"/>
                  </a:lnTo>
                  <a:cubicBezTo>
                    <a:pt x="68810" y="159"/>
                    <a:pt x="66187" y="1"/>
                    <a:pt x="638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3" name="Google Shape;363;p9"/>
          <p:cNvGrpSpPr/>
          <p:nvPr/>
        </p:nvGrpSpPr>
        <p:grpSpPr>
          <a:xfrm>
            <a:off x="1350506" y="168657"/>
            <a:ext cx="3164127" cy="4661398"/>
            <a:chOff x="1350506" y="168657"/>
            <a:chExt cx="3164127" cy="4661398"/>
          </a:xfrm>
        </p:grpSpPr>
        <p:grpSp>
          <p:nvGrpSpPr>
            <p:cNvPr id="364" name="Google Shape;364;p9"/>
            <p:cNvGrpSpPr/>
            <p:nvPr/>
          </p:nvGrpSpPr>
          <p:grpSpPr>
            <a:xfrm>
              <a:off x="4069821" y="4377947"/>
              <a:ext cx="444812" cy="452108"/>
              <a:chOff x="1997725" y="4000775"/>
              <a:chExt cx="484650" cy="492600"/>
            </a:xfrm>
          </p:grpSpPr>
          <p:sp>
            <p:nvSpPr>
              <p:cNvPr id="365" name="Google Shape;365;p9"/>
              <p:cNvSpPr/>
              <p:nvPr/>
            </p:nvSpPr>
            <p:spPr>
              <a:xfrm>
                <a:off x="2000800" y="4070300"/>
                <a:ext cx="178825" cy="85375"/>
              </a:xfrm>
              <a:custGeom>
                <a:avLst/>
                <a:gdLst/>
                <a:ahLst/>
                <a:cxnLst/>
                <a:rect l="l" t="t" r="r" b="b"/>
                <a:pathLst>
                  <a:path w="7153" h="3415" extrusionOk="0">
                    <a:moveTo>
                      <a:pt x="4134" y="1"/>
                    </a:moveTo>
                    <a:cubicBezTo>
                      <a:pt x="3731" y="1"/>
                      <a:pt x="3322" y="59"/>
                      <a:pt x="2917" y="181"/>
                    </a:cubicBezTo>
                    <a:cubicBezTo>
                      <a:pt x="1367" y="648"/>
                      <a:pt x="286" y="1928"/>
                      <a:pt x="1" y="3414"/>
                    </a:cubicBezTo>
                    <a:cubicBezTo>
                      <a:pt x="423" y="3364"/>
                      <a:pt x="883" y="3292"/>
                      <a:pt x="1409" y="3183"/>
                    </a:cubicBezTo>
                    <a:cubicBezTo>
                      <a:pt x="1718" y="2365"/>
                      <a:pt x="2390" y="1693"/>
                      <a:pt x="3290" y="1422"/>
                    </a:cubicBezTo>
                    <a:cubicBezTo>
                      <a:pt x="3570" y="1338"/>
                      <a:pt x="3853" y="1297"/>
                      <a:pt x="4131" y="1297"/>
                    </a:cubicBezTo>
                    <a:cubicBezTo>
                      <a:pt x="4752" y="1297"/>
                      <a:pt x="5349" y="1498"/>
                      <a:pt x="5841" y="1855"/>
                    </a:cubicBezTo>
                    <a:cubicBezTo>
                      <a:pt x="6334" y="1659"/>
                      <a:pt x="6762" y="1468"/>
                      <a:pt x="7153" y="1281"/>
                    </a:cubicBezTo>
                    <a:cubicBezTo>
                      <a:pt x="6368" y="472"/>
                      <a:pt x="5278" y="1"/>
                      <a:pt x="41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9"/>
              <p:cNvSpPr/>
              <p:nvPr/>
            </p:nvSpPr>
            <p:spPr>
              <a:xfrm>
                <a:off x="2146800" y="4102325"/>
                <a:ext cx="62375" cy="87500"/>
              </a:xfrm>
              <a:custGeom>
                <a:avLst/>
                <a:gdLst/>
                <a:ahLst/>
                <a:cxnLst/>
                <a:rect l="l" t="t" r="r" b="b"/>
                <a:pathLst>
                  <a:path w="2495" h="3500" extrusionOk="0">
                    <a:moveTo>
                      <a:pt x="1313" y="0"/>
                    </a:moveTo>
                    <a:cubicBezTo>
                      <a:pt x="922" y="189"/>
                      <a:pt x="494" y="378"/>
                      <a:pt x="1" y="574"/>
                    </a:cubicBezTo>
                    <a:cubicBezTo>
                      <a:pt x="496" y="935"/>
                      <a:pt x="885" y="1453"/>
                      <a:pt x="1076" y="2085"/>
                    </a:cubicBezTo>
                    <a:lnTo>
                      <a:pt x="1073" y="2085"/>
                    </a:lnTo>
                    <a:cubicBezTo>
                      <a:pt x="1218" y="2559"/>
                      <a:pt x="1233" y="3044"/>
                      <a:pt x="1141" y="3500"/>
                    </a:cubicBezTo>
                    <a:cubicBezTo>
                      <a:pt x="1647" y="3277"/>
                      <a:pt x="2083" y="3057"/>
                      <a:pt x="2495" y="2841"/>
                    </a:cubicBezTo>
                    <a:cubicBezTo>
                      <a:pt x="2486" y="2467"/>
                      <a:pt x="2427" y="2087"/>
                      <a:pt x="2314" y="1711"/>
                    </a:cubicBezTo>
                    <a:cubicBezTo>
                      <a:pt x="2115" y="1046"/>
                      <a:pt x="1764" y="466"/>
                      <a:pt x="13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9"/>
              <p:cNvSpPr/>
              <p:nvPr/>
            </p:nvSpPr>
            <p:spPr>
              <a:xfrm>
                <a:off x="1997725" y="4149875"/>
                <a:ext cx="57225" cy="85875"/>
              </a:xfrm>
              <a:custGeom>
                <a:avLst/>
                <a:gdLst/>
                <a:ahLst/>
                <a:cxnLst/>
                <a:rect l="l" t="t" r="r" b="b"/>
                <a:pathLst>
                  <a:path w="2289" h="3435" extrusionOk="0">
                    <a:moveTo>
                      <a:pt x="1532" y="0"/>
                    </a:moveTo>
                    <a:cubicBezTo>
                      <a:pt x="1006" y="109"/>
                      <a:pt x="546" y="181"/>
                      <a:pt x="124" y="231"/>
                    </a:cubicBezTo>
                    <a:cubicBezTo>
                      <a:pt x="0" y="878"/>
                      <a:pt x="27" y="1562"/>
                      <a:pt x="229" y="2236"/>
                    </a:cubicBezTo>
                    <a:cubicBezTo>
                      <a:pt x="363" y="2675"/>
                      <a:pt x="561" y="3078"/>
                      <a:pt x="810" y="3435"/>
                    </a:cubicBezTo>
                    <a:cubicBezTo>
                      <a:pt x="1249" y="3374"/>
                      <a:pt x="1732" y="3288"/>
                      <a:pt x="2288" y="3164"/>
                    </a:cubicBezTo>
                    <a:cubicBezTo>
                      <a:pt x="1914" y="2822"/>
                      <a:pt x="1627" y="2379"/>
                      <a:pt x="1469" y="1862"/>
                    </a:cubicBezTo>
                    <a:cubicBezTo>
                      <a:pt x="1278" y="1226"/>
                      <a:pt x="1316" y="578"/>
                      <a:pt x="15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9"/>
              <p:cNvSpPr/>
              <p:nvPr/>
            </p:nvSpPr>
            <p:spPr>
              <a:xfrm>
                <a:off x="2017975" y="4173325"/>
                <a:ext cx="192050" cy="120675"/>
              </a:xfrm>
              <a:custGeom>
                <a:avLst/>
                <a:gdLst/>
                <a:ahLst/>
                <a:cxnLst/>
                <a:rect l="l" t="t" r="r" b="b"/>
                <a:pathLst>
                  <a:path w="7682" h="4827" extrusionOk="0">
                    <a:moveTo>
                      <a:pt x="7648" y="1"/>
                    </a:moveTo>
                    <a:cubicBezTo>
                      <a:pt x="7234" y="217"/>
                      <a:pt x="6800" y="437"/>
                      <a:pt x="6294" y="660"/>
                    </a:cubicBezTo>
                    <a:cubicBezTo>
                      <a:pt x="6086" y="1676"/>
                      <a:pt x="5343" y="2547"/>
                      <a:pt x="4283" y="2868"/>
                    </a:cubicBezTo>
                    <a:cubicBezTo>
                      <a:pt x="4004" y="2952"/>
                      <a:pt x="3722" y="2992"/>
                      <a:pt x="3445" y="2992"/>
                    </a:cubicBezTo>
                    <a:cubicBezTo>
                      <a:pt x="2712" y="2992"/>
                      <a:pt x="2010" y="2712"/>
                      <a:pt x="1478" y="2226"/>
                    </a:cubicBezTo>
                    <a:cubicBezTo>
                      <a:pt x="922" y="2350"/>
                      <a:pt x="439" y="2436"/>
                      <a:pt x="0" y="2497"/>
                    </a:cubicBezTo>
                    <a:cubicBezTo>
                      <a:pt x="783" y="3614"/>
                      <a:pt x="2074" y="4288"/>
                      <a:pt x="3443" y="4288"/>
                    </a:cubicBezTo>
                    <a:cubicBezTo>
                      <a:pt x="3635" y="4288"/>
                      <a:pt x="3829" y="4274"/>
                      <a:pt x="4022" y="4247"/>
                    </a:cubicBezTo>
                    <a:lnTo>
                      <a:pt x="4197" y="4827"/>
                    </a:lnTo>
                    <a:cubicBezTo>
                      <a:pt x="4648" y="4684"/>
                      <a:pt x="5053" y="4545"/>
                      <a:pt x="5425" y="4409"/>
                    </a:cubicBezTo>
                    <a:lnTo>
                      <a:pt x="5263" y="3874"/>
                    </a:lnTo>
                    <a:cubicBezTo>
                      <a:pt x="6758" y="3158"/>
                      <a:pt x="7681" y="1630"/>
                      <a:pt x="76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9"/>
              <p:cNvSpPr/>
              <p:nvPr/>
            </p:nvSpPr>
            <p:spPr>
              <a:xfrm>
                <a:off x="2122875" y="4283525"/>
                <a:ext cx="53650" cy="87150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3486" extrusionOk="0">
                    <a:moveTo>
                      <a:pt x="1229" y="1"/>
                    </a:moveTo>
                    <a:cubicBezTo>
                      <a:pt x="857" y="137"/>
                      <a:pt x="452" y="276"/>
                      <a:pt x="1" y="419"/>
                    </a:cubicBezTo>
                    <a:lnTo>
                      <a:pt x="926" y="3486"/>
                    </a:lnTo>
                    <a:cubicBezTo>
                      <a:pt x="1376" y="3334"/>
                      <a:pt x="1779" y="3185"/>
                      <a:pt x="2146" y="3041"/>
                    </a:cubicBezTo>
                    <a:lnTo>
                      <a:pt x="122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9"/>
              <p:cNvSpPr/>
              <p:nvPr/>
            </p:nvSpPr>
            <p:spPr>
              <a:xfrm>
                <a:off x="2089350" y="4357475"/>
                <a:ext cx="162500" cy="89600"/>
              </a:xfrm>
              <a:custGeom>
                <a:avLst/>
                <a:gdLst/>
                <a:ahLst/>
                <a:cxnLst/>
                <a:rect l="l" t="t" r="r" b="b"/>
                <a:pathLst>
                  <a:path w="6500" h="3584" extrusionOk="0">
                    <a:moveTo>
                      <a:pt x="6126" y="1"/>
                    </a:moveTo>
                    <a:lnTo>
                      <a:pt x="3684" y="735"/>
                    </a:lnTo>
                    <a:lnTo>
                      <a:pt x="3487" y="83"/>
                    </a:lnTo>
                    <a:cubicBezTo>
                      <a:pt x="3120" y="227"/>
                      <a:pt x="2717" y="376"/>
                      <a:pt x="2267" y="528"/>
                    </a:cubicBezTo>
                    <a:lnTo>
                      <a:pt x="2444" y="1111"/>
                    </a:lnTo>
                    <a:lnTo>
                      <a:pt x="0" y="1846"/>
                    </a:lnTo>
                    <a:lnTo>
                      <a:pt x="376" y="3086"/>
                    </a:lnTo>
                    <a:lnTo>
                      <a:pt x="2817" y="2352"/>
                    </a:lnTo>
                    <a:lnTo>
                      <a:pt x="3189" y="3584"/>
                    </a:lnTo>
                    <a:cubicBezTo>
                      <a:pt x="3638" y="3420"/>
                      <a:pt x="4037" y="3263"/>
                      <a:pt x="4398" y="3107"/>
                    </a:cubicBezTo>
                    <a:lnTo>
                      <a:pt x="4058" y="1976"/>
                    </a:lnTo>
                    <a:lnTo>
                      <a:pt x="6499" y="1241"/>
                    </a:lnTo>
                    <a:lnTo>
                      <a:pt x="612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9"/>
              <p:cNvSpPr/>
              <p:nvPr/>
            </p:nvSpPr>
            <p:spPr>
              <a:xfrm>
                <a:off x="2169050" y="4435150"/>
                <a:ext cx="45000" cy="58225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2329" extrusionOk="0">
                    <a:moveTo>
                      <a:pt x="1210" y="0"/>
                    </a:moveTo>
                    <a:cubicBezTo>
                      <a:pt x="849" y="156"/>
                      <a:pt x="450" y="313"/>
                      <a:pt x="1" y="477"/>
                    </a:cubicBezTo>
                    <a:lnTo>
                      <a:pt x="559" y="2328"/>
                    </a:lnTo>
                    <a:lnTo>
                      <a:pt x="1800" y="1953"/>
                    </a:lnTo>
                    <a:lnTo>
                      <a:pt x="121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9"/>
              <p:cNvSpPr/>
              <p:nvPr/>
            </p:nvSpPr>
            <p:spPr>
              <a:xfrm>
                <a:off x="2234650" y="4000775"/>
                <a:ext cx="15747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6299" h="2906" extrusionOk="0">
                    <a:moveTo>
                      <a:pt x="4000" y="1"/>
                    </a:moveTo>
                    <a:cubicBezTo>
                      <a:pt x="3598" y="1"/>
                      <a:pt x="3189" y="59"/>
                      <a:pt x="2784" y="181"/>
                    </a:cubicBezTo>
                    <a:cubicBezTo>
                      <a:pt x="1416" y="593"/>
                      <a:pt x="412" y="1642"/>
                      <a:pt x="1" y="2906"/>
                    </a:cubicBezTo>
                    <a:cubicBezTo>
                      <a:pt x="626" y="2578"/>
                      <a:pt x="1317" y="2249"/>
                      <a:pt x="2226" y="1900"/>
                    </a:cubicBezTo>
                    <a:cubicBezTo>
                      <a:pt x="2497" y="1690"/>
                      <a:pt x="2812" y="1525"/>
                      <a:pt x="3160" y="1422"/>
                    </a:cubicBezTo>
                    <a:cubicBezTo>
                      <a:pt x="3435" y="1338"/>
                      <a:pt x="3716" y="1298"/>
                      <a:pt x="3991" y="1298"/>
                    </a:cubicBezTo>
                    <a:cubicBezTo>
                      <a:pt x="4048" y="1279"/>
                      <a:pt x="4107" y="1262"/>
                      <a:pt x="4168" y="1243"/>
                    </a:cubicBezTo>
                    <a:cubicBezTo>
                      <a:pt x="4997" y="993"/>
                      <a:pt x="5692" y="815"/>
                      <a:pt x="6298" y="687"/>
                    </a:cubicBezTo>
                    <a:cubicBezTo>
                      <a:pt x="5623" y="246"/>
                      <a:pt x="4826" y="1"/>
                      <a:pt x="40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9"/>
              <p:cNvSpPr/>
              <p:nvPr/>
            </p:nvSpPr>
            <p:spPr>
              <a:xfrm>
                <a:off x="2227575" y="4048275"/>
                <a:ext cx="62725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2509" h="4296" extrusionOk="0">
                    <a:moveTo>
                      <a:pt x="2509" y="0"/>
                    </a:moveTo>
                    <a:cubicBezTo>
                      <a:pt x="1600" y="349"/>
                      <a:pt x="909" y="680"/>
                      <a:pt x="284" y="1006"/>
                    </a:cubicBezTo>
                    <a:cubicBezTo>
                      <a:pt x="28" y="1795"/>
                      <a:pt x="0" y="2664"/>
                      <a:pt x="256" y="3519"/>
                    </a:cubicBezTo>
                    <a:cubicBezTo>
                      <a:pt x="340" y="3794"/>
                      <a:pt x="450" y="4052"/>
                      <a:pt x="580" y="4295"/>
                    </a:cubicBezTo>
                    <a:cubicBezTo>
                      <a:pt x="939" y="4106"/>
                      <a:pt x="1317" y="3917"/>
                      <a:pt x="1743" y="3722"/>
                    </a:cubicBezTo>
                    <a:cubicBezTo>
                      <a:pt x="1642" y="3544"/>
                      <a:pt x="1560" y="3351"/>
                      <a:pt x="1497" y="3145"/>
                    </a:cubicBezTo>
                    <a:cubicBezTo>
                      <a:pt x="1140" y="1957"/>
                      <a:pt x="1581" y="716"/>
                      <a:pt x="25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9"/>
              <p:cNvSpPr/>
              <p:nvPr/>
            </p:nvSpPr>
            <p:spPr>
              <a:xfrm>
                <a:off x="2334425" y="4017925"/>
                <a:ext cx="104450" cy="80025"/>
              </a:xfrm>
              <a:custGeom>
                <a:avLst/>
                <a:gdLst/>
                <a:ahLst/>
                <a:cxnLst/>
                <a:rect l="l" t="t" r="r" b="b"/>
                <a:pathLst>
                  <a:path w="4178" h="3201" extrusionOk="0">
                    <a:moveTo>
                      <a:pt x="2307" y="1"/>
                    </a:moveTo>
                    <a:cubicBezTo>
                      <a:pt x="1701" y="129"/>
                      <a:pt x="1006" y="307"/>
                      <a:pt x="177" y="557"/>
                    </a:cubicBezTo>
                    <a:cubicBezTo>
                      <a:pt x="116" y="576"/>
                      <a:pt x="57" y="593"/>
                      <a:pt x="0" y="612"/>
                    </a:cubicBezTo>
                    <a:cubicBezTo>
                      <a:pt x="4" y="612"/>
                      <a:pt x="7" y="612"/>
                      <a:pt x="10" y="612"/>
                    </a:cubicBezTo>
                    <a:cubicBezTo>
                      <a:pt x="1257" y="612"/>
                      <a:pt x="2413" y="1423"/>
                      <a:pt x="2792" y="2680"/>
                    </a:cubicBezTo>
                    <a:cubicBezTo>
                      <a:pt x="2843" y="2852"/>
                      <a:pt x="2878" y="3028"/>
                      <a:pt x="2897" y="3200"/>
                    </a:cubicBezTo>
                    <a:cubicBezTo>
                      <a:pt x="3372" y="3106"/>
                      <a:pt x="3791" y="3038"/>
                      <a:pt x="4178" y="2990"/>
                    </a:cubicBezTo>
                    <a:cubicBezTo>
                      <a:pt x="4148" y="2763"/>
                      <a:pt x="4100" y="2533"/>
                      <a:pt x="4033" y="2306"/>
                    </a:cubicBezTo>
                    <a:cubicBezTo>
                      <a:pt x="3735" y="1319"/>
                      <a:pt x="3107" y="524"/>
                      <a:pt x="2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9"/>
              <p:cNvSpPr/>
              <p:nvPr/>
            </p:nvSpPr>
            <p:spPr>
              <a:xfrm>
                <a:off x="2242050" y="4092725"/>
                <a:ext cx="201025" cy="116150"/>
              </a:xfrm>
              <a:custGeom>
                <a:avLst/>
                <a:gdLst/>
                <a:ahLst/>
                <a:cxnLst/>
                <a:rect l="l" t="t" r="r" b="b"/>
                <a:pathLst>
                  <a:path w="8041" h="4646" extrusionOk="0">
                    <a:moveTo>
                      <a:pt x="7873" y="0"/>
                    </a:moveTo>
                    <a:lnTo>
                      <a:pt x="7873" y="0"/>
                    </a:lnTo>
                    <a:cubicBezTo>
                      <a:pt x="7486" y="49"/>
                      <a:pt x="7067" y="114"/>
                      <a:pt x="6592" y="208"/>
                    </a:cubicBezTo>
                    <a:cubicBezTo>
                      <a:pt x="6743" y="1575"/>
                      <a:pt x="5904" y="2899"/>
                      <a:pt x="4541" y="3311"/>
                    </a:cubicBezTo>
                    <a:cubicBezTo>
                      <a:pt x="4263" y="3395"/>
                      <a:pt x="3981" y="3435"/>
                      <a:pt x="3703" y="3435"/>
                    </a:cubicBezTo>
                    <a:cubicBezTo>
                      <a:pt x="2659" y="3435"/>
                      <a:pt x="1678" y="2866"/>
                      <a:pt x="1164" y="1944"/>
                    </a:cubicBezTo>
                    <a:cubicBezTo>
                      <a:pt x="738" y="2139"/>
                      <a:pt x="360" y="2328"/>
                      <a:pt x="1" y="2517"/>
                    </a:cubicBezTo>
                    <a:cubicBezTo>
                      <a:pt x="599" y="3632"/>
                      <a:pt x="1661" y="4400"/>
                      <a:pt x="2862" y="4646"/>
                    </a:cubicBezTo>
                    <a:cubicBezTo>
                      <a:pt x="3378" y="4453"/>
                      <a:pt x="3962" y="4255"/>
                      <a:pt x="4642" y="4050"/>
                    </a:cubicBezTo>
                    <a:cubicBezTo>
                      <a:pt x="5419" y="3817"/>
                      <a:pt x="6078" y="3647"/>
                      <a:pt x="6655" y="3519"/>
                    </a:cubicBezTo>
                    <a:cubicBezTo>
                      <a:pt x="7568" y="2616"/>
                      <a:pt x="8041" y="1319"/>
                      <a:pt x="78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9"/>
              <p:cNvSpPr/>
              <p:nvPr/>
            </p:nvSpPr>
            <p:spPr>
              <a:xfrm>
                <a:off x="2313575" y="4180675"/>
                <a:ext cx="94875" cy="94125"/>
              </a:xfrm>
              <a:custGeom>
                <a:avLst/>
                <a:gdLst/>
                <a:ahLst/>
                <a:cxnLst/>
                <a:rect l="l" t="t" r="r" b="b"/>
                <a:pathLst>
                  <a:path w="3795" h="3765" extrusionOk="0">
                    <a:moveTo>
                      <a:pt x="3794" y="1"/>
                    </a:moveTo>
                    <a:lnTo>
                      <a:pt x="3794" y="1"/>
                    </a:lnTo>
                    <a:cubicBezTo>
                      <a:pt x="3217" y="126"/>
                      <a:pt x="2558" y="299"/>
                      <a:pt x="1781" y="532"/>
                    </a:cubicBezTo>
                    <a:cubicBezTo>
                      <a:pt x="1101" y="737"/>
                      <a:pt x="517" y="935"/>
                      <a:pt x="1" y="1128"/>
                    </a:cubicBezTo>
                    <a:cubicBezTo>
                      <a:pt x="274" y="1184"/>
                      <a:pt x="554" y="1213"/>
                      <a:pt x="836" y="1213"/>
                    </a:cubicBezTo>
                    <a:cubicBezTo>
                      <a:pt x="1030" y="1213"/>
                      <a:pt x="1225" y="1199"/>
                      <a:pt x="1420" y="1172"/>
                    </a:cubicBezTo>
                    <a:lnTo>
                      <a:pt x="2201" y="3764"/>
                    </a:lnTo>
                    <a:cubicBezTo>
                      <a:pt x="2656" y="3628"/>
                      <a:pt x="3070" y="3512"/>
                      <a:pt x="3450" y="3416"/>
                    </a:cubicBezTo>
                    <a:lnTo>
                      <a:pt x="2661" y="798"/>
                    </a:lnTo>
                    <a:cubicBezTo>
                      <a:pt x="3089" y="592"/>
                      <a:pt x="3469" y="322"/>
                      <a:pt x="37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9"/>
              <p:cNvSpPr/>
              <p:nvPr/>
            </p:nvSpPr>
            <p:spPr>
              <a:xfrm>
                <a:off x="2319925" y="4266050"/>
                <a:ext cx="162450" cy="99075"/>
              </a:xfrm>
              <a:custGeom>
                <a:avLst/>
                <a:gdLst/>
                <a:ahLst/>
                <a:cxnLst/>
                <a:rect l="l" t="t" r="r" b="b"/>
                <a:pathLst>
                  <a:path w="6498" h="3963" extrusionOk="0">
                    <a:moveTo>
                      <a:pt x="3196" y="1"/>
                    </a:moveTo>
                    <a:cubicBezTo>
                      <a:pt x="2816" y="97"/>
                      <a:pt x="2402" y="213"/>
                      <a:pt x="1949" y="349"/>
                    </a:cubicBezTo>
                    <a:lnTo>
                      <a:pt x="2442" y="1987"/>
                    </a:lnTo>
                    <a:lnTo>
                      <a:pt x="1" y="2721"/>
                    </a:lnTo>
                    <a:lnTo>
                      <a:pt x="375" y="3962"/>
                    </a:lnTo>
                    <a:lnTo>
                      <a:pt x="2816" y="3227"/>
                    </a:lnTo>
                    <a:lnTo>
                      <a:pt x="2879" y="3433"/>
                    </a:lnTo>
                    <a:cubicBezTo>
                      <a:pt x="3339" y="3303"/>
                      <a:pt x="3752" y="3198"/>
                      <a:pt x="4134" y="3110"/>
                    </a:cubicBezTo>
                    <a:lnTo>
                      <a:pt x="4057" y="2854"/>
                    </a:lnTo>
                    <a:lnTo>
                      <a:pt x="6498" y="2117"/>
                    </a:lnTo>
                    <a:lnTo>
                      <a:pt x="6124" y="876"/>
                    </a:lnTo>
                    <a:lnTo>
                      <a:pt x="3683" y="1613"/>
                    </a:lnTo>
                    <a:lnTo>
                      <a:pt x="319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9"/>
              <p:cNvSpPr/>
              <p:nvPr/>
            </p:nvSpPr>
            <p:spPr>
              <a:xfrm>
                <a:off x="2391875" y="4343775"/>
                <a:ext cx="52725" cy="80050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3202" extrusionOk="0">
                    <a:moveTo>
                      <a:pt x="1256" y="1"/>
                    </a:moveTo>
                    <a:cubicBezTo>
                      <a:pt x="876" y="89"/>
                      <a:pt x="461" y="194"/>
                      <a:pt x="1" y="324"/>
                    </a:cubicBezTo>
                    <a:lnTo>
                      <a:pt x="868" y="3202"/>
                    </a:lnTo>
                    <a:lnTo>
                      <a:pt x="2108" y="2828"/>
                    </a:lnTo>
                    <a:lnTo>
                      <a:pt x="125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9" name="Google Shape;379;p9"/>
            <p:cNvGrpSpPr/>
            <p:nvPr/>
          </p:nvGrpSpPr>
          <p:grpSpPr>
            <a:xfrm rot="-619495">
              <a:off x="1386566" y="208623"/>
              <a:ext cx="486299" cy="446320"/>
              <a:chOff x="2933300" y="3743750"/>
              <a:chExt cx="560150" cy="514100"/>
            </a:xfrm>
          </p:grpSpPr>
          <p:sp>
            <p:nvSpPr>
              <p:cNvPr id="380" name="Google Shape;380;p9"/>
              <p:cNvSpPr/>
              <p:nvPr/>
            </p:nvSpPr>
            <p:spPr>
              <a:xfrm>
                <a:off x="3085600" y="3743750"/>
                <a:ext cx="150275" cy="104550"/>
              </a:xfrm>
              <a:custGeom>
                <a:avLst/>
                <a:gdLst/>
                <a:ahLst/>
                <a:cxnLst/>
                <a:rect l="l" t="t" r="r" b="b"/>
                <a:pathLst>
                  <a:path w="6011" h="4182" extrusionOk="0">
                    <a:moveTo>
                      <a:pt x="1974" y="1"/>
                    </a:moveTo>
                    <a:cubicBezTo>
                      <a:pt x="1280" y="1"/>
                      <a:pt x="599" y="183"/>
                      <a:pt x="1" y="525"/>
                    </a:cubicBezTo>
                    <a:cubicBezTo>
                      <a:pt x="337" y="808"/>
                      <a:pt x="666" y="1089"/>
                      <a:pt x="1046" y="1385"/>
                    </a:cubicBezTo>
                    <a:cubicBezTo>
                      <a:pt x="1343" y="1280"/>
                      <a:pt x="1657" y="1224"/>
                      <a:pt x="1975" y="1224"/>
                    </a:cubicBezTo>
                    <a:cubicBezTo>
                      <a:pt x="2402" y="1224"/>
                      <a:pt x="2835" y="1324"/>
                      <a:pt x="3238" y="1534"/>
                    </a:cubicBezTo>
                    <a:cubicBezTo>
                      <a:pt x="4058" y="1963"/>
                      <a:pt x="4571" y="2750"/>
                      <a:pt x="4686" y="3602"/>
                    </a:cubicBezTo>
                    <a:cubicBezTo>
                      <a:pt x="5139" y="3829"/>
                      <a:pt x="5551" y="4018"/>
                      <a:pt x="5929" y="4181"/>
                    </a:cubicBezTo>
                    <a:cubicBezTo>
                      <a:pt x="6011" y="2678"/>
                      <a:pt x="5226" y="1192"/>
                      <a:pt x="3804" y="451"/>
                    </a:cubicBezTo>
                    <a:cubicBezTo>
                      <a:pt x="3219" y="145"/>
                      <a:pt x="2591" y="1"/>
                      <a:pt x="19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9"/>
              <p:cNvSpPr/>
              <p:nvPr/>
            </p:nvSpPr>
            <p:spPr>
              <a:xfrm>
                <a:off x="3038850" y="3756850"/>
                <a:ext cx="72925" cy="83725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3349" extrusionOk="0">
                    <a:moveTo>
                      <a:pt x="1871" y="1"/>
                    </a:moveTo>
                    <a:cubicBezTo>
                      <a:pt x="1233" y="364"/>
                      <a:pt x="689" y="910"/>
                      <a:pt x="324" y="1609"/>
                    </a:cubicBezTo>
                    <a:cubicBezTo>
                      <a:pt x="181" y="1881"/>
                      <a:pt x="74" y="2163"/>
                      <a:pt x="0" y="2448"/>
                    </a:cubicBezTo>
                    <a:cubicBezTo>
                      <a:pt x="353" y="2744"/>
                      <a:pt x="695" y="3038"/>
                      <a:pt x="1098" y="3349"/>
                    </a:cubicBezTo>
                    <a:cubicBezTo>
                      <a:pt x="1111" y="2950"/>
                      <a:pt x="1212" y="2549"/>
                      <a:pt x="1407" y="2173"/>
                    </a:cubicBezTo>
                    <a:cubicBezTo>
                      <a:pt x="1741" y="1537"/>
                      <a:pt x="2288" y="1086"/>
                      <a:pt x="2916" y="861"/>
                    </a:cubicBezTo>
                    <a:cubicBezTo>
                      <a:pt x="2536" y="565"/>
                      <a:pt x="2207" y="284"/>
                      <a:pt x="18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9"/>
              <p:cNvSpPr/>
              <p:nvPr/>
            </p:nvSpPr>
            <p:spPr>
              <a:xfrm>
                <a:off x="3170050" y="3833775"/>
                <a:ext cx="63775" cy="81900"/>
              </a:xfrm>
              <a:custGeom>
                <a:avLst/>
                <a:gdLst/>
                <a:ahLst/>
                <a:cxnLst/>
                <a:rect l="l" t="t" r="r" b="b"/>
                <a:pathLst>
                  <a:path w="2551" h="3276" extrusionOk="0">
                    <a:moveTo>
                      <a:pt x="1308" y="1"/>
                    </a:moveTo>
                    <a:lnTo>
                      <a:pt x="1308" y="1"/>
                    </a:lnTo>
                    <a:cubicBezTo>
                      <a:pt x="1382" y="543"/>
                      <a:pt x="1295" y="1111"/>
                      <a:pt x="1023" y="1634"/>
                    </a:cubicBezTo>
                    <a:cubicBezTo>
                      <a:pt x="779" y="2100"/>
                      <a:pt x="420" y="2468"/>
                      <a:pt x="0" y="2717"/>
                    </a:cubicBezTo>
                    <a:cubicBezTo>
                      <a:pt x="470" y="2940"/>
                      <a:pt x="897" y="3122"/>
                      <a:pt x="1287" y="3276"/>
                    </a:cubicBezTo>
                    <a:cubicBezTo>
                      <a:pt x="1610" y="2976"/>
                      <a:pt x="1890" y="2614"/>
                      <a:pt x="2108" y="2199"/>
                    </a:cubicBezTo>
                    <a:cubicBezTo>
                      <a:pt x="2377" y="1680"/>
                      <a:pt x="2521" y="1128"/>
                      <a:pt x="2551" y="580"/>
                    </a:cubicBezTo>
                    <a:cubicBezTo>
                      <a:pt x="2173" y="417"/>
                      <a:pt x="1761" y="226"/>
                      <a:pt x="13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9"/>
              <p:cNvSpPr/>
              <p:nvPr/>
            </p:nvSpPr>
            <p:spPr>
              <a:xfrm>
                <a:off x="3028775" y="3818050"/>
                <a:ext cx="173475" cy="13152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5261" extrusionOk="0">
                    <a:moveTo>
                      <a:pt x="403" y="0"/>
                    </a:moveTo>
                    <a:lnTo>
                      <a:pt x="403" y="0"/>
                    </a:lnTo>
                    <a:cubicBezTo>
                      <a:pt x="0" y="1556"/>
                      <a:pt x="580" y="3222"/>
                      <a:pt x="1890" y="4186"/>
                    </a:cubicBezTo>
                    <a:lnTo>
                      <a:pt x="1633" y="4673"/>
                    </a:lnTo>
                    <a:cubicBezTo>
                      <a:pt x="1950" y="4856"/>
                      <a:pt x="2301" y="5049"/>
                      <a:pt x="2689" y="5250"/>
                    </a:cubicBezTo>
                    <a:cubicBezTo>
                      <a:pt x="2696" y="5254"/>
                      <a:pt x="2702" y="5257"/>
                      <a:pt x="2706" y="5261"/>
                    </a:cubicBezTo>
                    <a:lnTo>
                      <a:pt x="2973" y="4751"/>
                    </a:lnTo>
                    <a:cubicBezTo>
                      <a:pt x="3388" y="4892"/>
                      <a:pt x="3816" y="4960"/>
                      <a:pt x="4239" y="4960"/>
                    </a:cubicBezTo>
                    <a:cubicBezTo>
                      <a:pt x="5232" y="4960"/>
                      <a:pt x="6201" y="4586"/>
                      <a:pt x="6938" y="3905"/>
                    </a:cubicBezTo>
                    <a:cubicBezTo>
                      <a:pt x="6546" y="3751"/>
                      <a:pt x="6121" y="3569"/>
                      <a:pt x="5651" y="3348"/>
                    </a:cubicBezTo>
                    <a:cubicBezTo>
                      <a:pt x="5225" y="3602"/>
                      <a:pt x="4735" y="3737"/>
                      <a:pt x="4238" y="3737"/>
                    </a:cubicBezTo>
                    <a:cubicBezTo>
                      <a:pt x="3811" y="3737"/>
                      <a:pt x="3378" y="3637"/>
                      <a:pt x="2975" y="3426"/>
                    </a:cubicBezTo>
                    <a:cubicBezTo>
                      <a:pt x="2009" y="2922"/>
                      <a:pt x="1468" y="1921"/>
                      <a:pt x="1501" y="901"/>
                    </a:cubicBezTo>
                    <a:cubicBezTo>
                      <a:pt x="1098" y="590"/>
                      <a:pt x="756" y="296"/>
                      <a:pt x="4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9"/>
              <p:cNvSpPr/>
              <p:nvPr/>
            </p:nvSpPr>
            <p:spPr>
              <a:xfrm>
                <a:off x="3034325" y="3934850"/>
                <a:ext cx="621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3274" extrusionOk="0">
                    <a:moveTo>
                      <a:pt x="1411" y="1"/>
                    </a:moveTo>
                    <a:lnTo>
                      <a:pt x="1" y="2705"/>
                    </a:lnTo>
                    <a:cubicBezTo>
                      <a:pt x="188" y="2808"/>
                      <a:pt x="383" y="2913"/>
                      <a:pt x="591" y="3022"/>
                    </a:cubicBezTo>
                    <a:cubicBezTo>
                      <a:pt x="761" y="3110"/>
                      <a:pt x="924" y="3194"/>
                      <a:pt x="1084" y="3274"/>
                    </a:cubicBezTo>
                    <a:lnTo>
                      <a:pt x="2484" y="589"/>
                    </a:lnTo>
                    <a:cubicBezTo>
                      <a:pt x="2480" y="585"/>
                      <a:pt x="2474" y="582"/>
                      <a:pt x="2467" y="578"/>
                    </a:cubicBezTo>
                    <a:cubicBezTo>
                      <a:pt x="2079" y="377"/>
                      <a:pt x="1728" y="184"/>
                      <a:pt x="141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9"/>
              <p:cNvSpPr/>
              <p:nvPr/>
            </p:nvSpPr>
            <p:spPr>
              <a:xfrm>
                <a:off x="3028300" y="4049225"/>
                <a:ext cx="121250" cy="53600"/>
              </a:xfrm>
              <a:custGeom>
                <a:avLst/>
                <a:gdLst/>
                <a:ahLst/>
                <a:cxnLst/>
                <a:rect l="l" t="t" r="r" b="b"/>
                <a:pathLst>
                  <a:path w="4850" h="2144" extrusionOk="0">
                    <a:moveTo>
                      <a:pt x="4482" y="0"/>
                    </a:moveTo>
                    <a:lnTo>
                      <a:pt x="0" y="1409"/>
                    </a:lnTo>
                    <a:cubicBezTo>
                      <a:pt x="664" y="1721"/>
                      <a:pt x="1231" y="1954"/>
                      <a:pt x="1745" y="2143"/>
                    </a:cubicBezTo>
                    <a:lnTo>
                      <a:pt x="4850" y="1167"/>
                    </a:lnTo>
                    <a:lnTo>
                      <a:pt x="448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9"/>
              <p:cNvSpPr/>
              <p:nvPr/>
            </p:nvSpPr>
            <p:spPr>
              <a:xfrm>
                <a:off x="2999175" y="4002450"/>
                <a:ext cx="62275" cy="81175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3247" extrusionOk="0">
                    <a:moveTo>
                      <a:pt x="1407" y="1"/>
                    </a:moveTo>
                    <a:lnTo>
                      <a:pt x="0" y="2696"/>
                    </a:lnTo>
                    <a:cubicBezTo>
                      <a:pt x="40" y="2717"/>
                      <a:pt x="78" y="2738"/>
                      <a:pt x="118" y="2759"/>
                    </a:cubicBezTo>
                    <a:cubicBezTo>
                      <a:pt x="466" y="2940"/>
                      <a:pt x="790" y="3101"/>
                      <a:pt x="1092" y="3246"/>
                    </a:cubicBezTo>
                    <a:lnTo>
                      <a:pt x="1094" y="3246"/>
                    </a:lnTo>
                    <a:lnTo>
                      <a:pt x="2490" y="570"/>
                    </a:lnTo>
                    <a:cubicBezTo>
                      <a:pt x="2330" y="490"/>
                      <a:pt x="2167" y="406"/>
                      <a:pt x="1997" y="318"/>
                    </a:cubicBezTo>
                    <a:cubicBezTo>
                      <a:pt x="1789" y="209"/>
                      <a:pt x="1592" y="104"/>
                      <a:pt x="14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9"/>
              <p:cNvSpPr/>
              <p:nvPr/>
            </p:nvSpPr>
            <p:spPr>
              <a:xfrm>
                <a:off x="2933300" y="3956375"/>
                <a:ext cx="64650" cy="112800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4512" extrusionOk="0">
                    <a:moveTo>
                      <a:pt x="1166" y="1"/>
                    </a:moveTo>
                    <a:lnTo>
                      <a:pt x="1" y="368"/>
                    </a:lnTo>
                    <a:lnTo>
                      <a:pt x="1021" y="3618"/>
                    </a:lnTo>
                    <a:cubicBezTo>
                      <a:pt x="1460" y="3893"/>
                      <a:pt x="1972" y="4189"/>
                      <a:pt x="2585" y="4512"/>
                    </a:cubicBezTo>
                    <a:lnTo>
                      <a:pt x="116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9"/>
              <p:cNvSpPr/>
              <p:nvPr/>
            </p:nvSpPr>
            <p:spPr>
              <a:xfrm>
                <a:off x="3025625" y="4083600"/>
                <a:ext cx="2700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8" h="68" extrusionOk="0">
                    <a:moveTo>
                      <a:pt x="36" y="0"/>
                    </a:moveTo>
                    <a:lnTo>
                      <a:pt x="0" y="67"/>
                    </a:lnTo>
                    <a:lnTo>
                      <a:pt x="107" y="34"/>
                    </a:lnTo>
                    <a:cubicBezTo>
                      <a:pt x="84" y="23"/>
                      <a:pt x="59" y="13"/>
                      <a:pt x="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9"/>
              <p:cNvSpPr/>
              <p:nvPr/>
            </p:nvSpPr>
            <p:spPr>
              <a:xfrm>
                <a:off x="2997850" y="4069150"/>
                <a:ext cx="1350" cy="2025"/>
              </a:xfrm>
              <a:custGeom>
                <a:avLst/>
                <a:gdLst/>
                <a:ahLst/>
                <a:cxnLst/>
                <a:rect l="l" t="t" r="r" b="b"/>
                <a:pathLst>
                  <a:path w="54" h="81" extrusionOk="0">
                    <a:moveTo>
                      <a:pt x="1" y="1"/>
                    </a:moveTo>
                    <a:lnTo>
                      <a:pt x="26" y="81"/>
                    </a:lnTo>
                    <a:lnTo>
                      <a:pt x="53" y="3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9"/>
              <p:cNvSpPr/>
              <p:nvPr/>
            </p:nvSpPr>
            <p:spPr>
              <a:xfrm>
                <a:off x="2958825" y="4046800"/>
                <a:ext cx="113100" cy="76850"/>
              </a:xfrm>
              <a:custGeom>
                <a:avLst/>
                <a:gdLst/>
                <a:ahLst/>
                <a:cxnLst/>
                <a:rect l="l" t="t" r="r" b="b"/>
                <a:pathLst>
                  <a:path w="4524" h="3074" extrusionOk="0">
                    <a:moveTo>
                      <a:pt x="0" y="1"/>
                    </a:moveTo>
                    <a:lnTo>
                      <a:pt x="787" y="2507"/>
                    </a:lnTo>
                    <a:lnTo>
                      <a:pt x="1873" y="3074"/>
                    </a:lnTo>
                    <a:lnTo>
                      <a:pt x="4524" y="2240"/>
                    </a:lnTo>
                    <a:cubicBezTo>
                      <a:pt x="4010" y="2051"/>
                      <a:pt x="3443" y="1818"/>
                      <a:pt x="2779" y="1506"/>
                    </a:cubicBezTo>
                    <a:lnTo>
                      <a:pt x="2674" y="1539"/>
                    </a:lnTo>
                    <a:lnTo>
                      <a:pt x="2674" y="1539"/>
                    </a:lnTo>
                    <a:lnTo>
                      <a:pt x="2708" y="1472"/>
                    </a:lnTo>
                    <a:cubicBezTo>
                      <a:pt x="2404" y="1327"/>
                      <a:pt x="2080" y="1166"/>
                      <a:pt x="1734" y="985"/>
                    </a:cubicBezTo>
                    <a:cubicBezTo>
                      <a:pt x="1694" y="964"/>
                      <a:pt x="1654" y="943"/>
                      <a:pt x="1614" y="922"/>
                    </a:cubicBezTo>
                    <a:lnTo>
                      <a:pt x="1587" y="975"/>
                    </a:lnTo>
                    <a:lnTo>
                      <a:pt x="1562" y="895"/>
                    </a:lnTo>
                    <a:cubicBezTo>
                      <a:pt x="949" y="572"/>
                      <a:pt x="439" y="276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9"/>
              <p:cNvSpPr/>
              <p:nvPr/>
            </p:nvSpPr>
            <p:spPr>
              <a:xfrm>
                <a:off x="3350675" y="3877925"/>
                <a:ext cx="138875" cy="81150"/>
              </a:xfrm>
              <a:custGeom>
                <a:avLst/>
                <a:gdLst/>
                <a:ahLst/>
                <a:cxnLst/>
                <a:rect l="l" t="t" r="r" b="b"/>
                <a:pathLst>
                  <a:path w="5555" h="3246" extrusionOk="0">
                    <a:moveTo>
                      <a:pt x="1659" y="1"/>
                    </a:moveTo>
                    <a:cubicBezTo>
                      <a:pt x="1084" y="1"/>
                      <a:pt x="518" y="126"/>
                      <a:pt x="1" y="364"/>
                    </a:cubicBezTo>
                    <a:cubicBezTo>
                      <a:pt x="611" y="582"/>
                      <a:pt x="1300" y="861"/>
                      <a:pt x="2133" y="1266"/>
                    </a:cubicBezTo>
                    <a:cubicBezTo>
                      <a:pt x="2402" y="1312"/>
                      <a:pt x="2669" y="1403"/>
                      <a:pt x="2925" y="1535"/>
                    </a:cubicBezTo>
                    <a:cubicBezTo>
                      <a:pt x="3175" y="1665"/>
                      <a:pt x="3395" y="1831"/>
                      <a:pt x="3586" y="2020"/>
                    </a:cubicBezTo>
                    <a:cubicBezTo>
                      <a:pt x="4417" y="2477"/>
                      <a:pt x="5039" y="2876"/>
                      <a:pt x="5555" y="3246"/>
                    </a:cubicBezTo>
                    <a:cubicBezTo>
                      <a:pt x="5339" y="2089"/>
                      <a:pt x="4615" y="1037"/>
                      <a:pt x="3489" y="452"/>
                    </a:cubicBezTo>
                    <a:cubicBezTo>
                      <a:pt x="2904" y="146"/>
                      <a:pt x="2277" y="1"/>
                      <a:pt x="1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9"/>
              <p:cNvSpPr/>
              <p:nvPr/>
            </p:nvSpPr>
            <p:spPr>
              <a:xfrm>
                <a:off x="3440300" y="3928400"/>
                <a:ext cx="53150" cy="111825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447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832" y="824"/>
                      <a:pt x="1072" y="2125"/>
                      <a:pt x="503" y="3217"/>
                    </a:cubicBezTo>
                    <a:cubicBezTo>
                      <a:pt x="406" y="3399"/>
                      <a:pt x="293" y="3569"/>
                      <a:pt x="165" y="3721"/>
                    </a:cubicBezTo>
                    <a:cubicBezTo>
                      <a:pt x="526" y="3983"/>
                      <a:pt x="836" y="4231"/>
                      <a:pt x="1128" y="4472"/>
                    </a:cubicBezTo>
                    <a:cubicBezTo>
                      <a:pt x="1300" y="4264"/>
                      <a:pt x="1456" y="4033"/>
                      <a:pt x="1586" y="3781"/>
                    </a:cubicBezTo>
                    <a:cubicBezTo>
                      <a:pt x="2012" y="2965"/>
                      <a:pt x="2125" y="2066"/>
                      <a:pt x="1970" y="1227"/>
                    </a:cubicBezTo>
                    <a:cubicBezTo>
                      <a:pt x="1454" y="857"/>
                      <a:pt x="832" y="458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9"/>
              <p:cNvSpPr/>
              <p:nvPr/>
            </p:nvSpPr>
            <p:spPr>
              <a:xfrm>
                <a:off x="3297875" y="3887000"/>
                <a:ext cx="10615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4246" h="2795" extrusionOk="0">
                    <a:moveTo>
                      <a:pt x="2113" y="1"/>
                    </a:moveTo>
                    <a:cubicBezTo>
                      <a:pt x="1340" y="355"/>
                      <a:pt x="675" y="958"/>
                      <a:pt x="251" y="1770"/>
                    </a:cubicBezTo>
                    <a:lnTo>
                      <a:pt x="253" y="1770"/>
                    </a:lnTo>
                    <a:cubicBezTo>
                      <a:pt x="152" y="1963"/>
                      <a:pt x="68" y="2161"/>
                      <a:pt x="1" y="2362"/>
                    </a:cubicBezTo>
                    <a:cubicBezTo>
                      <a:pt x="356" y="2482"/>
                      <a:pt x="731" y="2622"/>
                      <a:pt x="1147" y="2795"/>
                    </a:cubicBezTo>
                    <a:cubicBezTo>
                      <a:pt x="1195" y="2639"/>
                      <a:pt x="1258" y="2484"/>
                      <a:pt x="1336" y="2335"/>
                    </a:cubicBezTo>
                    <a:cubicBezTo>
                      <a:pt x="1825" y="1398"/>
                      <a:pt x="2783" y="862"/>
                      <a:pt x="3773" y="862"/>
                    </a:cubicBezTo>
                    <a:cubicBezTo>
                      <a:pt x="3930" y="862"/>
                      <a:pt x="4088" y="876"/>
                      <a:pt x="4245" y="903"/>
                    </a:cubicBezTo>
                    <a:cubicBezTo>
                      <a:pt x="3412" y="498"/>
                      <a:pt x="2723" y="219"/>
                      <a:pt x="21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9"/>
              <p:cNvSpPr/>
              <p:nvPr/>
            </p:nvSpPr>
            <p:spPr>
              <a:xfrm>
                <a:off x="3288275" y="3946050"/>
                <a:ext cx="1802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7210" h="5209" extrusionOk="0">
                    <a:moveTo>
                      <a:pt x="385" y="0"/>
                    </a:moveTo>
                    <a:cubicBezTo>
                      <a:pt x="1" y="1161"/>
                      <a:pt x="183" y="2412"/>
                      <a:pt x="826" y="3401"/>
                    </a:cubicBezTo>
                    <a:cubicBezTo>
                      <a:pt x="1094" y="3531"/>
                      <a:pt x="1380" y="3674"/>
                      <a:pt x="1682" y="3831"/>
                    </a:cubicBezTo>
                    <a:cubicBezTo>
                      <a:pt x="2681" y="4354"/>
                      <a:pt x="3418" y="4799"/>
                      <a:pt x="4010" y="5206"/>
                    </a:cubicBezTo>
                    <a:cubicBezTo>
                      <a:pt x="4056" y="5208"/>
                      <a:pt x="4101" y="5208"/>
                      <a:pt x="4146" y="5208"/>
                    </a:cubicBezTo>
                    <a:cubicBezTo>
                      <a:pt x="5312" y="5208"/>
                      <a:pt x="6448" y="4691"/>
                      <a:pt x="7209" y="3766"/>
                    </a:cubicBezTo>
                    <a:cubicBezTo>
                      <a:pt x="6915" y="3525"/>
                      <a:pt x="6607" y="3277"/>
                      <a:pt x="6246" y="3015"/>
                    </a:cubicBezTo>
                    <a:cubicBezTo>
                      <a:pt x="5718" y="3637"/>
                      <a:pt x="4943" y="3985"/>
                      <a:pt x="4147" y="3985"/>
                    </a:cubicBezTo>
                    <a:cubicBezTo>
                      <a:pt x="3720" y="3985"/>
                      <a:pt x="3287" y="3885"/>
                      <a:pt x="2883" y="3674"/>
                    </a:cubicBezTo>
                    <a:cubicBezTo>
                      <a:pt x="1691" y="3052"/>
                      <a:pt x="1147" y="1673"/>
                      <a:pt x="1531" y="433"/>
                    </a:cubicBezTo>
                    <a:cubicBezTo>
                      <a:pt x="1115" y="260"/>
                      <a:pt x="740" y="120"/>
                      <a:pt x="3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9"/>
              <p:cNvSpPr/>
              <p:nvPr/>
            </p:nvSpPr>
            <p:spPr>
              <a:xfrm>
                <a:off x="3303500" y="4031050"/>
                <a:ext cx="85050" cy="98425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3937" extrusionOk="0">
                    <a:moveTo>
                      <a:pt x="217" y="1"/>
                    </a:moveTo>
                    <a:lnTo>
                      <a:pt x="217" y="1"/>
                    </a:lnTo>
                    <a:cubicBezTo>
                      <a:pt x="471" y="393"/>
                      <a:pt x="796" y="746"/>
                      <a:pt x="1189" y="1034"/>
                    </a:cubicBezTo>
                    <a:lnTo>
                      <a:pt x="0" y="3309"/>
                    </a:lnTo>
                    <a:cubicBezTo>
                      <a:pt x="395" y="3532"/>
                      <a:pt x="744" y="3739"/>
                      <a:pt x="1052" y="3937"/>
                    </a:cubicBezTo>
                    <a:lnTo>
                      <a:pt x="2272" y="1598"/>
                    </a:lnTo>
                    <a:cubicBezTo>
                      <a:pt x="2643" y="1724"/>
                      <a:pt x="3023" y="1791"/>
                      <a:pt x="3401" y="1806"/>
                    </a:cubicBezTo>
                    <a:cubicBezTo>
                      <a:pt x="2809" y="1399"/>
                      <a:pt x="2072" y="954"/>
                      <a:pt x="1073" y="431"/>
                    </a:cubicBezTo>
                    <a:cubicBezTo>
                      <a:pt x="771" y="274"/>
                      <a:pt x="485" y="131"/>
                      <a:pt x="2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9"/>
              <p:cNvSpPr/>
              <p:nvPr/>
            </p:nvSpPr>
            <p:spPr>
              <a:xfrm>
                <a:off x="3311525" y="4183400"/>
                <a:ext cx="95225" cy="50200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2008" extrusionOk="0">
                    <a:moveTo>
                      <a:pt x="3443" y="1"/>
                    </a:moveTo>
                    <a:lnTo>
                      <a:pt x="1" y="1084"/>
                    </a:lnTo>
                    <a:cubicBezTo>
                      <a:pt x="420" y="1403"/>
                      <a:pt x="773" y="1705"/>
                      <a:pt x="1134" y="2007"/>
                    </a:cubicBezTo>
                    <a:lnTo>
                      <a:pt x="3809" y="1168"/>
                    </a:lnTo>
                    <a:lnTo>
                      <a:pt x="344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9"/>
              <p:cNvSpPr/>
              <p:nvPr/>
            </p:nvSpPr>
            <p:spPr>
              <a:xfrm>
                <a:off x="3268175" y="4113775"/>
                <a:ext cx="61650" cy="841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3366" extrusionOk="0">
                    <a:moveTo>
                      <a:pt x="1413" y="0"/>
                    </a:moveTo>
                    <a:lnTo>
                      <a:pt x="1" y="2708"/>
                    </a:lnTo>
                    <a:cubicBezTo>
                      <a:pt x="393" y="2941"/>
                      <a:pt x="733" y="3157"/>
                      <a:pt x="1038" y="3365"/>
                    </a:cubicBezTo>
                    <a:lnTo>
                      <a:pt x="2465" y="628"/>
                    </a:lnTo>
                    <a:cubicBezTo>
                      <a:pt x="2154" y="430"/>
                      <a:pt x="1808" y="220"/>
                      <a:pt x="14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9"/>
              <p:cNvSpPr/>
              <p:nvPr/>
            </p:nvSpPr>
            <p:spPr>
              <a:xfrm>
                <a:off x="3190500" y="4090575"/>
                <a:ext cx="53450" cy="77325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3093" extrusionOk="0">
                    <a:moveTo>
                      <a:pt x="1166" y="0"/>
                    </a:moveTo>
                    <a:lnTo>
                      <a:pt x="1" y="368"/>
                    </a:lnTo>
                    <a:lnTo>
                      <a:pt x="618" y="2332"/>
                    </a:lnTo>
                    <a:cubicBezTo>
                      <a:pt x="992" y="2505"/>
                      <a:pt x="1397" y="2704"/>
                      <a:pt x="1838" y="2935"/>
                    </a:cubicBezTo>
                    <a:cubicBezTo>
                      <a:pt x="1941" y="2987"/>
                      <a:pt x="2041" y="3042"/>
                      <a:pt x="2138" y="3092"/>
                    </a:cubicBezTo>
                    <a:lnTo>
                      <a:pt x="116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9"/>
              <p:cNvSpPr/>
              <p:nvPr/>
            </p:nvSpPr>
            <p:spPr>
              <a:xfrm>
                <a:off x="3205950" y="4148875"/>
                <a:ext cx="133950" cy="108975"/>
              </a:xfrm>
              <a:custGeom>
                <a:avLst/>
                <a:gdLst/>
                <a:ahLst/>
                <a:cxnLst/>
                <a:rect l="l" t="t" r="r" b="b"/>
                <a:pathLst>
                  <a:path w="5358" h="4359" extrusionOk="0">
                    <a:moveTo>
                      <a:pt x="0" y="0"/>
                    </a:moveTo>
                    <a:lnTo>
                      <a:pt x="1192" y="3792"/>
                    </a:lnTo>
                    <a:lnTo>
                      <a:pt x="2276" y="4358"/>
                    </a:lnTo>
                    <a:lnTo>
                      <a:pt x="5357" y="3388"/>
                    </a:lnTo>
                    <a:cubicBezTo>
                      <a:pt x="4996" y="3084"/>
                      <a:pt x="4643" y="2784"/>
                      <a:pt x="4224" y="2463"/>
                    </a:cubicBezTo>
                    <a:lnTo>
                      <a:pt x="3075" y="2824"/>
                    </a:lnTo>
                    <a:lnTo>
                      <a:pt x="3527" y="1961"/>
                    </a:lnTo>
                    <a:cubicBezTo>
                      <a:pt x="3222" y="1753"/>
                      <a:pt x="2882" y="1537"/>
                      <a:pt x="2490" y="1304"/>
                    </a:cubicBezTo>
                    <a:lnTo>
                      <a:pt x="1992" y="2259"/>
                    </a:lnTo>
                    <a:lnTo>
                      <a:pt x="1520" y="760"/>
                    </a:lnTo>
                    <a:cubicBezTo>
                      <a:pt x="1423" y="710"/>
                      <a:pt x="1323" y="655"/>
                      <a:pt x="1220" y="603"/>
                    </a:cubicBezTo>
                    <a:cubicBezTo>
                      <a:pt x="779" y="372"/>
                      <a:pt x="374" y="173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0" name="Google Shape;400;p9"/>
          <p:cNvGrpSpPr/>
          <p:nvPr/>
        </p:nvGrpSpPr>
        <p:grpSpPr>
          <a:xfrm>
            <a:off x="-178700" y="-177596"/>
            <a:ext cx="9832880" cy="3082554"/>
            <a:chOff x="-178700" y="-177596"/>
            <a:chExt cx="9832880" cy="3082554"/>
          </a:xfrm>
        </p:grpSpPr>
        <p:grpSp>
          <p:nvGrpSpPr>
            <p:cNvPr id="401" name="Google Shape;401;p9"/>
            <p:cNvGrpSpPr/>
            <p:nvPr/>
          </p:nvGrpSpPr>
          <p:grpSpPr>
            <a:xfrm rot="5400000">
              <a:off x="8622401" y="1873178"/>
              <a:ext cx="1057404" cy="1006155"/>
              <a:chOff x="4700600" y="486450"/>
              <a:chExt cx="813450" cy="774025"/>
            </a:xfrm>
          </p:grpSpPr>
          <p:sp>
            <p:nvSpPr>
              <p:cNvPr id="402" name="Google Shape;402;p9"/>
              <p:cNvSpPr/>
              <p:nvPr/>
            </p:nvSpPr>
            <p:spPr>
              <a:xfrm>
                <a:off x="5043075" y="486450"/>
                <a:ext cx="128500" cy="227100"/>
              </a:xfrm>
              <a:custGeom>
                <a:avLst/>
                <a:gdLst/>
                <a:ahLst/>
                <a:cxnLst/>
                <a:rect l="l" t="t" r="r" b="b"/>
                <a:pathLst>
                  <a:path w="5140" h="9084" extrusionOk="0">
                    <a:moveTo>
                      <a:pt x="1301" y="0"/>
                    </a:moveTo>
                    <a:cubicBezTo>
                      <a:pt x="1185" y="0"/>
                      <a:pt x="1064" y="57"/>
                      <a:pt x="939" y="187"/>
                    </a:cubicBezTo>
                    <a:cubicBezTo>
                      <a:pt x="1" y="1161"/>
                      <a:pt x="2570" y="9083"/>
                      <a:pt x="2570" y="9083"/>
                    </a:cubicBezTo>
                    <a:cubicBezTo>
                      <a:pt x="2570" y="9083"/>
                      <a:pt x="5139" y="1161"/>
                      <a:pt x="4201" y="187"/>
                    </a:cubicBezTo>
                    <a:cubicBezTo>
                      <a:pt x="4076" y="57"/>
                      <a:pt x="3955" y="0"/>
                      <a:pt x="3839" y="0"/>
                    </a:cubicBezTo>
                    <a:cubicBezTo>
                      <a:pt x="3089" y="0"/>
                      <a:pt x="2570" y="2381"/>
                      <a:pt x="2570" y="2381"/>
                    </a:cubicBezTo>
                    <a:cubicBezTo>
                      <a:pt x="2570" y="2381"/>
                      <a:pt x="2051" y="0"/>
                      <a:pt x="1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9"/>
              <p:cNvSpPr/>
              <p:nvPr/>
            </p:nvSpPr>
            <p:spPr>
              <a:xfrm>
                <a:off x="4872675" y="521125"/>
                <a:ext cx="154675" cy="213875"/>
              </a:xfrm>
              <a:custGeom>
                <a:avLst/>
                <a:gdLst/>
                <a:ahLst/>
                <a:cxnLst/>
                <a:rect l="l" t="t" r="r" b="b"/>
                <a:pathLst>
                  <a:path w="6187" h="8555" extrusionOk="0">
                    <a:moveTo>
                      <a:pt x="2951" y="1"/>
                    </a:moveTo>
                    <a:cubicBezTo>
                      <a:pt x="1959" y="1"/>
                      <a:pt x="2837" y="2749"/>
                      <a:pt x="2837" y="2749"/>
                    </a:cubicBezTo>
                    <a:cubicBezTo>
                      <a:pt x="2837" y="2749"/>
                      <a:pt x="1490" y="1270"/>
                      <a:pt x="753" y="1270"/>
                    </a:cubicBezTo>
                    <a:cubicBezTo>
                      <a:pt x="552" y="1270"/>
                      <a:pt x="396" y="1381"/>
                      <a:pt x="326" y="1663"/>
                    </a:cubicBezTo>
                    <a:cubicBezTo>
                      <a:pt x="1" y="2977"/>
                      <a:pt x="6187" y="8555"/>
                      <a:pt x="6187" y="8555"/>
                    </a:cubicBezTo>
                    <a:cubicBezTo>
                      <a:pt x="6187" y="8555"/>
                      <a:pt x="4453" y="408"/>
                      <a:pt x="3151" y="32"/>
                    </a:cubicBezTo>
                    <a:cubicBezTo>
                      <a:pt x="3077" y="11"/>
                      <a:pt x="3010" y="1"/>
                      <a:pt x="29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9"/>
              <p:cNvSpPr/>
              <p:nvPr/>
            </p:nvSpPr>
            <p:spPr>
              <a:xfrm>
                <a:off x="4752075" y="646675"/>
                <a:ext cx="216775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5874" extrusionOk="0">
                    <a:moveTo>
                      <a:pt x="1891" y="0"/>
                    </a:moveTo>
                    <a:cubicBezTo>
                      <a:pt x="1851" y="0"/>
                      <a:pt x="1815" y="4"/>
                      <a:pt x="1781" y="13"/>
                    </a:cubicBezTo>
                    <a:cubicBezTo>
                      <a:pt x="467" y="338"/>
                      <a:pt x="2866" y="2521"/>
                      <a:pt x="2866" y="2521"/>
                    </a:cubicBezTo>
                    <a:cubicBezTo>
                      <a:pt x="2866" y="2521"/>
                      <a:pt x="1743" y="2163"/>
                      <a:pt x="933" y="2163"/>
                    </a:cubicBezTo>
                    <a:cubicBezTo>
                      <a:pt x="399" y="2163"/>
                      <a:pt x="0" y="2319"/>
                      <a:pt x="150" y="2836"/>
                    </a:cubicBezTo>
                    <a:cubicBezTo>
                      <a:pt x="523" y="4138"/>
                      <a:pt x="8670" y="5874"/>
                      <a:pt x="8670" y="5874"/>
                    </a:cubicBezTo>
                    <a:cubicBezTo>
                      <a:pt x="8670" y="5874"/>
                      <a:pt x="3379" y="0"/>
                      <a:pt x="18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9"/>
              <p:cNvSpPr/>
              <p:nvPr/>
            </p:nvSpPr>
            <p:spPr>
              <a:xfrm>
                <a:off x="4700600" y="827500"/>
                <a:ext cx="246825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9873" h="3676" extrusionOk="0">
                    <a:moveTo>
                      <a:pt x="1869" y="0"/>
                    </a:moveTo>
                    <a:cubicBezTo>
                      <a:pt x="1441" y="0"/>
                      <a:pt x="1125" y="62"/>
                      <a:pt x="974" y="207"/>
                    </a:cubicBezTo>
                    <a:cubicBezTo>
                      <a:pt x="0" y="1147"/>
                      <a:pt x="3168" y="1838"/>
                      <a:pt x="3168" y="1838"/>
                    </a:cubicBezTo>
                    <a:cubicBezTo>
                      <a:pt x="3168" y="1838"/>
                      <a:pt x="0" y="2530"/>
                      <a:pt x="974" y="3469"/>
                    </a:cubicBezTo>
                    <a:cubicBezTo>
                      <a:pt x="1125" y="3614"/>
                      <a:pt x="1442" y="3675"/>
                      <a:pt x="1870" y="3675"/>
                    </a:cubicBezTo>
                    <a:cubicBezTo>
                      <a:pt x="4211" y="3675"/>
                      <a:pt x="9873" y="1838"/>
                      <a:pt x="9873" y="1838"/>
                    </a:cubicBezTo>
                    <a:cubicBezTo>
                      <a:pt x="9873" y="1838"/>
                      <a:pt x="4208" y="0"/>
                      <a:pt x="18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9"/>
              <p:cNvSpPr/>
              <p:nvPr/>
            </p:nvSpPr>
            <p:spPr>
              <a:xfrm>
                <a:off x="4752075" y="953350"/>
                <a:ext cx="216775" cy="1469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5877" extrusionOk="0">
                    <a:moveTo>
                      <a:pt x="8670" y="1"/>
                    </a:moveTo>
                    <a:cubicBezTo>
                      <a:pt x="8670" y="1"/>
                      <a:pt x="523" y="1737"/>
                      <a:pt x="150" y="3038"/>
                    </a:cubicBezTo>
                    <a:cubicBezTo>
                      <a:pt x="0" y="3555"/>
                      <a:pt x="399" y="3711"/>
                      <a:pt x="933" y="3711"/>
                    </a:cubicBezTo>
                    <a:cubicBezTo>
                      <a:pt x="1743" y="3711"/>
                      <a:pt x="2866" y="3353"/>
                      <a:pt x="2866" y="3353"/>
                    </a:cubicBezTo>
                    <a:lnTo>
                      <a:pt x="2866" y="3353"/>
                    </a:lnTo>
                    <a:cubicBezTo>
                      <a:pt x="2866" y="3353"/>
                      <a:pt x="467" y="5538"/>
                      <a:pt x="1781" y="5864"/>
                    </a:cubicBezTo>
                    <a:cubicBezTo>
                      <a:pt x="1814" y="5872"/>
                      <a:pt x="1851" y="5876"/>
                      <a:pt x="1890" y="5876"/>
                    </a:cubicBezTo>
                    <a:cubicBezTo>
                      <a:pt x="3377" y="5876"/>
                      <a:pt x="8670" y="1"/>
                      <a:pt x="86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9"/>
              <p:cNvSpPr/>
              <p:nvPr/>
            </p:nvSpPr>
            <p:spPr>
              <a:xfrm>
                <a:off x="4872675" y="1011925"/>
                <a:ext cx="154675" cy="213825"/>
              </a:xfrm>
              <a:custGeom>
                <a:avLst/>
                <a:gdLst/>
                <a:ahLst/>
                <a:cxnLst/>
                <a:rect l="l" t="t" r="r" b="b"/>
                <a:pathLst>
                  <a:path w="6187" h="8553" extrusionOk="0">
                    <a:moveTo>
                      <a:pt x="6187" y="0"/>
                    </a:moveTo>
                    <a:lnTo>
                      <a:pt x="6187" y="0"/>
                    </a:lnTo>
                    <a:cubicBezTo>
                      <a:pt x="6186" y="1"/>
                      <a:pt x="1" y="5576"/>
                      <a:pt x="326" y="6892"/>
                    </a:cubicBezTo>
                    <a:lnTo>
                      <a:pt x="326" y="6890"/>
                    </a:lnTo>
                    <a:cubicBezTo>
                      <a:pt x="396" y="7172"/>
                      <a:pt x="553" y="7283"/>
                      <a:pt x="755" y="7283"/>
                    </a:cubicBezTo>
                    <a:cubicBezTo>
                      <a:pt x="1492" y="7283"/>
                      <a:pt x="2836" y="5807"/>
                      <a:pt x="2837" y="5807"/>
                    </a:cubicBezTo>
                    <a:lnTo>
                      <a:pt x="2837" y="5807"/>
                    </a:lnTo>
                    <a:cubicBezTo>
                      <a:pt x="2836" y="5807"/>
                      <a:pt x="1960" y="8553"/>
                      <a:pt x="2950" y="8553"/>
                    </a:cubicBezTo>
                    <a:cubicBezTo>
                      <a:pt x="3010" y="8553"/>
                      <a:pt x="3077" y="8542"/>
                      <a:pt x="3151" y="8521"/>
                    </a:cubicBezTo>
                    <a:cubicBezTo>
                      <a:pt x="4453" y="8147"/>
                      <a:pt x="6187" y="1"/>
                      <a:pt x="618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9"/>
              <p:cNvSpPr/>
              <p:nvPr/>
            </p:nvSpPr>
            <p:spPr>
              <a:xfrm>
                <a:off x="5043075" y="1033325"/>
                <a:ext cx="128500" cy="227150"/>
              </a:xfrm>
              <a:custGeom>
                <a:avLst/>
                <a:gdLst/>
                <a:ahLst/>
                <a:cxnLst/>
                <a:rect l="l" t="t" r="r" b="b"/>
                <a:pathLst>
                  <a:path w="5140" h="9086" extrusionOk="0">
                    <a:moveTo>
                      <a:pt x="2570" y="1"/>
                    </a:moveTo>
                    <a:cubicBezTo>
                      <a:pt x="2570" y="1"/>
                      <a:pt x="1" y="7923"/>
                      <a:pt x="939" y="8899"/>
                    </a:cubicBezTo>
                    <a:cubicBezTo>
                      <a:pt x="1064" y="9029"/>
                      <a:pt x="1185" y="9085"/>
                      <a:pt x="1301" y="9085"/>
                    </a:cubicBezTo>
                    <a:cubicBezTo>
                      <a:pt x="2051" y="9085"/>
                      <a:pt x="2570" y="6706"/>
                      <a:pt x="2570" y="6706"/>
                    </a:cubicBezTo>
                    <a:cubicBezTo>
                      <a:pt x="2570" y="6706"/>
                      <a:pt x="3089" y="9085"/>
                      <a:pt x="3839" y="9085"/>
                    </a:cubicBezTo>
                    <a:cubicBezTo>
                      <a:pt x="3955" y="9085"/>
                      <a:pt x="4076" y="9029"/>
                      <a:pt x="4201" y="8899"/>
                    </a:cubicBezTo>
                    <a:cubicBezTo>
                      <a:pt x="5139" y="7923"/>
                      <a:pt x="2570" y="1"/>
                      <a:pt x="25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9"/>
              <p:cNvSpPr/>
              <p:nvPr/>
            </p:nvSpPr>
            <p:spPr>
              <a:xfrm>
                <a:off x="5187225" y="1011925"/>
                <a:ext cx="154750" cy="213825"/>
              </a:xfrm>
              <a:custGeom>
                <a:avLst/>
                <a:gdLst/>
                <a:ahLst/>
                <a:cxnLst/>
                <a:rect l="l" t="t" r="r" b="b"/>
                <a:pathLst>
                  <a:path w="6190" h="8553" extrusionOk="0">
                    <a:moveTo>
                      <a:pt x="1" y="0"/>
                    </a:moveTo>
                    <a:cubicBezTo>
                      <a:pt x="1" y="1"/>
                      <a:pt x="1737" y="8147"/>
                      <a:pt x="3038" y="8521"/>
                    </a:cubicBezTo>
                    <a:cubicBezTo>
                      <a:pt x="3113" y="8542"/>
                      <a:pt x="3180" y="8553"/>
                      <a:pt x="3240" y="8553"/>
                    </a:cubicBezTo>
                    <a:cubicBezTo>
                      <a:pt x="4230" y="8553"/>
                      <a:pt x="3353" y="5807"/>
                      <a:pt x="3353" y="5807"/>
                    </a:cubicBezTo>
                    <a:lnTo>
                      <a:pt x="3353" y="5807"/>
                    </a:lnTo>
                    <a:cubicBezTo>
                      <a:pt x="3354" y="5807"/>
                      <a:pt x="4698" y="7283"/>
                      <a:pt x="5434" y="7283"/>
                    </a:cubicBezTo>
                    <a:cubicBezTo>
                      <a:pt x="5636" y="7283"/>
                      <a:pt x="5792" y="7172"/>
                      <a:pt x="5862" y="6890"/>
                    </a:cubicBezTo>
                    <a:cubicBezTo>
                      <a:pt x="6189" y="557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9"/>
              <p:cNvSpPr/>
              <p:nvPr/>
            </p:nvSpPr>
            <p:spPr>
              <a:xfrm>
                <a:off x="5245750" y="953400"/>
                <a:ext cx="216800" cy="146875"/>
              </a:xfrm>
              <a:custGeom>
                <a:avLst/>
                <a:gdLst/>
                <a:ahLst/>
                <a:cxnLst/>
                <a:rect l="l" t="t" r="r" b="b"/>
                <a:pathLst>
                  <a:path w="8672" h="5875" extrusionOk="0">
                    <a:moveTo>
                      <a:pt x="1" y="1"/>
                    </a:moveTo>
                    <a:cubicBezTo>
                      <a:pt x="1" y="1"/>
                      <a:pt x="5296" y="5874"/>
                      <a:pt x="6783" y="5874"/>
                    </a:cubicBezTo>
                    <a:cubicBezTo>
                      <a:pt x="6822" y="5874"/>
                      <a:pt x="6858" y="5870"/>
                      <a:pt x="6892" y="5862"/>
                    </a:cubicBezTo>
                    <a:cubicBezTo>
                      <a:pt x="8206" y="5536"/>
                      <a:pt x="5807" y="3351"/>
                      <a:pt x="5807" y="3351"/>
                    </a:cubicBezTo>
                    <a:lnTo>
                      <a:pt x="5807" y="3351"/>
                    </a:lnTo>
                    <a:cubicBezTo>
                      <a:pt x="5807" y="3351"/>
                      <a:pt x="6929" y="3709"/>
                      <a:pt x="7739" y="3709"/>
                    </a:cubicBezTo>
                    <a:cubicBezTo>
                      <a:pt x="8273" y="3709"/>
                      <a:pt x="8672" y="3553"/>
                      <a:pt x="8523" y="3036"/>
                    </a:cubicBezTo>
                    <a:cubicBezTo>
                      <a:pt x="8147" y="1737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9"/>
              <p:cNvSpPr/>
              <p:nvPr/>
            </p:nvSpPr>
            <p:spPr>
              <a:xfrm>
                <a:off x="5267225" y="827500"/>
                <a:ext cx="246825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9873" h="3676" extrusionOk="0">
                    <a:moveTo>
                      <a:pt x="8004" y="0"/>
                    </a:moveTo>
                    <a:cubicBezTo>
                      <a:pt x="5665" y="0"/>
                      <a:pt x="0" y="1838"/>
                      <a:pt x="0" y="1838"/>
                    </a:cubicBezTo>
                    <a:cubicBezTo>
                      <a:pt x="0" y="1838"/>
                      <a:pt x="5662" y="3675"/>
                      <a:pt x="8003" y="3675"/>
                    </a:cubicBezTo>
                    <a:cubicBezTo>
                      <a:pt x="8431" y="3675"/>
                      <a:pt x="8748" y="3614"/>
                      <a:pt x="8898" y="3469"/>
                    </a:cubicBezTo>
                    <a:cubicBezTo>
                      <a:pt x="9872" y="2530"/>
                      <a:pt x="6703" y="1838"/>
                      <a:pt x="6703" y="1838"/>
                    </a:cubicBezTo>
                    <a:cubicBezTo>
                      <a:pt x="6703" y="1838"/>
                      <a:pt x="9872" y="1147"/>
                      <a:pt x="8898" y="207"/>
                    </a:cubicBezTo>
                    <a:cubicBezTo>
                      <a:pt x="8748" y="62"/>
                      <a:pt x="8431" y="0"/>
                      <a:pt x="80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9"/>
              <p:cNvSpPr/>
              <p:nvPr/>
            </p:nvSpPr>
            <p:spPr>
              <a:xfrm>
                <a:off x="5245750" y="646675"/>
                <a:ext cx="2168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8672" h="5874" extrusionOk="0">
                    <a:moveTo>
                      <a:pt x="6782" y="0"/>
                    </a:moveTo>
                    <a:cubicBezTo>
                      <a:pt x="5294" y="0"/>
                      <a:pt x="1" y="5874"/>
                      <a:pt x="1" y="5874"/>
                    </a:cubicBezTo>
                    <a:cubicBezTo>
                      <a:pt x="1" y="5874"/>
                      <a:pt x="8147" y="4138"/>
                      <a:pt x="8523" y="2836"/>
                    </a:cubicBezTo>
                    <a:cubicBezTo>
                      <a:pt x="8672" y="2319"/>
                      <a:pt x="8273" y="2163"/>
                      <a:pt x="7739" y="2163"/>
                    </a:cubicBezTo>
                    <a:cubicBezTo>
                      <a:pt x="6929" y="2163"/>
                      <a:pt x="5807" y="2521"/>
                      <a:pt x="5807" y="2521"/>
                    </a:cubicBezTo>
                    <a:cubicBezTo>
                      <a:pt x="5807" y="2521"/>
                      <a:pt x="8206" y="338"/>
                      <a:pt x="6892" y="13"/>
                    </a:cubicBezTo>
                    <a:cubicBezTo>
                      <a:pt x="6858" y="4"/>
                      <a:pt x="6822" y="0"/>
                      <a:pt x="67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9"/>
              <p:cNvSpPr/>
              <p:nvPr/>
            </p:nvSpPr>
            <p:spPr>
              <a:xfrm>
                <a:off x="5187225" y="521125"/>
                <a:ext cx="154750" cy="213875"/>
              </a:xfrm>
              <a:custGeom>
                <a:avLst/>
                <a:gdLst/>
                <a:ahLst/>
                <a:cxnLst/>
                <a:rect l="l" t="t" r="r" b="b"/>
                <a:pathLst>
                  <a:path w="6190" h="8555" extrusionOk="0">
                    <a:moveTo>
                      <a:pt x="3239" y="1"/>
                    </a:moveTo>
                    <a:cubicBezTo>
                      <a:pt x="3179" y="1"/>
                      <a:pt x="3113" y="11"/>
                      <a:pt x="3038" y="32"/>
                    </a:cubicBezTo>
                    <a:cubicBezTo>
                      <a:pt x="1737" y="408"/>
                      <a:pt x="1" y="8555"/>
                      <a:pt x="1" y="8555"/>
                    </a:cubicBezTo>
                    <a:cubicBezTo>
                      <a:pt x="1" y="8555"/>
                      <a:pt x="6189" y="2977"/>
                      <a:pt x="5864" y="1663"/>
                    </a:cubicBezTo>
                    <a:cubicBezTo>
                      <a:pt x="5794" y="1381"/>
                      <a:pt x="5637" y="1270"/>
                      <a:pt x="5436" y="1270"/>
                    </a:cubicBezTo>
                    <a:cubicBezTo>
                      <a:pt x="4699" y="1270"/>
                      <a:pt x="3353" y="2749"/>
                      <a:pt x="3353" y="2749"/>
                    </a:cubicBezTo>
                    <a:cubicBezTo>
                      <a:pt x="3353" y="2749"/>
                      <a:pt x="4231" y="1"/>
                      <a:pt x="32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4" name="Google Shape;414;p9"/>
            <p:cNvGrpSpPr/>
            <p:nvPr/>
          </p:nvGrpSpPr>
          <p:grpSpPr>
            <a:xfrm rot="5400000">
              <a:off x="-204324" y="-151972"/>
              <a:ext cx="1057404" cy="1006155"/>
              <a:chOff x="4700600" y="486450"/>
              <a:chExt cx="813450" cy="774025"/>
            </a:xfrm>
          </p:grpSpPr>
          <p:sp>
            <p:nvSpPr>
              <p:cNvPr id="415" name="Google Shape;415;p9"/>
              <p:cNvSpPr/>
              <p:nvPr/>
            </p:nvSpPr>
            <p:spPr>
              <a:xfrm>
                <a:off x="5043075" y="486450"/>
                <a:ext cx="128500" cy="227100"/>
              </a:xfrm>
              <a:custGeom>
                <a:avLst/>
                <a:gdLst/>
                <a:ahLst/>
                <a:cxnLst/>
                <a:rect l="l" t="t" r="r" b="b"/>
                <a:pathLst>
                  <a:path w="5140" h="9084" extrusionOk="0">
                    <a:moveTo>
                      <a:pt x="1301" y="0"/>
                    </a:moveTo>
                    <a:cubicBezTo>
                      <a:pt x="1185" y="0"/>
                      <a:pt x="1064" y="57"/>
                      <a:pt x="939" y="187"/>
                    </a:cubicBezTo>
                    <a:cubicBezTo>
                      <a:pt x="1" y="1161"/>
                      <a:pt x="2570" y="9083"/>
                      <a:pt x="2570" y="9083"/>
                    </a:cubicBezTo>
                    <a:cubicBezTo>
                      <a:pt x="2570" y="9083"/>
                      <a:pt x="5139" y="1161"/>
                      <a:pt x="4201" y="187"/>
                    </a:cubicBezTo>
                    <a:cubicBezTo>
                      <a:pt x="4076" y="57"/>
                      <a:pt x="3955" y="0"/>
                      <a:pt x="3839" y="0"/>
                    </a:cubicBezTo>
                    <a:cubicBezTo>
                      <a:pt x="3089" y="0"/>
                      <a:pt x="2570" y="2381"/>
                      <a:pt x="2570" y="2381"/>
                    </a:cubicBezTo>
                    <a:cubicBezTo>
                      <a:pt x="2570" y="2381"/>
                      <a:pt x="2051" y="0"/>
                      <a:pt x="1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9"/>
              <p:cNvSpPr/>
              <p:nvPr/>
            </p:nvSpPr>
            <p:spPr>
              <a:xfrm>
                <a:off x="4872675" y="521125"/>
                <a:ext cx="154675" cy="213875"/>
              </a:xfrm>
              <a:custGeom>
                <a:avLst/>
                <a:gdLst/>
                <a:ahLst/>
                <a:cxnLst/>
                <a:rect l="l" t="t" r="r" b="b"/>
                <a:pathLst>
                  <a:path w="6187" h="8555" extrusionOk="0">
                    <a:moveTo>
                      <a:pt x="2951" y="1"/>
                    </a:moveTo>
                    <a:cubicBezTo>
                      <a:pt x="1959" y="1"/>
                      <a:pt x="2837" y="2749"/>
                      <a:pt x="2837" y="2749"/>
                    </a:cubicBezTo>
                    <a:cubicBezTo>
                      <a:pt x="2837" y="2749"/>
                      <a:pt x="1490" y="1270"/>
                      <a:pt x="753" y="1270"/>
                    </a:cubicBezTo>
                    <a:cubicBezTo>
                      <a:pt x="552" y="1270"/>
                      <a:pt x="396" y="1381"/>
                      <a:pt x="326" y="1663"/>
                    </a:cubicBezTo>
                    <a:cubicBezTo>
                      <a:pt x="1" y="2977"/>
                      <a:pt x="6187" y="8555"/>
                      <a:pt x="6187" y="8555"/>
                    </a:cubicBezTo>
                    <a:cubicBezTo>
                      <a:pt x="6187" y="8555"/>
                      <a:pt x="4453" y="408"/>
                      <a:pt x="3151" y="32"/>
                    </a:cubicBezTo>
                    <a:cubicBezTo>
                      <a:pt x="3077" y="11"/>
                      <a:pt x="3010" y="1"/>
                      <a:pt x="29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9"/>
              <p:cNvSpPr/>
              <p:nvPr/>
            </p:nvSpPr>
            <p:spPr>
              <a:xfrm>
                <a:off x="4752075" y="646675"/>
                <a:ext cx="216775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5874" extrusionOk="0">
                    <a:moveTo>
                      <a:pt x="1891" y="0"/>
                    </a:moveTo>
                    <a:cubicBezTo>
                      <a:pt x="1851" y="0"/>
                      <a:pt x="1815" y="4"/>
                      <a:pt x="1781" y="13"/>
                    </a:cubicBezTo>
                    <a:cubicBezTo>
                      <a:pt x="467" y="338"/>
                      <a:pt x="2866" y="2521"/>
                      <a:pt x="2866" y="2521"/>
                    </a:cubicBezTo>
                    <a:cubicBezTo>
                      <a:pt x="2866" y="2521"/>
                      <a:pt x="1743" y="2163"/>
                      <a:pt x="933" y="2163"/>
                    </a:cubicBezTo>
                    <a:cubicBezTo>
                      <a:pt x="399" y="2163"/>
                      <a:pt x="0" y="2319"/>
                      <a:pt x="150" y="2836"/>
                    </a:cubicBezTo>
                    <a:cubicBezTo>
                      <a:pt x="523" y="4138"/>
                      <a:pt x="8670" y="5874"/>
                      <a:pt x="8670" y="5874"/>
                    </a:cubicBezTo>
                    <a:cubicBezTo>
                      <a:pt x="8670" y="5874"/>
                      <a:pt x="3379" y="0"/>
                      <a:pt x="18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4700600" y="827500"/>
                <a:ext cx="246825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9873" h="3676" extrusionOk="0">
                    <a:moveTo>
                      <a:pt x="1869" y="0"/>
                    </a:moveTo>
                    <a:cubicBezTo>
                      <a:pt x="1441" y="0"/>
                      <a:pt x="1125" y="62"/>
                      <a:pt x="974" y="207"/>
                    </a:cubicBezTo>
                    <a:cubicBezTo>
                      <a:pt x="0" y="1147"/>
                      <a:pt x="3168" y="1838"/>
                      <a:pt x="3168" y="1838"/>
                    </a:cubicBezTo>
                    <a:cubicBezTo>
                      <a:pt x="3168" y="1838"/>
                      <a:pt x="0" y="2530"/>
                      <a:pt x="974" y="3469"/>
                    </a:cubicBezTo>
                    <a:cubicBezTo>
                      <a:pt x="1125" y="3614"/>
                      <a:pt x="1442" y="3675"/>
                      <a:pt x="1870" y="3675"/>
                    </a:cubicBezTo>
                    <a:cubicBezTo>
                      <a:pt x="4211" y="3675"/>
                      <a:pt x="9873" y="1838"/>
                      <a:pt x="9873" y="1838"/>
                    </a:cubicBezTo>
                    <a:cubicBezTo>
                      <a:pt x="9873" y="1838"/>
                      <a:pt x="4208" y="0"/>
                      <a:pt x="18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4752075" y="953350"/>
                <a:ext cx="216775" cy="1469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5877" extrusionOk="0">
                    <a:moveTo>
                      <a:pt x="8670" y="1"/>
                    </a:moveTo>
                    <a:cubicBezTo>
                      <a:pt x="8670" y="1"/>
                      <a:pt x="523" y="1737"/>
                      <a:pt x="150" y="3038"/>
                    </a:cubicBezTo>
                    <a:cubicBezTo>
                      <a:pt x="0" y="3555"/>
                      <a:pt x="399" y="3711"/>
                      <a:pt x="933" y="3711"/>
                    </a:cubicBezTo>
                    <a:cubicBezTo>
                      <a:pt x="1743" y="3711"/>
                      <a:pt x="2866" y="3353"/>
                      <a:pt x="2866" y="3353"/>
                    </a:cubicBezTo>
                    <a:lnTo>
                      <a:pt x="2866" y="3353"/>
                    </a:lnTo>
                    <a:cubicBezTo>
                      <a:pt x="2866" y="3353"/>
                      <a:pt x="467" y="5538"/>
                      <a:pt x="1781" y="5864"/>
                    </a:cubicBezTo>
                    <a:cubicBezTo>
                      <a:pt x="1814" y="5872"/>
                      <a:pt x="1851" y="5876"/>
                      <a:pt x="1890" y="5876"/>
                    </a:cubicBezTo>
                    <a:cubicBezTo>
                      <a:pt x="3377" y="5876"/>
                      <a:pt x="8670" y="1"/>
                      <a:pt x="86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9"/>
              <p:cNvSpPr/>
              <p:nvPr/>
            </p:nvSpPr>
            <p:spPr>
              <a:xfrm>
                <a:off x="4872675" y="1011925"/>
                <a:ext cx="154675" cy="213825"/>
              </a:xfrm>
              <a:custGeom>
                <a:avLst/>
                <a:gdLst/>
                <a:ahLst/>
                <a:cxnLst/>
                <a:rect l="l" t="t" r="r" b="b"/>
                <a:pathLst>
                  <a:path w="6187" h="8553" extrusionOk="0">
                    <a:moveTo>
                      <a:pt x="6187" y="0"/>
                    </a:moveTo>
                    <a:lnTo>
                      <a:pt x="6187" y="0"/>
                    </a:lnTo>
                    <a:cubicBezTo>
                      <a:pt x="6186" y="1"/>
                      <a:pt x="1" y="5576"/>
                      <a:pt x="326" y="6892"/>
                    </a:cubicBezTo>
                    <a:lnTo>
                      <a:pt x="326" y="6890"/>
                    </a:lnTo>
                    <a:cubicBezTo>
                      <a:pt x="396" y="7172"/>
                      <a:pt x="553" y="7283"/>
                      <a:pt x="755" y="7283"/>
                    </a:cubicBezTo>
                    <a:cubicBezTo>
                      <a:pt x="1492" y="7283"/>
                      <a:pt x="2836" y="5807"/>
                      <a:pt x="2837" y="5807"/>
                    </a:cubicBezTo>
                    <a:lnTo>
                      <a:pt x="2837" y="5807"/>
                    </a:lnTo>
                    <a:cubicBezTo>
                      <a:pt x="2836" y="5807"/>
                      <a:pt x="1960" y="8553"/>
                      <a:pt x="2950" y="8553"/>
                    </a:cubicBezTo>
                    <a:cubicBezTo>
                      <a:pt x="3010" y="8553"/>
                      <a:pt x="3077" y="8542"/>
                      <a:pt x="3151" y="8521"/>
                    </a:cubicBezTo>
                    <a:cubicBezTo>
                      <a:pt x="4453" y="8147"/>
                      <a:pt x="6187" y="1"/>
                      <a:pt x="618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9"/>
              <p:cNvSpPr/>
              <p:nvPr/>
            </p:nvSpPr>
            <p:spPr>
              <a:xfrm>
                <a:off x="5043075" y="1033325"/>
                <a:ext cx="128500" cy="227150"/>
              </a:xfrm>
              <a:custGeom>
                <a:avLst/>
                <a:gdLst/>
                <a:ahLst/>
                <a:cxnLst/>
                <a:rect l="l" t="t" r="r" b="b"/>
                <a:pathLst>
                  <a:path w="5140" h="9086" extrusionOk="0">
                    <a:moveTo>
                      <a:pt x="2570" y="1"/>
                    </a:moveTo>
                    <a:cubicBezTo>
                      <a:pt x="2570" y="1"/>
                      <a:pt x="1" y="7923"/>
                      <a:pt x="939" y="8899"/>
                    </a:cubicBezTo>
                    <a:cubicBezTo>
                      <a:pt x="1064" y="9029"/>
                      <a:pt x="1185" y="9085"/>
                      <a:pt x="1301" y="9085"/>
                    </a:cubicBezTo>
                    <a:cubicBezTo>
                      <a:pt x="2051" y="9085"/>
                      <a:pt x="2570" y="6706"/>
                      <a:pt x="2570" y="6706"/>
                    </a:cubicBezTo>
                    <a:cubicBezTo>
                      <a:pt x="2570" y="6706"/>
                      <a:pt x="3089" y="9085"/>
                      <a:pt x="3839" y="9085"/>
                    </a:cubicBezTo>
                    <a:cubicBezTo>
                      <a:pt x="3955" y="9085"/>
                      <a:pt x="4076" y="9029"/>
                      <a:pt x="4201" y="8899"/>
                    </a:cubicBezTo>
                    <a:cubicBezTo>
                      <a:pt x="5139" y="7923"/>
                      <a:pt x="2570" y="1"/>
                      <a:pt x="25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5187225" y="1011925"/>
                <a:ext cx="154750" cy="213825"/>
              </a:xfrm>
              <a:custGeom>
                <a:avLst/>
                <a:gdLst/>
                <a:ahLst/>
                <a:cxnLst/>
                <a:rect l="l" t="t" r="r" b="b"/>
                <a:pathLst>
                  <a:path w="6190" h="8553" extrusionOk="0">
                    <a:moveTo>
                      <a:pt x="1" y="0"/>
                    </a:moveTo>
                    <a:cubicBezTo>
                      <a:pt x="1" y="1"/>
                      <a:pt x="1737" y="8147"/>
                      <a:pt x="3038" y="8521"/>
                    </a:cubicBezTo>
                    <a:cubicBezTo>
                      <a:pt x="3113" y="8542"/>
                      <a:pt x="3180" y="8553"/>
                      <a:pt x="3240" y="8553"/>
                    </a:cubicBezTo>
                    <a:cubicBezTo>
                      <a:pt x="4230" y="8553"/>
                      <a:pt x="3353" y="5807"/>
                      <a:pt x="3353" y="5807"/>
                    </a:cubicBezTo>
                    <a:lnTo>
                      <a:pt x="3353" y="5807"/>
                    </a:lnTo>
                    <a:cubicBezTo>
                      <a:pt x="3354" y="5807"/>
                      <a:pt x="4698" y="7283"/>
                      <a:pt x="5434" y="7283"/>
                    </a:cubicBezTo>
                    <a:cubicBezTo>
                      <a:pt x="5636" y="7283"/>
                      <a:pt x="5792" y="7172"/>
                      <a:pt x="5862" y="6890"/>
                    </a:cubicBezTo>
                    <a:cubicBezTo>
                      <a:pt x="6189" y="557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5245750" y="953400"/>
                <a:ext cx="216800" cy="146875"/>
              </a:xfrm>
              <a:custGeom>
                <a:avLst/>
                <a:gdLst/>
                <a:ahLst/>
                <a:cxnLst/>
                <a:rect l="l" t="t" r="r" b="b"/>
                <a:pathLst>
                  <a:path w="8672" h="5875" extrusionOk="0">
                    <a:moveTo>
                      <a:pt x="1" y="1"/>
                    </a:moveTo>
                    <a:cubicBezTo>
                      <a:pt x="1" y="1"/>
                      <a:pt x="5296" y="5874"/>
                      <a:pt x="6783" y="5874"/>
                    </a:cubicBezTo>
                    <a:cubicBezTo>
                      <a:pt x="6822" y="5874"/>
                      <a:pt x="6858" y="5870"/>
                      <a:pt x="6892" y="5862"/>
                    </a:cubicBezTo>
                    <a:cubicBezTo>
                      <a:pt x="8206" y="5536"/>
                      <a:pt x="5807" y="3351"/>
                      <a:pt x="5807" y="3351"/>
                    </a:cubicBezTo>
                    <a:lnTo>
                      <a:pt x="5807" y="3351"/>
                    </a:lnTo>
                    <a:cubicBezTo>
                      <a:pt x="5807" y="3351"/>
                      <a:pt x="6929" y="3709"/>
                      <a:pt x="7739" y="3709"/>
                    </a:cubicBezTo>
                    <a:cubicBezTo>
                      <a:pt x="8273" y="3709"/>
                      <a:pt x="8672" y="3553"/>
                      <a:pt x="8523" y="3036"/>
                    </a:cubicBezTo>
                    <a:cubicBezTo>
                      <a:pt x="8147" y="1737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9"/>
              <p:cNvSpPr/>
              <p:nvPr/>
            </p:nvSpPr>
            <p:spPr>
              <a:xfrm>
                <a:off x="5267225" y="827500"/>
                <a:ext cx="246825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9873" h="3676" extrusionOk="0">
                    <a:moveTo>
                      <a:pt x="8004" y="0"/>
                    </a:moveTo>
                    <a:cubicBezTo>
                      <a:pt x="5665" y="0"/>
                      <a:pt x="0" y="1838"/>
                      <a:pt x="0" y="1838"/>
                    </a:cubicBezTo>
                    <a:cubicBezTo>
                      <a:pt x="0" y="1838"/>
                      <a:pt x="5662" y="3675"/>
                      <a:pt x="8003" y="3675"/>
                    </a:cubicBezTo>
                    <a:cubicBezTo>
                      <a:pt x="8431" y="3675"/>
                      <a:pt x="8748" y="3614"/>
                      <a:pt x="8898" y="3469"/>
                    </a:cubicBezTo>
                    <a:cubicBezTo>
                      <a:pt x="9872" y="2530"/>
                      <a:pt x="6703" y="1838"/>
                      <a:pt x="6703" y="1838"/>
                    </a:cubicBezTo>
                    <a:cubicBezTo>
                      <a:pt x="6703" y="1838"/>
                      <a:pt x="9872" y="1147"/>
                      <a:pt x="8898" y="207"/>
                    </a:cubicBezTo>
                    <a:cubicBezTo>
                      <a:pt x="8748" y="62"/>
                      <a:pt x="8431" y="0"/>
                      <a:pt x="80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9"/>
              <p:cNvSpPr/>
              <p:nvPr/>
            </p:nvSpPr>
            <p:spPr>
              <a:xfrm>
                <a:off x="5245750" y="646675"/>
                <a:ext cx="2168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8672" h="5874" extrusionOk="0">
                    <a:moveTo>
                      <a:pt x="6782" y="0"/>
                    </a:moveTo>
                    <a:cubicBezTo>
                      <a:pt x="5294" y="0"/>
                      <a:pt x="1" y="5874"/>
                      <a:pt x="1" y="5874"/>
                    </a:cubicBezTo>
                    <a:cubicBezTo>
                      <a:pt x="1" y="5874"/>
                      <a:pt x="8147" y="4138"/>
                      <a:pt x="8523" y="2836"/>
                    </a:cubicBezTo>
                    <a:cubicBezTo>
                      <a:pt x="8672" y="2319"/>
                      <a:pt x="8273" y="2163"/>
                      <a:pt x="7739" y="2163"/>
                    </a:cubicBezTo>
                    <a:cubicBezTo>
                      <a:pt x="6929" y="2163"/>
                      <a:pt x="5807" y="2521"/>
                      <a:pt x="5807" y="2521"/>
                    </a:cubicBezTo>
                    <a:cubicBezTo>
                      <a:pt x="5807" y="2521"/>
                      <a:pt x="8206" y="338"/>
                      <a:pt x="6892" y="13"/>
                    </a:cubicBezTo>
                    <a:cubicBezTo>
                      <a:pt x="6858" y="4"/>
                      <a:pt x="6822" y="0"/>
                      <a:pt x="67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9"/>
              <p:cNvSpPr/>
              <p:nvPr/>
            </p:nvSpPr>
            <p:spPr>
              <a:xfrm>
                <a:off x="5187225" y="521125"/>
                <a:ext cx="154750" cy="213875"/>
              </a:xfrm>
              <a:custGeom>
                <a:avLst/>
                <a:gdLst/>
                <a:ahLst/>
                <a:cxnLst/>
                <a:rect l="l" t="t" r="r" b="b"/>
                <a:pathLst>
                  <a:path w="6190" h="8555" extrusionOk="0">
                    <a:moveTo>
                      <a:pt x="3239" y="1"/>
                    </a:moveTo>
                    <a:cubicBezTo>
                      <a:pt x="3179" y="1"/>
                      <a:pt x="3113" y="11"/>
                      <a:pt x="3038" y="32"/>
                    </a:cubicBezTo>
                    <a:cubicBezTo>
                      <a:pt x="1737" y="408"/>
                      <a:pt x="1" y="8555"/>
                      <a:pt x="1" y="8555"/>
                    </a:cubicBezTo>
                    <a:cubicBezTo>
                      <a:pt x="1" y="8555"/>
                      <a:pt x="6189" y="2977"/>
                      <a:pt x="5864" y="1663"/>
                    </a:cubicBezTo>
                    <a:cubicBezTo>
                      <a:pt x="5794" y="1381"/>
                      <a:pt x="5637" y="1270"/>
                      <a:pt x="5436" y="1270"/>
                    </a:cubicBezTo>
                    <a:cubicBezTo>
                      <a:pt x="4699" y="1270"/>
                      <a:pt x="3353" y="2749"/>
                      <a:pt x="3353" y="2749"/>
                    </a:cubicBezTo>
                    <a:cubicBezTo>
                      <a:pt x="3353" y="2749"/>
                      <a:pt x="4231" y="1"/>
                      <a:pt x="32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27" name="Google Shape;427;p9"/>
          <p:cNvGrpSpPr/>
          <p:nvPr/>
        </p:nvGrpSpPr>
        <p:grpSpPr>
          <a:xfrm>
            <a:off x="7933210" y="168646"/>
            <a:ext cx="669253" cy="4540648"/>
            <a:chOff x="7933210" y="168646"/>
            <a:chExt cx="669253" cy="4540648"/>
          </a:xfrm>
        </p:grpSpPr>
        <p:sp>
          <p:nvSpPr>
            <p:cNvPr id="428" name="Google Shape;428;p9"/>
            <p:cNvSpPr/>
            <p:nvPr/>
          </p:nvSpPr>
          <p:spPr>
            <a:xfrm>
              <a:off x="8299144" y="4405975"/>
              <a:ext cx="303319" cy="303319"/>
            </a:xfrm>
            <a:custGeom>
              <a:avLst/>
              <a:gdLst/>
              <a:ahLst/>
              <a:cxnLst/>
              <a:rect l="l" t="t" r="r" b="b"/>
              <a:pathLst>
                <a:path w="9132" h="9132" extrusionOk="0">
                  <a:moveTo>
                    <a:pt x="4566" y="0"/>
                  </a:moveTo>
                  <a:cubicBezTo>
                    <a:pt x="4085" y="3697"/>
                    <a:pt x="3695" y="4085"/>
                    <a:pt x="0" y="4566"/>
                  </a:cubicBezTo>
                  <a:cubicBezTo>
                    <a:pt x="3695" y="5047"/>
                    <a:pt x="4085" y="5435"/>
                    <a:pt x="4566" y="9132"/>
                  </a:cubicBezTo>
                  <a:cubicBezTo>
                    <a:pt x="5044" y="5435"/>
                    <a:pt x="5435" y="5047"/>
                    <a:pt x="9131" y="4566"/>
                  </a:cubicBezTo>
                  <a:cubicBezTo>
                    <a:pt x="5435" y="4085"/>
                    <a:pt x="5044" y="3697"/>
                    <a:pt x="45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9"/>
            <p:cNvSpPr/>
            <p:nvPr/>
          </p:nvSpPr>
          <p:spPr>
            <a:xfrm flipH="1">
              <a:off x="7933210" y="168646"/>
              <a:ext cx="212476" cy="212510"/>
            </a:xfrm>
            <a:custGeom>
              <a:avLst/>
              <a:gdLst/>
              <a:ahLst/>
              <a:cxnLst/>
              <a:rect l="l" t="t" r="r" b="b"/>
              <a:pathLst>
                <a:path w="6397" h="6398" extrusionOk="0">
                  <a:moveTo>
                    <a:pt x="3199" y="1"/>
                  </a:moveTo>
                  <a:cubicBezTo>
                    <a:pt x="2863" y="2591"/>
                    <a:pt x="2590" y="2862"/>
                    <a:pt x="0" y="3200"/>
                  </a:cubicBezTo>
                  <a:cubicBezTo>
                    <a:pt x="2590" y="3536"/>
                    <a:pt x="2863" y="3809"/>
                    <a:pt x="3199" y="6397"/>
                  </a:cubicBezTo>
                  <a:cubicBezTo>
                    <a:pt x="3535" y="3809"/>
                    <a:pt x="3808" y="3536"/>
                    <a:pt x="6396" y="3200"/>
                  </a:cubicBezTo>
                  <a:cubicBezTo>
                    <a:pt x="3808" y="2864"/>
                    <a:pt x="3535" y="2591"/>
                    <a:pt x="31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0" name="Google Shape;430;p9"/>
          <p:cNvGrpSpPr/>
          <p:nvPr/>
        </p:nvGrpSpPr>
        <p:grpSpPr>
          <a:xfrm>
            <a:off x="5007024" y="4603487"/>
            <a:ext cx="464339" cy="411032"/>
            <a:chOff x="859100" y="238200"/>
            <a:chExt cx="5915150" cy="5236075"/>
          </a:xfrm>
        </p:grpSpPr>
        <p:sp>
          <p:nvSpPr>
            <p:cNvPr id="431" name="Google Shape;431;p9"/>
            <p:cNvSpPr/>
            <p:nvPr/>
          </p:nvSpPr>
          <p:spPr>
            <a:xfrm>
              <a:off x="859100" y="238200"/>
              <a:ext cx="5915150" cy="5236075"/>
            </a:xfrm>
            <a:custGeom>
              <a:avLst/>
              <a:gdLst/>
              <a:ahLst/>
              <a:cxnLst/>
              <a:rect l="l" t="t" r="r" b="b"/>
              <a:pathLst>
                <a:path w="236606" h="209443" extrusionOk="0">
                  <a:moveTo>
                    <a:pt x="98579" y="84632"/>
                  </a:moveTo>
                  <a:lnTo>
                    <a:pt x="98579" y="84632"/>
                  </a:lnTo>
                  <a:cubicBezTo>
                    <a:pt x="98584" y="84636"/>
                    <a:pt x="98588" y="84640"/>
                    <a:pt x="98593" y="84643"/>
                  </a:cubicBezTo>
                  <a:cubicBezTo>
                    <a:pt x="98591" y="84646"/>
                    <a:pt x="98590" y="84647"/>
                    <a:pt x="98588" y="84647"/>
                  </a:cubicBezTo>
                  <a:cubicBezTo>
                    <a:pt x="98584" y="84647"/>
                    <a:pt x="98581" y="84641"/>
                    <a:pt x="98579" y="84632"/>
                  </a:cubicBezTo>
                  <a:close/>
                  <a:moveTo>
                    <a:pt x="101994" y="3602"/>
                  </a:moveTo>
                  <a:cubicBezTo>
                    <a:pt x="126466" y="3655"/>
                    <a:pt x="140662" y="44676"/>
                    <a:pt x="139924" y="65233"/>
                  </a:cubicBezTo>
                  <a:lnTo>
                    <a:pt x="139726" y="72213"/>
                  </a:lnTo>
                  <a:cubicBezTo>
                    <a:pt x="152935" y="54536"/>
                    <a:pt x="168311" y="35337"/>
                    <a:pt x="190021" y="28338"/>
                  </a:cubicBezTo>
                  <a:cubicBezTo>
                    <a:pt x="192578" y="27470"/>
                    <a:pt x="195152" y="27066"/>
                    <a:pt x="197686" y="27066"/>
                  </a:cubicBezTo>
                  <a:cubicBezTo>
                    <a:pt x="206771" y="27066"/>
                    <a:pt x="215342" y="32255"/>
                    <a:pt x="220774" y="39826"/>
                  </a:cubicBezTo>
                  <a:cubicBezTo>
                    <a:pt x="230443" y="52335"/>
                    <a:pt x="236605" y="70948"/>
                    <a:pt x="223443" y="83332"/>
                  </a:cubicBezTo>
                  <a:cubicBezTo>
                    <a:pt x="210855" y="95182"/>
                    <a:pt x="192730" y="99572"/>
                    <a:pt x="175983" y="101865"/>
                  </a:cubicBezTo>
                  <a:cubicBezTo>
                    <a:pt x="184076" y="105662"/>
                    <a:pt x="191840" y="110328"/>
                    <a:pt x="198958" y="115759"/>
                  </a:cubicBezTo>
                  <a:cubicBezTo>
                    <a:pt x="220748" y="132058"/>
                    <a:pt x="231781" y="154316"/>
                    <a:pt x="208462" y="175228"/>
                  </a:cubicBezTo>
                  <a:cubicBezTo>
                    <a:pt x="199698" y="183539"/>
                    <a:pt x="190930" y="187261"/>
                    <a:pt x="182522" y="187261"/>
                  </a:cubicBezTo>
                  <a:cubicBezTo>
                    <a:pt x="170158" y="187261"/>
                    <a:pt x="158574" y="179214"/>
                    <a:pt x="148927" y="165876"/>
                  </a:cubicBezTo>
                  <a:cubicBezTo>
                    <a:pt x="142989" y="157954"/>
                    <a:pt x="138362" y="148924"/>
                    <a:pt x="134539" y="139875"/>
                  </a:cubicBezTo>
                  <a:cubicBezTo>
                    <a:pt x="127184" y="161974"/>
                    <a:pt x="116059" y="189386"/>
                    <a:pt x="95008" y="201368"/>
                  </a:cubicBezTo>
                  <a:cubicBezTo>
                    <a:pt x="91289" y="203371"/>
                    <a:pt x="87288" y="204270"/>
                    <a:pt x="83275" y="204270"/>
                  </a:cubicBezTo>
                  <a:cubicBezTo>
                    <a:pt x="73005" y="204270"/>
                    <a:pt x="62654" y="198382"/>
                    <a:pt x="56754" y="190051"/>
                  </a:cubicBezTo>
                  <a:cubicBezTo>
                    <a:pt x="43526" y="168947"/>
                    <a:pt x="64538" y="140705"/>
                    <a:pt x="78656" y="124999"/>
                  </a:cubicBezTo>
                  <a:lnTo>
                    <a:pt x="78656" y="124999"/>
                  </a:lnTo>
                  <a:cubicBezTo>
                    <a:pt x="73869" y="125306"/>
                    <a:pt x="69013" y="125507"/>
                    <a:pt x="64152" y="125507"/>
                  </a:cubicBezTo>
                  <a:cubicBezTo>
                    <a:pt x="58679" y="125507"/>
                    <a:pt x="53200" y="125253"/>
                    <a:pt x="47804" y="124611"/>
                  </a:cubicBezTo>
                  <a:cubicBezTo>
                    <a:pt x="32645" y="122673"/>
                    <a:pt x="13274" y="118369"/>
                    <a:pt x="7461" y="102630"/>
                  </a:cubicBezTo>
                  <a:cubicBezTo>
                    <a:pt x="4930" y="95149"/>
                    <a:pt x="6374" y="86449"/>
                    <a:pt x="9458" y="79298"/>
                  </a:cubicBezTo>
                  <a:cubicBezTo>
                    <a:pt x="12543" y="71739"/>
                    <a:pt x="19463" y="66637"/>
                    <a:pt x="27412" y="65062"/>
                  </a:cubicBezTo>
                  <a:cubicBezTo>
                    <a:pt x="30584" y="64521"/>
                    <a:pt x="33764" y="64274"/>
                    <a:pt x="36940" y="64274"/>
                  </a:cubicBezTo>
                  <a:cubicBezTo>
                    <a:pt x="54436" y="64274"/>
                    <a:pt x="71850" y="71765"/>
                    <a:pt x="87547" y="78916"/>
                  </a:cubicBezTo>
                  <a:cubicBezTo>
                    <a:pt x="91027" y="80590"/>
                    <a:pt x="94704" y="82501"/>
                    <a:pt x="98079" y="84393"/>
                  </a:cubicBezTo>
                  <a:cubicBezTo>
                    <a:pt x="98285" y="84507"/>
                    <a:pt x="98638" y="84754"/>
                    <a:pt x="98922" y="84754"/>
                  </a:cubicBezTo>
                  <a:cubicBezTo>
                    <a:pt x="98983" y="84754"/>
                    <a:pt x="99041" y="84743"/>
                    <a:pt x="99094" y="84716"/>
                  </a:cubicBezTo>
                  <a:cubicBezTo>
                    <a:pt x="99180" y="84373"/>
                    <a:pt x="98731" y="84110"/>
                    <a:pt x="98521" y="83892"/>
                  </a:cubicBezTo>
                  <a:cubicBezTo>
                    <a:pt x="87777" y="73446"/>
                    <a:pt x="78030" y="60554"/>
                    <a:pt x="74833" y="45718"/>
                  </a:cubicBezTo>
                  <a:cubicBezTo>
                    <a:pt x="72263" y="34560"/>
                    <a:pt x="75650" y="22696"/>
                    <a:pt x="83434" y="14352"/>
                  </a:cubicBezTo>
                  <a:cubicBezTo>
                    <a:pt x="88212" y="8895"/>
                    <a:pt x="94612" y="3991"/>
                    <a:pt x="101994" y="3602"/>
                  </a:cubicBezTo>
                  <a:close/>
                  <a:moveTo>
                    <a:pt x="102480" y="0"/>
                  </a:moveTo>
                  <a:cubicBezTo>
                    <a:pt x="102246" y="0"/>
                    <a:pt x="102012" y="4"/>
                    <a:pt x="101776" y="10"/>
                  </a:cubicBezTo>
                  <a:cubicBezTo>
                    <a:pt x="85721" y="1816"/>
                    <a:pt x="72955" y="18801"/>
                    <a:pt x="71603" y="34230"/>
                  </a:cubicBezTo>
                  <a:cubicBezTo>
                    <a:pt x="70549" y="53521"/>
                    <a:pt x="83098" y="70364"/>
                    <a:pt x="96612" y="82896"/>
                  </a:cubicBezTo>
                  <a:lnTo>
                    <a:pt x="96612" y="82896"/>
                  </a:lnTo>
                  <a:cubicBezTo>
                    <a:pt x="96501" y="82830"/>
                    <a:pt x="96396" y="82769"/>
                    <a:pt x="96299" y="82712"/>
                  </a:cubicBezTo>
                  <a:cubicBezTo>
                    <a:pt x="80769" y="73991"/>
                    <a:pt x="56523" y="61463"/>
                    <a:pt x="35680" y="61463"/>
                  </a:cubicBezTo>
                  <a:cubicBezTo>
                    <a:pt x="27997" y="61463"/>
                    <a:pt x="20777" y="63165"/>
                    <a:pt x="14626" y="67389"/>
                  </a:cubicBezTo>
                  <a:cubicBezTo>
                    <a:pt x="4107" y="75568"/>
                    <a:pt x="0" y="91254"/>
                    <a:pt x="3685" y="103889"/>
                  </a:cubicBezTo>
                  <a:cubicBezTo>
                    <a:pt x="9801" y="121598"/>
                    <a:pt x="30687" y="127016"/>
                    <a:pt x="47224" y="129303"/>
                  </a:cubicBezTo>
                  <a:cubicBezTo>
                    <a:pt x="53417" y="130079"/>
                    <a:pt x="59583" y="130504"/>
                    <a:pt x="65811" y="130504"/>
                  </a:cubicBezTo>
                  <a:cubicBezTo>
                    <a:pt x="66344" y="130504"/>
                    <a:pt x="66877" y="130501"/>
                    <a:pt x="67411" y="130495"/>
                  </a:cubicBezTo>
                  <a:lnTo>
                    <a:pt x="67411" y="130495"/>
                  </a:lnTo>
                  <a:cubicBezTo>
                    <a:pt x="53715" y="147747"/>
                    <a:pt x="39545" y="172462"/>
                    <a:pt x="52391" y="192958"/>
                  </a:cubicBezTo>
                  <a:cubicBezTo>
                    <a:pt x="59182" y="202824"/>
                    <a:pt x="71186" y="209442"/>
                    <a:pt x="83088" y="209442"/>
                  </a:cubicBezTo>
                  <a:cubicBezTo>
                    <a:pt x="87970" y="209442"/>
                    <a:pt x="92834" y="208329"/>
                    <a:pt x="97314" y="205869"/>
                  </a:cubicBezTo>
                  <a:cubicBezTo>
                    <a:pt x="116796" y="194664"/>
                    <a:pt x="127567" y="172407"/>
                    <a:pt x="135159" y="151754"/>
                  </a:cubicBezTo>
                  <a:lnTo>
                    <a:pt x="135159" y="151754"/>
                  </a:lnTo>
                  <a:cubicBezTo>
                    <a:pt x="138191" y="157595"/>
                    <a:pt x="141677" y="163097"/>
                    <a:pt x="145652" y="168341"/>
                  </a:cubicBezTo>
                  <a:cubicBezTo>
                    <a:pt x="154071" y="179664"/>
                    <a:pt x="167063" y="190765"/>
                    <a:pt x="181710" y="190765"/>
                  </a:cubicBezTo>
                  <a:cubicBezTo>
                    <a:pt x="184021" y="190765"/>
                    <a:pt x="186374" y="190489"/>
                    <a:pt x="188756" y="189893"/>
                  </a:cubicBezTo>
                  <a:cubicBezTo>
                    <a:pt x="203809" y="186011"/>
                    <a:pt x="219865" y="171472"/>
                    <a:pt x="223186" y="155924"/>
                  </a:cubicBezTo>
                  <a:cubicBezTo>
                    <a:pt x="224854" y="147527"/>
                    <a:pt x="222026" y="138900"/>
                    <a:pt x="217347" y="131986"/>
                  </a:cubicBezTo>
                  <a:cubicBezTo>
                    <a:pt x="208237" y="119000"/>
                    <a:pt x="194927" y="109940"/>
                    <a:pt x="181050" y="102688"/>
                  </a:cubicBezTo>
                  <a:lnTo>
                    <a:pt x="181050" y="102688"/>
                  </a:lnTo>
                  <a:cubicBezTo>
                    <a:pt x="196764" y="100229"/>
                    <a:pt x="212888" y="95793"/>
                    <a:pt x="224860" y="84756"/>
                  </a:cubicBezTo>
                  <a:cubicBezTo>
                    <a:pt x="235109" y="75693"/>
                    <a:pt x="235617" y="60607"/>
                    <a:pt x="229711" y="48961"/>
                  </a:cubicBezTo>
                  <a:cubicBezTo>
                    <a:pt x="224426" y="37400"/>
                    <a:pt x="215462" y="25748"/>
                    <a:pt x="202102" y="23605"/>
                  </a:cubicBezTo>
                  <a:cubicBezTo>
                    <a:pt x="200609" y="23404"/>
                    <a:pt x="199130" y="23309"/>
                    <a:pt x="197669" y="23309"/>
                  </a:cubicBezTo>
                  <a:cubicBezTo>
                    <a:pt x="181835" y="23309"/>
                    <a:pt x="167934" y="34550"/>
                    <a:pt x="156922" y="44940"/>
                  </a:cubicBezTo>
                  <a:cubicBezTo>
                    <a:pt x="152371" y="49401"/>
                    <a:pt x="148086" y="54050"/>
                    <a:pt x="144116" y="59030"/>
                  </a:cubicBezTo>
                  <a:lnTo>
                    <a:pt x="144116" y="59030"/>
                  </a:lnTo>
                  <a:cubicBezTo>
                    <a:pt x="142071" y="35686"/>
                    <a:pt x="126972" y="0"/>
                    <a:pt x="1024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3637475" y="2461875"/>
              <a:ext cx="929325" cy="929325"/>
            </a:xfrm>
            <a:custGeom>
              <a:avLst/>
              <a:gdLst/>
              <a:ahLst/>
              <a:cxnLst/>
              <a:rect l="l" t="t" r="r" b="b"/>
              <a:pathLst>
                <a:path w="37173" h="37173" extrusionOk="0">
                  <a:moveTo>
                    <a:pt x="18587" y="0"/>
                  </a:moveTo>
                  <a:cubicBezTo>
                    <a:pt x="8325" y="0"/>
                    <a:pt x="0" y="8325"/>
                    <a:pt x="0" y="18587"/>
                  </a:cubicBezTo>
                  <a:cubicBezTo>
                    <a:pt x="0" y="28855"/>
                    <a:pt x="8325" y="37173"/>
                    <a:pt x="18587" y="37173"/>
                  </a:cubicBezTo>
                  <a:cubicBezTo>
                    <a:pt x="28855" y="37173"/>
                    <a:pt x="37173" y="28855"/>
                    <a:pt x="37173" y="18587"/>
                  </a:cubicBezTo>
                  <a:cubicBezTo>
                    <a:pt x="37173" y="8325"/>
                    <a:pt x="28855" y="0"/>
                    <a:pt x="185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3" name="Google Shape;433;p9"/>
          <p:cNvSpPr/>
          <p:nvPr/>
        </p:nvSpPr>
        <p:spPr>
          <a:xfrm rot="-4967483">
            <a:off x="3265984" y="190559"/>
            <a:ext cx="448460" cy="458629"/>
          </a:xfrm>
          <a:custGeom>
            <a:avLst/>
            <a:gdLst/>
            <a:ahLst/>
            <a:cxnLst/>
            <a:rect l="l" t="t" r="r" b="b"/>
            <a:pathLst>
              <a:path w="12128" h="12403" extrusionOk="0">
                <a:moveTo>
                  <a:pt x="8565" y="5000"/>
                </a:moveTo>
                <a:cubicBezTo>
                  <a:pt x="8583" y="5000"/>
                  <a:pt x="8610" y="5012"/>
                  <a:pt x="8641" y="5045"/>
                </a:cubicBezTo>
                <a:cubicBezTo>
                  <a:pt x="8765" y="5179"/>
                  <a:pt x="8784" y="5406"/>
                  <a:pt x="8756" y="5614"/>
                </a:cubicBezTo>
                <a:cubicBezTo>
                  <a:pt x="8557" y="6754"/>
                  <a:pt x="7527" y="7769"/>
                  <a:pt x="6378" y="8139"/>
                </a:cubicBezTo>
                <a:lnTo>
                  <a:pt x="6378" y="8139"/>
                </a:lnTo>
                <a:cubicBezTo>
                  <a:pt x="6437" y="6959"/>
                  <a:pt x="7201" y="5735"/>
                  <a:pt x="8215" y="5156"/>
                </a:cubicBezTo>
                <a:cubicBezTo>
                  <a:pt x="8339" y="5089"/>
                  <a:pt x="8425" y="5066"/>
                  <a:pt x="8519" y="5032"/>
                </a:cubicBezTo>
                <a:cubicBezTo>
                  <a:pt x="8534" y="5026"/>
                  <a:pt x="8538" y="5017"/>
                  <a:pt x="8542" y="5011"/>
                </a:cubicBezTo>
                <a:cubicBezTo>
                  <a:pt x="8546" y="5004"/>
                  <a:pt x="8554" y="5000"/>
                  <a:pt x="8565" y="5000"/>
                </a:cubicBezTo>
                <a:close/>
                <a:moveTo>
                  <a:pt x="3716" y="0"/>
                </a:moveTo>
                <a:cubicBezTo>
                  <a:pt x="3385" y="168"/>
                  <a:pt x="3091" y="380"/>
                  <a:pt x="2807" y="611"/>
                </a:cubicBezTo>
                <a:cubicBezTo>
                  <a:pt x="1934" y="1344"/>
                  <a:pt x="1252" y="2246"/>
                  <a:pt x="883" y="3374"/>
                </a:cubicBezTo>
                <a:cubicBezTo>
                  <a:pt x="0" y="5951"/>
                  <a:pt x="1719" y="8854"/>
                  <a:pt x="4338" y="9104"/>
                </a:cubicBezTo>
                <a:lnTo>
                  <a:pt x="4338" y="9104"/>
                </a:lnTo>
                <a:cubicBezTo>
                  <a:pt x="4712" y="10866"/>
                  <a:pt x="6296" y="12403"/>
                  <a:pt x="8130" y="12403"/>
                </a:cubicBezTo>
                <a:cubicBezTo>
                  <a:pt x="8173" y="12403"/>
                  <a:pt x="8216" y="12402"/>
                  <a:pt x="8259" y="12400"/>
                </a:cubicBezTo>
                <a:cubicBezTo>
                  <a:pt x="9466" y="12354"/>
                  <a:pt x="10537" y="11758"/>
                  <a:pt x="11397" y="10973"/>
                </a:cubicBezTo>
                <a:cubicBezTo>
                  <a:pt x="11666" y="10725"/>
                  <a:pt x="11912" y="10461"/>
                  <a:pt x="12128" y="10162"/>
                </a:cubicBezTo>
                <a:lnTo>
                  <a:pt x="12000" y="10015"/>
                </a:lnTo>
                <a:cubicBezTo>
                  <a:pt x="11049" y="10450"/>
                  <a:pt x="9942" y="10885"/>
                  <a:pt x="8913" y="10885"/>
                </a:cubicBezTo>
                <a:cubicBezTo>
                  <a:pt x="8719" y="10885"/>
                  <a:pt x="8529" y="10870"/>
                  <a:pt x="8343" y="10836"/>
                </a:cubicBezTo>
                <a:cubicBezTo>
                  <a:pt x="7361" y="10662"/>
                  <a:pt x="6613" y="9675"/>
                  <a:pt x="6422" y="8798"/>
                </a:cubicBezTo>
                <a:cubicBezTo>
                  <a:pt x="6421" y="8792"/>
                  <a:pt x="6420" y="8786"/>
                  <a:pt x="6419" y="8780"/>
                </a:cubicBezTo>
                <a:lnTo>
                  <a:pt x="6419" y="8780"/>
                </a:lnTo>
                <a:cubicBezTo>
                  <a:pt x="7818" y="8258"/>
                  <a:pt x="9229" y="7185"/>
                  <a:pt x="9800" y="5931"/>
                </a:cubicBezTo>
                <a:cubicBezTo>
                  <a:pt x="10312" y="4805"/>
                  <a:pt x="9710" y="3472"/>
                  <a:pt x="8389" y="3468"/>
                </a:cubicBezTo>
                <a:cubicBezTo>
                  <a:pt x="7440" y="3472"/>
                  <a:pt x="6643" y="4010"/>
                  <a:pt x="5988" y="4612"/>
                </a:cubicBezTo>
                <a:cubicBezTo>
                  <a:pt x="5085" y="5467"/>
                  <a:pt x="4394" y="6638"/>
                  <a:pt x="4277" y="7921"/>
                </a:cubicBezTo>
                <a:cubicBezTo>
                  <a:pt x="4275" y="7935"/>
                  <a:pt x="4274" y="7950"/>
                  <a:pt x="4272" y="7965"/>
                </a:cubicBezTo>
                <a:lnTo>
                  <a:pt x="4272" y="7965"/>
                </a:lnTo>
                <a:cubicBezTo>
                  <a:pt x="3839" y="7711"/>
                  <a:pt x="3479" y="7328"/>
                  <a:pt x="3202" y="6898"/>
                </a:cubicBezTo>
                <a:cubicBezTo>
                  <a:pt x="2891" y="6426"/>
                  <a:pt x="2621" y="5928"/>
                  <a:pt x="2465" y="5395"/>
                </a:cubicBezTo>
                <a:cubicBezTo>
                  <a:pt x="1959" y="3575"/>
                  <a:pt x="2933" y="1730"/>
                  <a:pt x="3847" y="145"/>
                </a:cubicBezTo>
                <a:lnTo>
                  <a:pt x="371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_1_1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22"/>
          <p:cNvSpPr txBox="1">
            <a:spLocks noGrp="1"/>
          </p:cNvSpPr>
          <p:nvPr>
            <p:ph type="title"/>
          </p:nvPr>
        </p:nvSpPr>
        <p:spPr>
          <a:xfrm>
            <a:off x="4095750" y="1627844"/>
            <a:ext cx="4335300" cy="129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29" name="Google Shape;1029;p22"/>
          <p:cNvSpPr txBox="1">
            <a:spLocks noGrp="1"/>
          </p:cNvSpPr>
          <p:nvPr>
            <p:ph type="subTitle" idx="1"/>
          </p:nvPr>
        </p:nvSpPr>
        <p:spPr>
          <a:xfrm>
            <a:off x="4095750" y="2844556"/>
            <a:ext cx="43353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30" name="Google Shape;1030;p22"/>
          <p:cNvGrpSpPr/>
          <p:nvPr/>
        </p:nvGrpSpPr>
        <p:grpSpPr>
          <a:xfrm rot="-420092">
            <a:off x="7342202" y="149674"/>
            <a:ext cx="1675203" cy="1162242"/>
            <a:chOff x="5225450" y="1476700"/>
            <a:chExt cx="884750" cy="613800"/>
          </a:xfrm>
        </p:grpSpPr>
        <p:sp>
          <p:nvSpPr>
            <p:cNvPr id="1031" name="Google Shape;1031;p22"/>
            <p:cNvSpPr/>
            <p:nvPr/>
          </p:nvSpPr>
          <p:spPr>
            <a:xfrm>
              <a:off x="5510725" y="1626275"/>
              <a:ext cx="387200" cy="260875"/>
            </a:xfrm>
            <a:custGeom>
              <a:avLst/>
              <a:gdLst/>
              <a:ahLst/>
              <a:cxnLst/>
              <a:rect l="l" t="t" r="r" b="b"/>
              <a:pathLst>
                <a:path w="15488" h="10435" extrusionOk="0">
                  <a:moveTo>
                    <a:pt x="6952" y="0"/>
                  </a:moveTo>
                  <a:cubicBezTo>
                    <a:pt x="4008" y="0"/>
                    <a:pt x="1207" y="1738"/>
                    <a:pt x="0" y="4617"/>
                  </a:cubicBezTo>
                  <a:lnTo>
                    <a:pt x="1379" y="5195"/>
                  </a:lnTo>
                  <a:cubicBezTo>
                    <a:pt x="2346" y="2886"/>
                    <a:pt x="4592" y="1494"/>
                    <a:pt x="6951" y="1494"/>
                  </a:cubicBezTo>
                  <a:cubicBezTo>
                    <a:pt x="7726" y="1494"/>
                    <a:pt x="8514" y="1644"/>
                    <a:pt x="9272" y="1962"/>
                  </a:cubicBezTo>
                  <a:cubicBezTo>
                    <a:pt x="12339" y="3249"/>
                    <a:pt x="13790" y="6788"/>
                    <a:pt x="12505" y="9857"/>
                  </a:cubicBezTo>
                  <a:lnTo>
                    <a:pt x="13884" y="10434"/>
                  </a:lnTo>
                  <a:cubicBezTo>
                    <a:pt x="15488" y="6607"/>
                    <a:pt x="13678" y="2189"/>
                    <a:pt x="9852" y="585"/>
                  </a:cubicBezTo>
                  <a:cubicBezTo>
                    <a:pt x="8904" y="188"/>
                    <a:pt x="7921" y="0"/>
                    <a:pt x="695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2"/>
            <p:cNvSpPr/>
            <p:nvPr/>
          </p:nvSpPr>
          <p:spPr>
            <a:xfrm>
              <a:off x="5476250" y="1588875"/>
              <a:ext cx="464075" cy="312700"/>
            </a:xfrm>
            <a:custGeom>
              <a:avLst/>
              <a:gdLst/>
              <a:ahLst/>
              <a:cxnLst/>
              <a:rect l="l" t="t" r="r" b="b"/>
              <a:pathLst>
                <a:path w="18563" h="12508" extrusionOk="0">
                  <a:moveTo>
                    <a:pt x="8332" y="1"/>
                  </a:moveTo>
                  <a:cubicBezTo>
                    <a:pt x="4804" y="1"/>
                    <a:pt x="1447" y="2083"/>
                    <a:pt x="0" y="5536"/>
                  </a:cubicBezTo>
                  <a:lnTo>
                    <a:pt x="1379" y="6113"/>
                  </a:lnTo>
                  <a:cubicBezTo>
                    <a:pt x="2586" y="3232"/>
                    <a:pt x="5386" y="1496"/>
                    <a:pt x="8329" y="1496"/>
                  </a:cubicBezTo>
                  <a:cubicBezTo>
                    <a:pt x="9298" y="1496"/>
                    <a:pt x="10281" y="1684"/>
                    <a:pt x="11229" y="2081"/>
                  </a:cubicBezTo>
                  <a:cubicBezTo>
                    <a:pt x="15055" y="3685"/>
                    <a:pt x="16865" y="8103"/>
                    <a:pt x="15261" y="11930"/>
                  </a:cubicBezTo>
                  <a:lnTo>
                    <a:pt x="16640" y="12508"/>
                  </a:lnTo>
                  <a:cubicBezTo>
                    <a:pt x="18563" y="7921"/>
                    <a:pt x="16395" y="2625"/>
                    <a:pt x="11806" y="702"/>
                  </a:cubicBezTo>
                  <a:cubicBezTo>
                    <a:pt x="10671" y="226"/>
                    <a:pt x="9492" y="1"/>
                    <a:pt x="8332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2"/>
            <p:cNvSpPr/>
            <p:nvPr/>
          </p:nvSpPr>
          <p:spPr>
            <a:xfrm>
              <a:off x="5441825" y="1551525"/>
              <a:ext cx="540925" cy="364475"/>
            </a:xfrm>
            <a:custGeom>
              <a:avLst/>
              <a:gdLst/>
              <a:ahLst/>
              <a:cxnLst/>
              <a:rect l="l" t="t" r="r" b="b"/>
              <a:pathLst>
                <a:path w="21637" h="14579" extrusionOk="0">
                  <a:moveTo>
                    <a:pt x="9713" y="0"/>
                  </a:moveTo>
                  <a:cubicBezTo>
                    <a:pt x="5599" y="0"/>
                    <a:pt x="1686" y="2427"/>
                    <a:pt x="0" y="6451"/>
                  </a:cubicBezTo>
                  <a:lnTo>
                    <a:pt x="1377" y="7030"/>
                  </a:lnTo>
                  <a:cubicBezTo>
                    <a:pt x="2824" y="3577"/>
                    <a:pt x="6181" y="1495"/>
                    <a:pt x="9709" y="1495"/>
                  </a:cubicBezTo>
                  <a:cubicBezTo>
                    <a:pt x="10869" y="1495"/>
                    <a:pt x="12048" y="1720"/>
                    <a:pt x="13183" y="2196"/>
                  </a:cubicBezTo>
                  <a:cubicBezTo>
                    <a:pt x="17772" y="4119"/>
                    <a:pt x="19940" y="9415"/>
                    <a:pt x="18017" y="14002"/>
                  </a:cubicBezTo>
                  <a:lnTo>
                    <a:pt x="19396" y="14579"/>
                  </a:lnTo>
                  <a:cubicBezTo>
                    <a:pt x="21636" y="9232"/>
                    <a:pt x="19109" y="3059"/>
                    <a:pt x="13762" y="817"/>
                  </a:cubicBezTo>
                  <a:cubicBezTo>
                    <a:pt x="12439" y="262"/>
                    <a:pt x="11065" y="0"/>
                    <a:pt x="971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2"/>
            <p:cNvSpPr/>
            <p:nvPr/>
          </p:nvSpPr>
          <p:spPr>
            <a:xfrm>
              <a:off x="5407325" y="1514125"/>
              <a:ext cx="617875" cy="416325"/>
            </a:xfrm>
            <a:custGeom>
              <a:avLst/>
              <a:gdLst/>
              <a:ahLst/>
              <a:cxnLst/>
              <a:rect l="l" t="t" r="r" b="b"/>
              <a:pathLst>
                <a:path w="24715" h="16653" extrusionOk="0">
                  <a:moveTo>
                    <a:pt x="11095" y="1"/>
                  </a:moveTo>
                  <a:cubicBezTo>
                    <a:pt x="6397" y="1"/>
                    <a:pt x="1927" y="2774"/>
                    <a:pt x="1" y="7370"/>
                  </a:cubicBezTo>
                  <a:lnTo>
                    <a:pt x="1380" y="7947"/>
                  </a:lnTo>
                  <a:cubicBezTo>
                    <a:pt x="3066" y="3923"/>
                    <a:pt x="6979" y="1496"/>
                    <a:pt x="11093" y="1496"/>
                  </a:cubicBezTo>
                  <a:cubicBezTo>
                    <a:pt x="12445" y="1496"/>
                    <a:pt x="13819" y="1758"/>
                    <a:pt x="15142" y="2313"/>
                  </a:cubicBezTo>
                  <a:cubicBezTo>
                    <a:pt x="20489" y="4555"/>
                    <a:pt x="23016" y="10728"/>
                    <a:pt x="20776" y="16075"/>
                  </a:cubicBezTo>
                  <a:lnTo>
                    <a:pt x="22155" y="16652"/>
                  </a:lnTo>
                  <a:cubicBezTo>
                    <a:pt x="24714" y="10546"/>
                    <a:pt x="21828" y="3494"/>
                    <a:pt x="15719" y="933"/>
                  </a:cubicBezTo>
                  <a:cubicBezTo>
                    <a:pt x="14208" y="300"/>
                    <a:pt x="12639" y="1"/>
                    <a:pt x="11095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2"/>
            <p:cNvSpPr/>
            <p:nvPr/>
          </p:nvSpPr>
          <p:spPr>
            <a:xfrm>
              <a:off x="5372850" y="1476700"/>
              <a:ext cx="694850" cy="468175"/>
            </a:xfrm>
            <a:custGeom>
              <a:avLst/>
              <a:gdLst/>
              <a:ahLst/>
              <a:cxnLst/>
              <a:rect l="l" t="t" r="r" b="b"/>
              <a:pathLst>
                <a:path w="27794" h="18727" extrusionOk="0">
                  <a:moveTo>
                    <a:pt x="12462" y="1"/>
                  </a:moveTo>
                  <a:cubicBezTo>
                    <a:pt x="7183" y="1"/>
                    <a:pt x="2170" y="3115"/>
                    <a:pt x="1" y="8289"/>
                  </a:cubicBezTo>
                  <a:lnTo>
                    <a:pt x="1380" y="8867"/>
                  </a:lnTo>
                  <a:cubicBezTo>
                    <a:pt x="3306" y="4271"/>
                    <a:pt x="7776" y="1498"/>
                    <a:pt x="12474" y="1498"/>
                  </a:cubicBezTo>
                  <a:cubicBezTo>
                    <a:pt x="14018" y="1498"/>
                    <a:pt x="15587" y="1797"/>
                    <a:pt x="17098" y="2430"/>
                  </a:cubicBezTo>
                  <a:lnTo>
                    <a:pt x="17098" y="2433"/>
                  </a:lnTo>
                  <a:cubicBezTo>
                    <a:pt x="23205" y="4991"/>
                    <a:pt x="26093" y="12043"/>
                    <a:pt x="23534" y="18149"/>
                  </a:cubicBezTo>
                  <a:lnTo>
                    <a:pt x="24912" y="18726"/>
                  </a:lnTo>
                  <a:cubicBezTo>
                    <a:pt x="27794" y="11847"/>
                    <a:pt x="24555" y="3936"/>
                    <a:pt x="17676" y="1053"/>
                  </a:cubicBezTo>
                  <a:cubicBezTo>
                    <a:pt x="15971" y="339"/>
                    <a:pt x="14202" y="1"/>
                    <a:pt x="12462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2"/>
            <p:cNvSpPr/>
            <p:nvPr/>
          </p:nvSpPr>
          <p:spPr>
            <a:xfrm>
              <a:off x="5545200" y="1663600"/>
              <a:ext cx="310275" cy="209100"/>
            </a:xfrm>
            <a:custGeom>
              <a:avLst/>
              <a:gdLst/>
              <a:ahLst/>
              <a:cxnLst/>
              <a:rect l="l" t="t" r="r" b="b"/>
              <a:pathLst>
                <a:path w="12411" h="8364" extrusionOk="0">
                  <a:moveTo>
                    <a:pt x="5572" y="1"/>
                  </a:moveTo>
                  <a:cubicBezTo>
                    <a:pt x="3213" y="1"/>
                    <a:pt x="967" y="1393"/>
                    <a:pt x="0" y="3702"/>
                  </a:cubicBezTo>
                  <a:lnTo>
                    <a:pt x="1380" y="4279"/>
                  </a:lnTo>
                  <a:cubicBezTo>
                    <a:pt x="2106" y="2543"/>
                    <a:pt x="3794" y="1495"/>
                    <a:pt x="5569" y="1495"/>
                  </a:cubicBezTo>
                  <a:cubicBezTo>
                    <a:pt x="6152" y="1495"/>
                    <a:pt x="6745" y="1609"/>
                    <a:pt x="7316" y="1848"/>
                  </a:cubicBezTo>
                  <a:cubicBezTo>
                    <a:pt x="9623" y="2816"/>
                    <a:pt x="10715" y="5478"/>
                    <a:pt x="9747" y="7785"/>
                  </a:cubicBezTo>
                  <a:lnTo>
                    <a:pt x="11126" y="8364"/>
                  </a:lnTo>
                  <a:cubicBezTo>
                    <a:pt x="12411" y="5295"/>
                    <a:pt x="10960" y="1754"/>
                    <a:pt x="7893" y="469"/>
                  </a:cubicBezTo>
                  <a:cubicBezTo>
                    <a:pt x="7135" y="151"/>
                    <a:pt x="6347" y="1"/>
                    <a:pt x="557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2"/>
            <p:cNvSpPr/>
            <p:nvPr/>
          </p:nvSpPr>
          <p:spPr>
            <a:xfrm>
              <a:off x="5668275" y="1786700"/>
              <a:ext cx="441925" cy="303800"/>
            </a:xfrm>
            <a:custGeom>
              <a:avLst/>
              <a:gdLst/>
              <a:ahLst/>
              <a:cxnLst/>
              <a:rect l="l" t="t" r="r" b="b"/>
              <a:pathLst>
                <a:path w="17677" h="12152" extrusionOk="0">
                  <a:moveTo>
                    <a:pt x="9450" y="0"/>
                  </a:moveTo>
                  <a:cubicBezTo>
                    <a:pt x="7121" y="0"/>
                    <a:pt x="6316" y="2579"/>
                    <a:pt x="6316" y="2579"/>
                  </a:cubicBezTo>
                  <a:cubicBezTo>
                    <a:pt x="6316" y="2579"/>
                    <a:pt x="5336" y="698"/>
                    <a:pt x="4065" y="698"/>
                  </a:cubicBezTo>
                  <a:cubicBezTo>
                    <a:pt x="3842" y="698"/>
                    <a:pt x="3609" y="757"/>
                    <a:pt x="3371" y="894"/>
                  </a:cubicBezTo>
                  <a:cubicBezTo>
                    <a:pt x="1780" y="1809"/>
                    <a:pt x="2798" y="3207"/>
                    <a:pt x="2798" y="3207"/>
                  </a:cubicBezTo>
                  <a:cubicBezTo>
                    <a:pt x="2798" y="3207"/>
                    <a:pt x="2528" y="3152"/>
                    <a:pt x="2162" y="3152"/>
                  </a:cubicBezTo>
                  <a:cubicBezTo>
                    <a:pt x="1329" y="3152"/>
                    <a:pt x="0" y="3438"/>
                    <a:pt x="250" y="5315"/>
                  </a:cubicBezTo>
                  <a:cubicBezTo>
                    <a:pt x="446" y="6782"/>
                    <a:pt x="1479" y="7117"/>
                    <a:pt x="2382" y="7117"/>
                  </a:cubicBezTo>
                  <a:cubicBezTo>
                    <a:pt x="3140" y="7117"/>
                    <a:pt x="3806" y="6881"/>
                    <a:pt x="3806" y="6881"/>
                  </a:cubicBezTo>
                  <a:lnTo>
                    <a:pt x="3806" y="6881"/>
                  </a:lnTo>
                  <a:cubicBezTo>
                    <a:pt x="3806" y="6881"/>
                    <a:pt x="3037" y="8022"/>
                    <a:pt x="3890" y="8617"/>
                  </a:cubicBezTo>
                  <a:cubicBezTo>
                    <a:pt x="4083" y="8751"/>
                    <a:pt x="4281" y="8803"/>
                    <a:pt x="4472" y="8803"/>
                  </a:cubicBezTo>
                  <a:cubicBezTo>
                    <a:pt x="5122" y="8803"/>
                    <a:pt x="5684" y="8197"/>
                    <a:pt x="5684" y="8197"/>
                  </a:cubicBezTo>
                  <a:lnTo>
                    <a:pt x="5684" y="8197"/>
                  </a:lnTo>
                  <a:cubicBezTo>
                    <a:pt x="5684" y="8197"/>
                    <a:pt x="5265" y="9330"/>
                    <a:pt x="7320" y="10508"/>
                  </a:cubicBezTo>
                  <a:cubicBezTo>
                    <a:pt x="7917" y="10850"/>
                    <a:pt x="8488" y="10972"/>
                    <a:pt x="8998" y="10972"/>
                  </a:cubicBezTo>
                  <a:cubicBezTo>
                    <a:pt x="10246" y="10972"/>
                    <a:pt x="11128" y="10245"/>
                    <a:pt x="11128" y="10245"/>
                  </a:cubicBezTo>
                  <a:cubicBezTo>
                    <a:pt x="11128" y="10245"/>
                    <a:pt x="11369" y="12151"/>
                    <a:pt x="13015" y="12151"/>
                  </a:cubicBezTo>
                  <a:cubicBezTo>
                    <a:pt x="13397" y="12151"/>
                    <a:pt x="13856" y="12048"/>
                    <a:pt x="14404" y="11795"/>
                  </a:cubicBezTo>
                  <a:cubicBezTo>
                    <a:pt x="17314" y="10449"/>
                    <a:pt x="15763" y="8656"/>
                    <a:pt x="15763" y="8656"/>
                  </a:cubicBezTo>
                  <a:cubicBezTo>
                    <a:pt x="15763" y="8656"/>
                    <a:pt x="17677" y="7716"/>
                    <a:pt x="16348" y="5629"/>
                  </a:cubicBezTo>
                  <a:cubicBezTo>
                    <a:pt x="15817" y="4796"/>
                    <a:pt x="15016" y="4545"/>
                    <a:pt x="14246" y="4545"/>
                  </a:cubicBezTo>
                  <a:cubicBezTo>
                    <a:pt x="13088" y="4545"/>
                    <a:pt x="11999" y="5111"/>
                    <a:pt x="11999" y="5111"/>
                  </a:cubicBezTo>
                  <a:cubicBezTo>
                    <a:pt x="11999" y="5111"/>
                    <a:pt x="13796" y="1194"/>
                    <a:pt x="10586" y="186"/>
                  </a:cubicBezTo>
                  <a:cubicBezTo>
                    <a:pt x="10172" y="57"/>
                    <a:pt x="9794" y="0"/>
                    <a:pt x="945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2"/>
            <p:cNvSpPr/>
            <p:nvPr/>
          </p:nvSpPr>
          <p:spPr>
            <a:xfrm>
              <a:off x="5826025" y="1850800"/>
              <a:ext cx="57900" cy="56500"/>
            </a:xfrm>
            <a:custGeom>
              <a:avLst/>
              <a:gdLst/>
              <a:ahLst/>
              <a:cxnLst/>
              <a:rect l="l" t="t" r="r" b="b"/>
              <a:pathLst>
                <a:path w="2316" h="2260" extrusionOk="0">
                  <a:moveTo>
                    <a:pt x="13" y="1"/>
                  </a:moveTo>
                  <a:lnTo>
                    <a:pt x="11" y="3"/>
                  </a:lnTo>
                  <a:lnTo>
                    <a:pt x="0" y="30"/>
                  </a:lnTo>
                  <a:cubicBezTo>
                    <a:pt x="99" y="139"/>
                    <a:pt x="170" y="253"/>
                    <a:pt x="233" y="370"/>
                  </a:cubicBezTo>
                  <a:cubicBezTo>
                    <a:pt x="348" y="618"/>
                    <a:pt x="451" y="861"/>
                    <a:pt x="550" y="1124"/>
                  </a:cubicBezTo>
                  <a:cubicBezTo>
                    <a:pt x="594" y="1287"/>
                    <a:pt x="584" y="1460"/>
                    <a:pt x="561" y="1627"/>
                  </a:cubicBezTo>
                  <a:cubicBezTo>
                    <a:pt x="676" y="1597"/>
                    <a:pt x="793" y="1582"/>
                    <a:pt x="909" y="1582"/>
                  </a:cubicBezTo>
                  <a:cubicBezTo>
                    <a:pt x="1271" y="1582"/>
                    <a:pt x="1624" y="1722"/>
                    <a:pt x="1917" y="1942"/>
                  </a:cubicBezTo>
                  <a:cubicBezTo>
                    <a:pt x="2043" y="2035"/>
                    <a:pt x="2160" y="2144"/>
                    <a:pt x="2290" y="2259"/>
                  </a:cubicBezTo>
                  <a:lnTo>
                    <a:pt x="2315" y="2245"/>
                  </a:lnTo>
                  <a:cubicBezTo>
                    <a:pt x="2204" y="1690"/>
                    <a:pt x="1708" y="1329"/>
                    <a:pt x="1189" y="1329"/>
                  </a:cubicBezTo>
                  <a:cubicBezTo>
                    <a:pt x="1016" y="1329"/>
                    <a:pt x="841" y="1369"/>
                    <a:pt x="676" y="1454"/>
                  </a:cubicBezTo>
                  <a:lnTo>
                    <a:pt x="676" y="1454"/>
                  </a:lnTo>
                  <a:cubicBezTo>
                    <a:pt x="652" y="1185"/>
                    <a:pt x="704" y="917"/>
                    <a:pt x="640" y="651"/>
                  </a:cubicBezTo>
                  <a:cubicBezTo>
                    <a:pt x="556" y="357"/>
                    <a:pt x="330" y="55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2"/>
            <p:cNvSpPr/>
            <p:nvPr/>
          </p:nvSpPr>
          <p:spPr>
            <a:xfrm>
              <a:off x="5910500" y="1975175"/>
              <a:ext cx="98900" cy="63625"/>
            </a:xfrm>
            <a:custGeom>
              <a:avLst/>
              <a:gdLst/>
              <a:ahLst/>
              <a:cxnLst/>
              <a:rect l="l" t="t" r="r" b="b"/>
              <a:pathLst>
                <a:path w="3956" h="2545" extrusionOk="0">
                  <a:moveTo>
                    <a:pt x="2254" y="0"/>
                  </a:moveTo>
                  <a:cubicBezTo>
                    <a:pt x="1455" y="0"/>
                    <a:pt x="558" y="420"/>
                    <a:pt x="1" y="931"/>
                  </a:cubicBezTo>
                  <a:cubicBezTo>
                    <a:pt x="603" y="630"/>
                    <a:pt x="1433" y="286"/>
                    <a:pt x="2164" y="286"/>
                  </a:cubicBezTo>
                  <a:cubicBezTo>
                    <a:pt x="2759" y="286"/>
                    <a:pt x="3289" y="514"/>
                    <a:pt x="3578" y="1180"/>
                  </a:cubicBezTo>
                  <a:cubicBezTo>
                    <a:pt x="3758" y="1596"/>
                    <a:pt x="3832" y="2068"/>
                    <a:pt x="3855" y="2545"/>
                  </a:cubicBezTo>
                  <a:cubicBezTo>
                    <a:pt x="3956" y="2077"/>
                    <a:pt x="3951" y="1573"/>
                    <a:pt x="3796" y="1094"/>
                  </a:cubicBezTo>
                  <a:cubicBezTo>
                    <a:pt x="3529" y="299"/>
                    <a:pt x="2927" y="0"/>
                    <a:pt x="2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2"/>
            <p:cNvSpPr/>
            <p:nvPr/>
          </p:nvSpPr>
          <p:spPr>
            <a:xfrm>
              <a:off x="5888150" y="1966525"/>
              <a:ext cx="47050" cy="18800"/>
            </a:xfrm>
            <a:custGeom>
              <a:avLst/>
              <a:gdLst/>
              <a:ahLst/>
              <a:cxnLst/>
              <a:rect l="l" t="t" r="r" b="b"/>
              <a:pathLst>
                <a:path w="1882" h="752" extrusionOk="0">
                  <a:moveTo>
                    <a:pt x="714" y="0"/>
                  </a:moveTo>
                  <a:cubicBezTo>
                    <a:pt x="443" y="0"/>
                    <a:pt x="183" y="105"/>
                    <a:pt x="0" y="353"/>
                  </a:cubicBezTo>
                  <a:cubicBezTo>
                    <a:pt x="174" y="293"/>
                    <a:pt x="339" y="267"/>
                    <a:pt x="498" y="267"/>
                  </a:cubicBezTo>
                  <a:cubicBezTo>
                    <a:pt x="979" y="267"/>
                    <a:pt x="1413" y="503"/>
                    <a:pt x="1881" y="752"/>
                  </a:cubicBezTo>
                  <a:cubicBezTo>
                    <a:pt x="1692" y="318"/>
                    <a:pt x="1186" y="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2"/>
            <p:cNvSpPr/>
            <p:nvPr/>
          </p:nvSpPr>
          <p:spPr>
            <a:xfrm>
              <a:off x="5225450" y="1611775"/>
              <a:ext cx="445100" cy="295325"/>
            </a:xfrm>
            <a:custGeom>
              <a:avLst/>
              <a:gdLst/>
              <a:ahLst/>
              <a:cxnLst/>
              <a:rect l="l" t="t" r="r" b="b"/>
              <a:pathLst>
                <a:path w="17804" h="11813" extrusionOk="0">
                  <a:moveTo>
                    <a:pt x="10689" y="1"/>
                  </a:moveTo>
                  <a:cubicBezTo>
                    <a:pt x="8604" y="1"/>
                    <a:pt x="7532" y="2815"/>
                    <a:pt x="7532" y="2815"/>
                  </a:cubicBezTo>
                  <a:cubicBezTo>
                    <a:pt x="7532" y="2815"/>
                    <a:pt x="6674" y="22"/>
                    <a:pt x="4624" y="22"/>
                  </a:cubicBezTo>
                  <a:cubicBezTo>
                    <a:pt x="4461" y="22"/>
                    <a:pt x="4292" y="40"/>
                    <a:pt x="4115" y="78"/>
                  </a:cubicBezTo>
                  <a:cubicBezTo>
                    <a:pt x="1694" y="594"/>
                    <a:pt x="2366" y="2618"/>
                    <a:pt x="2366" y="2618"/>
                  </a:cubicBezTo>
                  <a:cubicBezTo>
                    <a:pt x="2366" y="2618"/>
                    <a:pt x="0" y="2771"/>
                    <a:pt x="1081" y="5787"/>
                  </a:cubicBezTo>
                  <a:cubicBezTo>
                    <a:pt x="1579" y="7177"/>
                    <a:pt x="2339" y="7552"/>
                    <a:pt x="3015" y="7552"/>
                  </a:cubicBezTo>
                  <a:cubicBezTo>
                    <a:pt x="3808" y="7552"/>
                    <a:pt x="4484" y="7036"/>
                    <a:pt x="4484" y="7036"/>
                  </a:cubicBezTo>
                  <a:cubicBezTo>
                    <a:pt x="4484" y="7036"/>
                    <a:pt x="4686" y="9297"/>
                    <a:pt x="6967" y="9935"/>
                  </a:cubicBezTo>
                  <a:cubicBezTo>
                    <a:pt x="7483" y="10079"/>
                    <a:pt x="7908" y="10135"/>
                    <a:pt x="8257" y="10135"/>
                  </a:cubicBezTo>
                  <a:cubicBezTo>
                    <a:pt x="9454" y="10135"/>
                    <a:pt x="9761" y="9480"/>
                    <a:pt x="9761" y="9480"/>
                  </a:cubicBezTo>
                  <a:lnTo>
                    <a:pt x="9761" y="9480"/>
                  </a:lnTo>
                  <a:cubicBezTo>
                    <a:pt x="9761" y="9480"/>
                    <a:pt x="9698" y="10861"/>
                    <a:pt x="10721" y="11054"/>
                  </a:cubicBezTo>
                  <a:cubicBezTo>
                    <a:pt x="10788" y="11067"/>
                    <a:pt x="10852" y="11073"/>
                    <a:pt x="10914" y="11073"/>
                  </a:cubicBezTo>
                  <a:cubicBezTo>
                    <a:pt x="11776" y="11073"/>
                    <a:pt x="12016" y="9897"/>
                    <a:pt x="12016" y="9897"/>
                  </a:cubicBezTo>
                  <a:cubicBezTo>
                    <a:pt x="12016" y="9897"/>
                    <a:pt x="12910" y="11813"/>
                    <a:pt x="14358" y="11813"/>
                  </a:cubicBezTo>
                  <a:cubicBezTo>
                    <a:pt x="14744" y="11813"/>
                    <a:pt x="15169" y="11677"/>
                    <a:pt x="15626" y="11333"/>
                  </a:cubicBezTo>
                  <a:cubicBezTo>
                    <a:pt x="17803" y="9696"/>
                    <a:pt x="15341" y="8040"/>
                    <a:pt x="15341" y="8040"/>
                  </a:cubicBezTo>
                  <a:cubicBezTo>
                    <a:pt x="15341" y="8040"/>
                    <a:pt x="17054" y="7784"/>
                    <a:pt x="16590" y="6008"/>
                  </a:cubicBezTo>
                  <a:cubicBezTo>
                    <a:pt x="16355" y="5105"/>
                    <a:pt x="15514" y="4884"/>
                    <a:pt x="14744" y="4884"/>
                  </a:cubicBezTo>
                  <a:cubicBezTo>
                    <a:pt x="14000" y="4884"/>
                    <a:pt x="13324" y="5090"/>
                    <a:pt x="13324" y="5090"/>
                  </a:cubicBezTo>
                  <a:cubicBezTo>
                    <a:pt x="13324" y="5090"/>
                    <a:pt x="15003" y="1952"/>
                    <a:pt x="12035" y="369"/>
                  </a:cubicBezTo>
                  <a:cubicBezTo>
                    <a:pt x="11547" y="109"/>
                    <a:pt x="11099" y="1"/>
                    <a:pt x="10689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2"/>
            <p:cNvSpPr/>
            <p:nvPr/>
          </p:nvSpPr>
          <p:spPr>
            <a:xfrm>
              <a:off x="5478275" y="1732350"/>
              <a:ext cx="80425" cy="25075"/>
            </a:xfrm>
            <a:custGeom>
              <a:avLst/>
              <a:gdLst/>
              <a:ahLst/>
              <a:cxnLst/>
              <a:rect l="l" t="t" r="r" b="b"/>
              <a:pathLst>
                <a:path w="3217" h="1003" extrusionOk="0">
                  <a:moveTo>
                    <a:pt x="617" y="1"/>
                  </a:moveTo>
                  <a:cubicBezTo>
                    <a:pt x="406" y="1"/>
                    <a:pt x="193" y="58"/>
                    <a:pt x="1" y="183"/>
                  </a:cubicBezTo>
                  <a:lnTo>
                    <a:pt x="9" y="213"/>
                  </a:lnTo>
                  <a:cubicBezTo>
                    <a:pt x="181" y="223"/>
                    <a:pt x="343" y="232"/>
                    <a:pt x="496" y="257"/>
                  </a:cubicBezTo>
                  <a:cubicBezTo>
                    <a:pt x="975" y="326"/>
                    <a:pt x="1428" y="574"/>
                    <a:pt x="1672" y="1002"/>
                  </a:cubicBezTo>
                  <a:cubicBezTo>
                    <a:pt x="1852" y="731"/>
                    <a:pt x="2132" y="593"/>
                    <a:pt x="2428" y="498"/>
                  </a:cubicBezTo>
                  <a:cubicBezTo>
                    <a:pt x="2682" y="387"/>
                    <a:pt x="2919" y="295"/>
                    <a:pt x="3204" y="282"/>
                  </a:cubicBezTo>
                  <a:lnTo>
                    <a:pt x="3217" y="253"/>
                  </a:lnTo>
                  <a:cubicBezTo>
                    <a:pt x="3096" y="161"/>
                    <a:pt x="2943" y="133"/>
                    <a:pt x="2796" y="133"/>
                  </a:cubicBezTo>
                  <a:cubicBezTo>
                    <a:pt x="2785" y="133"/>
                    <a:pt x="2774" y="133"/>
                    <a:pt x="2763" y="133"/>
                  </a:cubicBezTo>
                  <a:cubicBezTo>
                    <a:pt x="2762" y="133"/>
                    <a:pt x="2761" y="133"/>
                    <a:pt x="2760" y="133"/>
                  </a:cubicBezTo>
                  <a:cubicBezTo>
                    <a:pt x="2293" y="133"/>
                    <a:pt x="2034" y="524"/>
                    <a:pt x="1713" y="796"/>
                  </a:cubicBezTo>
                  <a:lnTo>
                    <a:pt x="1713" y="796"/>
                  </a:lnTo>
                  <a:cubicBezTo>
                    <a:pt x="1561" y="303"/>
                    <a:pt x="1097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2"/>
            <p:cNvSpPr/>
            <p:nvPr/>
          </p:nvSpPr>
          <p:spPr>
            <a:xfrm>
              <a:off x="5298075" y="1712800"/>
              <a:ext cx="96325" cy="69375"/>
            </a:xfrm>
            <a:custGeom>
              <a:avLst/>
              <a:gdLst/>
              <a:ahLst/>
              <a:cxnLst/>
              <a:rect l="l" t="t" r="r" b="b"/>
              <a:pathLst>
                <a:path w="3853" h="2775" extrusionOk="0">
                  <a:moveTo>
                    <a:pt x="1813" y="1"/>
                  </a:moveTo>
                  <a:cubicBezTo>
                    <a:pt x="1583" y="1"/>
                    <a:pt x="1336" y="58"/>
                    <a:pt x="1075" y="185"/>
                  </a:cubicBezTo>
                  <a:cubicBezTo>
                    <a:pt x="624" y="409"/>
                    <a:pt x="263" y="760"/>
                    <a:pt x="0" y="1161"/>
                  </a:cubicBezTo>
                  <a:cubicBezTo>
                    <a:pt x="355" y="842"/>
                    <a:pt x="746" y="564"/>
                    <a:pt x="1168" y="399"/>
                  </a:cubicBezTo>
                  <a:cubicBezTo>
                    <a:pt x="1369" y="321"/>
                    <a:pt x="1558" y="286"/>
                    <a:pt x="1734" y="286"/>
                  </a:cubicBezTo>
                  <a:cubicBezTo>
                    <a:pt x="2881" y="286"/>
                    <a:pt x="3527" y="1769"/>
                    <a:pt x="3852" y="2775"/>
                  </a:cubicBezTo>
                  <a:cubicBezTo>
                    <a:pt x="3812" y="1603"/>
                    <a:pt x="3039" y="1"/>
                    <a:pt x="18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2"/>
            <p:cNvSpPr/>
            <p:nvPr/>
          </p:nvSpPr>
          <p:spPr>
            <a:xfrm>
              <a:off x="5386450" y="1753600"/>
              <a:ext cx="42825" cy="28325"/>
            </a:xfrm>
            <a:custGeom>
              <a:avLst/>
              <a:gdLst/>
              <a:ahLst/>
              <a:cxnLst/>
              <a:rect l="l" t="t" r="r" b="b"/>
              <a:pathLst>
                <a:path w="1713" h="1133" extrusionOk="0">
                  <a:moveTo>
                    <a:pt x="410" y="0"/>
                  </a:moveTo>
                  <a:cubicBezTo>
                    <a:pt x="268" y="0"/>
                    <a:pt x="128" y="24"/>
                    <a:pt x="0" y="72"/>
                  </a:cubicBezTo>
                  <a:cubicBezTo>
                    <a:pt x="674" y="284"/>
                    <a:pt x="1287" y="469"/>
                    <a:pt x="1604" y="1132"/>
                  </a:cubicBezTo>
                  <a:cubicBezTo>
                    <a:pt x="1712" y="453"/>
                    <a:pt x="1039" y="0"/>
                    <a:pt x="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5" name="Google Shape;1045;p22"/>
          <p:cNvSpPr/>
          <p:nvPr/>
        </p:nvSpPr>
        <p:spPr>
          <a:xfrm>
            <a:off x="6550207" y="4128088"/>
            <a:ext cx="2593821" cy="1009996"/>
          </a:xfrm>
          <a:custGeom>
            <a:avLst/>
            <a:gdLst/>
            <a:ahLst/>
            <a:cxnLst/>
            <a:rect l="l" t="t" r="r" b="b"/>
            <a:pathLst>
              <a:path w="71707" h="34272" extrusionOk="0">
                <a:moveTo>
                  <a:pt x="63812" y="1"/>
                </a:moveTo>
                <a:cubicBezTo>
                  <a:pt x="40013" y="1"/>
                  <a:pt x="41006" y="15836"/>
                  <a:pt x="41006" y="15836"/>
                </a:cubicBezTo>
                <a:cubicBezTo>
                  <a:pt x="38466" y="15044"/>
                  <a:pt x="36214" y="14710"/>
                  <a:pt x="34223" y="14710"/>
                </a:cubicBezTo>
                <a:cubicBezTo>
                  <a:pt x="23669" y="14710"/>
                  <a:pt x="20447" y="24080"/>
                  <a:pt x="20447" y="24080"/>
                </a:cubicBezTo>
                <a:cubicBezTo>
                  <a:pt x="5578" y="24080"/>
                  <a:pt x="1" y="34271"/>
                  <a:pt x="1" y="34271"/>
                </a:cubicBezTo>
                <a:lnTo>
                  <a:pt x="71706" y="34271"/>
                </a:lnTo>
                <a:lnTo>
                  <a:pt x="71706" y="506"/>
                </a:lnTo>
                <a:cubicBezTo>
                  <a:pt x="68810" y="159"/>
                  <a:pt x="66187" y="1"/>
                  <a:pt x="638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22"/>
          <p:cNvSpPr/>
          <p:nvPr/>
        </p:nvSpPr>
        <p:spPr>
          <a:xfrm>
            <a:off x="8299144" y="4405975"/>
            <a:ext cx="303319" cy="303319"/>
          </a:xfrm>
          <a:custGeom>
            <a:avLst/>
            <a:gdLst/>
            <a:ahLst/>
            <a:cxnLst/>
            <a:rect l="l" t="t" r="r" b="b"/>
            <a:pathLst>
              <a:path w="9132" h="9132" extrusionOk="0">
                <a:moveTo>
                  <a:pt x="4566" y="0"/>
                </a:moveTo>
                <a:cubicBezTo>
                  <a:pt x="4085" y="3697"/>
                  <a:pt x="3695" y="4085"/>
                  <a:pt x="0" y="4566"/>
                </a:cubicBezTo>
                <a:cubicBezTo>
                  <a:pt x="3695" y="5047"/>
                  <a:pt x="4085" y="5435"/>
                  <a:pt x="4566" y="9132"/>
                </a:cubicBezTo>
                <a:cubicBezTo>
                  <a:pt x="5044" y="5435"/>
                  <a:pt x="5435" y="5047"/>
                  <a:pt x="9131" y="4566"/>
                </a:cubicBezTo>
                <a:cubicBezTo>
                  <a:pt x="5435" y="4085"/>
                  <a:pt x="5044" y="3697"/>
                  <a:pt x="456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47" name="Google Shape;1047;p22"/>
          <p:cNvGrpSpPr/>
          <p:nvPr/>
        </p:nvGrpSpPr>
        <p:grpSpPr>
          <a:xfrm>
            <a:off x="175551" y="2172317"/>
            <a:ext cx="464343" cy="471911"/>
            <a:chOff x="1997725" y="4000775"/>
            <a:chExt cx="484650" cy="492600"/>
          </a:xfrm>
        </p:grpSpPr>
        <p:sp>
          <p:nvSpPr>
            <p:cNvPr id="1048" name="Google Shape;1048;p22"/>
            <p:cNvSpPr/>
            <p:nvPr/>
          </p:nvSpPr>
          <p:spPr>
            <a:xfrm>
              <a:off x="2000800" y="4070300"/>
              <a:ext cx="178825" cy="85375"/>
            </a:xfrm>
            <a:custGeom>
              <a:avLst/>
              <a:gdLst/>
              <a:ahLst/>
              <a:cxnLst/>
              <a:rect l="l" t="t" r="r" b="b"/>
              <a:pathLst>
                <a:path w="7153" h="3415" extrusionOk="0">
                  <a:moveTo>
                    <a:pt x="4134" y="1"/>
                  </a:moveTo>
                  <a:cubicBezTo>
                    <a:pt x="3731" y="1"/>
                    <a:pt x="3322" y="59"/>
                    <a:pt x="2917" y="181"/>
                  </a:cubicBezTo>
                  <a:cubicBezTo>
                    <a:pt x="1367" y="648"/>
                    <a:pt x="286" y="1928"/>
                    <a:pt x="1" y="3414"/>
                  </a:cubicBezTo>
                  <a:cubicBezTo>
                    <a:pt x="423" y="3364"/>
                    <a:pt x="883" y="3292"/>
                    <a:pt x="1409" y="3183"/>
                  </a:cubicBezTo>
                  <a:cubicBezTo>
                    <a:pt x="1718" y="2365"/>
                    <a:pt x="2390" y="1693"/>
                    <a:pt x="3290" y="1422"/>
                  </a:cubicBezTo>
                  <a:cubicBezTo>
                    <a:pt x="3570" y="1338"/>
                    <a:pt x="3853" y="1297"/>
                    <a:pt x="4131" y="1297"/>
                  </a:cubicBezTo>
                  <a:cubicBezTo>
                    <a:pt x="4752" y="1297"/>
                    <a:pt x="5349" y="1498"/>
                    <a:pt x="5841" y="1855"/>
                  </a:cubicBezTo>
                  <a:cubicBezTo>
                    <a:pt x="6334" y="1659"/>
                    <a:pt x="6762" y="1468"/>
                    <a:pt x="7153" y="1281"/>
                  </a:cubicBezTo>
                  <a:cubicBezTo>
                    <a:pt x="6368" y="472"/>
                    <a:pt x="5278" y="1"/>
                    <a:pt x="4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2"/>
            <p:cNvSpPr/>
            <p:nvPr/>
          </p:nvSpPr>
          <p:spPr>
            <a:xfrm>
              <a:off x="2146800" y="4102325"/>
              <a:ext cx="62375" cy="87500"/>
            </a:xfrm>
            <a:custGeom>
              <a:avLst/>
              <a:gdLst/>
              <a:ahLst/>
              <a:cxnLst/>
              <a:rect l="l" t="t" r="r" b="b"/>
              <a:pathLst>
                <a:path w="2495" h="3500" extrusionOk="0">
                  <a:moveTo>
                    <a:pt x="1313" y="0"/>
                  </a:moveTo>
                  <a:cubicBezTo>
                    <a:pt x="922" y="189"/>
                    <a:pt x="494" y="378"/>
                    <a:pt x="1" y="574"/>
                  </a:cubicBezTo>
                  <a:cubicBezTo>
                    <a:pt x="496" y="935"/>
                    <a:pt x="885" y="1453"/>
                    <a:pt x="1076" y="2085"/>
                  </a:cubicBezTo>
                  <a:lnTo>
                    <a:pt x="1073" y="2085"/>
                  </a:lnTo>
                  <a:cubicBezTo>
                    <a:pt x="1218" y="2559"/>
                    <a:pt x="1233" y="3044"/>
                    <a:pt x="1141" y="3500"/>
                  </a:cubicBezTo>
                  <a:cubicBezTo>
                    <a:pt x="1647" y="3277"/>
                    <a:pt x="2083" y="3057"/>
                    <a:pt x="2495" y="2841"/>
                  </a:cubicBezTo>
                  <a:cubicBezTo>
                    <a:pt x="2486" y="2467"/>
                    <a:pt x="2427" y="2087"/>
                    <a:pt x="2314" y="1711"/>
                  </a:cubicBezTo>
                  <a:cubicBezTo>
                    <a:pt x="2115" y="1046"/>
                    <a:pt x="1764" y="466"/>
                    <a:pt x="1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2"/>
            <p:cNvSpPr/>
            <p:nvPr/>
          </p:nvSpPr>
          <p:spPr>
            <a:xfrm>
              <a:off x="1997725" y="4149875"/>
              <a:ext cx="57225" cy="85875"/>
            </a:xfrm>
            <a:custGeom>
              <a:avLst/>
              <a:gdLst/>
              <a:ahLst/>
              <a:cxnLst/>
              <a:rect l="l" t="t" r="r" b="b"/>
              <a:pathLst>
                <a:path w="2289" h="3435" extrusionOk="0">
                  <a:moveTo>
                    <a:pt x="1532" y="0"/>
                  </a:moveTo>
                  <a:cubicBezTo>
                    <a:pt x="1006" y="109"/>
                    <a:pt x="546" y="181"/>
                    <a:pt x="124" y="231"/>
                  </a:cubicBezTo>
                  <a:cubicBezTo>
                    <a:pt x="0" y="878"/>
                    <a:pt x="27" y="1562"/>
                    <a:pt x="229" y="2236"/>
                  </a:cubicBezTo>
                  <a:cubicBezTo>
                    <a:pt x="363" y="2675"/>
                    <a:pt x="561" y="3078"/>
                    <a:pt x="810" y="3435"/>
                  </a:cubicBezTo>
                  <a:cubicBezTo>
                    <a:pt x="1249" y="3374"/>
                    <a:pt x="1732" y="3288"/>
                    <a:pt x="2288" y="3164"/>
                  </a:cubicBezTo>
                  <a:cubicBezTo>
                    <a:pt x="1914" y="2822"/>
                    <a:pt x="1627" y="2379"/>
                    <a:pt x="1469" y="1862"/>
                  </a:cubicBezTo>
                  <a:cubicBezTo>
                    <a:pt x="1278" y="1226"/>
                    <a:pt x="1316" y="578"/>
                    <a:pt x="15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2"/>
            <p:cNvSpPr/>
            <p:nvPr/>
          </p:nvSpPr>
          <p:spPr>
            <a:xfrm>
              <a:off x="2017975" y="4173325"/>
              <a:ext cx="192050" cy="120675"/>
            </a:xfrm>
            <a:custGeom>
              <a:avLst/>
              <a:gdLst/>
              <a:ahLst/>
              <a:cxnLst/>
              <a:rect l="l" t="t" r="r" b="b"/>
              <a:pathLst>
                <a:path w="7682" h="4827" extrusionOk="0">
                  <a:moveTo>
                    <a:pt x="7648" y="1"/>
                  </a:moveTo>
                  <a:cubicBezTo>
                    <a:pt x="7234" y="217"/>
                    <a:pt x="6800" y="437"/>
                    <a:pt x="6294" y="660"/>
                  </a:cubicBezTo>
                  <a:cubicBezTo>
                    <a:pt x="6086" y="1676"/>
                    <a:pt x="5343" y="2547"/>
                    <a:pt x="4283" y="2868"/>
                  </a:cubicBezTo>
                  <a:cubicBezTo>
                    <a:pt x="4004" y="2952"/>
                    <a:pt x="3722" y="2992"/>
                    <a:pt x="3445" y="2992"/>
                  </a:cubicBezTo>
                  <a:cubicBezTo>
                    <a:pt x="2712" y="2992"/>
                    <a:pt x="2010" y="2712"/>
                    <a:pt x="1478" y="2226"/>
                  </a:cubicBezTo>
                  <a:cubicBezTo>
                    <a:pt x="922" y="2350"/>
                    <a:pt x="439" y="2436"/>
                    <a:pt x="0" y="2497"/>
                  </a:cubicBezTo>
                  <a:cubicBezTo>
                    <a:pt x="783" y="3614"/>
                    <a:pt x="2074" y="4288"/>
                    <a:pt x="3443" y="4288"/>
                  </a:cubicBezTo>
                  <a:cubicBezTo>
                    <a:pt x="3635" y="4288"/>
                    <a:pt x="3829" y="4274"/>
                    <a:pt x="4022" y="4247"/>
                  </a:cubicBezTo>
                  <a:lnTo>
                    <a:pt x="4197" y="4827"/>
                  </a:lnTo>
                  <a:cubicBezTo>
                    <a:pt x="4648" y="4684"/>
                    <a:pt x="5053" y="4545"/>
                    <a:pt x="5425" y="4409"/>
                  </a:cubicBezTo>
                  <a:lnTo>
                    <a:pt x="5263" y="3874"/>
                  </a:lnTo>
                  <a:cubicBezTo>
                    <a:pt x="6758" y="3158"/>
                    <a:pt x="7681" y="1630"/>
                    <a:pt x="76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2"/>
            <p:cNvSpPr/>
            <p:nvPr/>
          </p:nvSpPr>
          <p:spPr>
            <a:xfrm>
              <a:off x="2122875" y="4283525"/>
              <a:ext cx="53650" cy="87150"/>
            </a:xfrm>
            <a:custGeom>
              <a:avLst/>
              <a:gdLst/>
              <a:ahLst/>
              <a:cxnLst/>
              <a:rect l="l" t="t" r="r" b="b"/>
              <a:pathLst>
                <a:path w="2146" h="3486" extrusionOk="0">
                  <a:moveTo>
                    <a:pt x="1229" y="1"/>
                  </a:moveTo>
                  <a:cubicBezTo>
                    <a:pt x="857" y="137"/>
                    <a:pt x="452" y="276"/>
                    <a:pt x="1" y="419"/>
                  </a:cubicBezTo>
                  <a:lnTo>
                    <a:pt x="926" y="3486"/>
                  </a:lnTo>
                  <a:cubicBezTo>
                    <a:pt x="1376" y="3334"/>
                    <a:pt x="1779" y="3185"/>
                    <a:pt x="2146" y="3041"/>
                  </a:cubicBezTo>
                  <a:lnTo>
                    <a:pt x="12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2"/>
            <p:cNvSpPr/>
            <p:nvPr/>
          </p:nvSpPr>
          <p:spPr>
            <a:xfrm>
              <a:off x="2089350" y="4357475"/>
              <a:ext cx="162500" cy="89600"/>
            </a:xfrm>
            <a:custGeom>
              <a:avLst/>
              <a:gdLst/>
              <a:ahLst/>
              <a:cxnLst/>
              <a:rect l="l" t="t" r="r" b="b"/>
              <a:pathLst>
                <a:path w="6500" h="3584" extrusionOk="0">
                  <a:moveTo>
                    <a:pt x="6126" y="1"/>
                  </a:moveTo>
                  <a:lnTo>
                    <a:pt x="3684" y="735"/>
                  </a:lnTo>
                  <a:lnTo>
                    <a:pt x="3487" y="83"/>
                  </a:lnTo>
                  <a:cubicBezTo>
                    <a:pt x="3120" y="227"/>
                    <a:pt x="2717" y="376"/>
                    <a:pt x="2267" y="528"/>
                  </a:cubicBezTo>
                  <a:lnTo>
                    <a:pt x="2444" y="1111"/>
                  </a:lnTo>
                  <a:lnTo>
                    <a:pt x="0" y="1846"/>
                  </a:lnTo>
                  <a:lnTo>
                    <a:pt x="376" y="3086"/>
                  </a:lnTo>
                  <a:lnTo>
                    <a:pt x="2817" y="2352"/>
                  </a:lnTo>
                  <a:lnTo>
                    <a:pt x="3189" y="3584"/>
                  </a:lnTo>
                  <a:cubicBezTo>
                    <a:pt x="3638" y="3420"/>
                    <a:pt x="4037" y="3263"/>
                    <a:pt x="4398" y="3107"/>
                  </a:cubicBezTo>
                  <a:lnTo>
                    <a:pt x="4058" y="1976"/>
                  </a:lnTo>
                  <a:lnTo>
                    <a:pt x="6499" y="1241"/>
                  </a:lnTo>
                  <a:lnTo>
                    <a:pt x="61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2"/>
            <p:cNvSpPr/>
            <p:nvPr/>
          </p:nvSpPr>
          <p:spPr>
            <a:xfrm>
              <a:off x="2169050" y="4435150"/>
              <a:ext cx="45000" cy="58225"/>
            </a:xfrm>
            <a:custGeom>
              <a:avLst/>
              <a:gdLst/>
              <a:ahLst/>
              <a:cxnLst/>
              <a:rect l="l" t="t" r="r" b="b"/>
              <a:pathLst>
                <a:path w="1800" h="2329" extrusionOk="0">
                  <a:moveTo>
                    <a:pt x="1210" y="0"/>
                  </a:moveTo>
                  <a:cubicBezTo>
                    <a:pt x="849" y="156"/>
                    <a:pt x="450" y="313"/>
                    <a:pt x="1" y="477"/>
                  </a:cubicBezTo>
                  <a:lnTo>
                    <a:pt x="559" y="2328"/>
                  </a:lnTo>
                  <a:lnTo>
                    <a:pt x="1800" y="1953"/>
                  </a:lnTo>
                  <a:lnTo>
                    <a:pt x="12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2"/>
            <p:cNvSpPr/>
            <p:nvPr/>
          </p:nvSpPr>
          <p:spPr>
            <a:xfrm>
              <a:off x="2234650" y="4000775"/>
              <a:ext cx="157475" cy="72650"/>
            </a:xfrm>
            <a:custGeom>
              <a:avLst/>
              <a:gdLst/>
              <a:ahLst/>
              <a:cxnLst/>
              <a:rect l="l" t="t" r="r" b="b"/>
              <a:pathLst>
                <a:path w="6299" h="2906" extrusionOk="0">
                  <a:moveTo>
                    <a:pt x="4000" y="1"/>
                  </a:moveTo>
                  <a:cubicBezTo>
                    <a:pt x="3598" y="1"/>
                    <a:pt x="3189" y="59"/>
                    <a:pt x="2784" y="181"/>
                  </a:cubicBezTo>
                  <a:cubicBezTo>
                    <a:pt x="1416" y="593"/>
                    <a:pt x="412" y="1642"/>
                    <a:pt x="1" y="2906"/>
                  </a:cubicBezTo>
                  <a:cubicBezTo>
                    <a:pt x="626" y="2578"/>
                    <a:pt x="1317" y="2249"/>
                    <a:pt x="2226" y="1900"/>
                  </a:cubicBezTo>
                  <a:cubicBezTo>
                    <a:pt x="2497" y="1690"/>
                    <a:pt x="2812" y="1525"/>
                    <a:pt x="3160" y="1422"/>
                  </a:cubicBezTo>
                  <a:cubicBezTo>
                    <a:pt x="3435" y="1338"/>
                    <a:pt x="3716" y="1298"/>
                    <a:pt x="3991" y="1298"/>
                  </a:cubicBezTo>
                  <a:cubicBezTo>
                    <a:pt x="4048" y="1279"/>
                    <a:pt x="4107" y="1262"/>
                    <a:pt x="4168" y="1243"/>
                  </a:cubicBezTo>
                  <a:cubicBezTo>
                    <a:pt x="4997" y="993"/>
                    <a:pt x="5692" y="815"/>
                    <a:pt x="6298" y="687"/>
                  </a:cubicBezTo>
                  <a:cubicBezTo>
                    <a:pt x="5623" y="246"/>
                    <a:pt x="4826" y="1"/>
                    <a:pt x="40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2"/>
            <p:cNvSpPr/>
            <p:nvPr/>
          </p:nvSpPr>
          <p:spPr>
            <a:xfrm>
              <a:off x="2227575" y="4048275"/>
              <a:ext cx="62725" cy="107400"/>
            </a:xfrm>
            <a:custGeom>
              <a:avLst/>
              <a:gdLst/>
              <a:ahLst/>
              <a:cxnLst/>
              <a:rect l="l" t="t" r="r" b="b"/>
              <a:pathLst>
                <a:path w="2509" h="4296" extrusionOk="0">
                  <a:moveTo>
                    <a:pt x="2509" y="0"/>
                  </a:moveTo>
                  <a:cubicBezTo>
                    <a:pt x="1600" y="349"/>
                    <a:pt x="909" y="680"/>
                    <a:pt x="284" y="1006"/>
                  </a:cubicBezTo>
                  <a:cubicBezTo>
                    <a:pt x="28" y="1795"/>
                    <a:pt x="0" y="2664"/>
                    <a:pt x="256" y="3519"/>
                  </a:cubicBezTo>
                  <a:cubicBezTo>
                    <a:pt x="340" y="3794"/>
                    <a:pt x="450" y="4052"/>
                    <a:pt x="580" y="4295"/>
                  </a:cubicBezTo>
                  <a:cubicBezTo>
                    <a:pt x="939" y="4106"/>
                    <a:pt x="1317" y="3917"/>
                    <a:pt x="1743" y="3722"/>
                  </a:cubicBezTo>
                  <a:cubicBezTo>
                    <a:pt x="1642" y="3544"/>
                    <a:pt x="1560" y="3351"/>
                    <a:pt x="1497" y="3145"/>
                  </a:cubicBezTo>
                  <a:cubicBezTo>
                    <a:pt x="1140" y="1957"/>
                    <a:pt x="1581" y="716"/>
                    <a:pt x="2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2"/>
            <p:cNvSpPr/>
            <p:nvPr/>
          </p:nvSpPr>
          <p:spPr>
            <a:xfrm>
              <a:off x="2334425" y="4017925"/>
              <a:ext cx="104450" cy="80025"/>
            </a:xfrm>
            <a:custGeom>
              <a:avLst/>
              <a:gdLst/>
              <a:ahLst/>
              <a:cxnLst/>
              <a:rect l="l" t="t" r="r" b="b"/>
              <a:pathLst>
                <a:path w="4178" h="3201" extrusionOk="0">
                  <a:moveTo>
                    <a:pt x="2307" y="1"/>
                  </a:moveTo>
                  <a:cubicBezTo>
                    <a:pt x="1701" y="129"/>
                    <a:pt x="1006" y="307"/>
                    <a:pt x="177" y="557"/>
                  </a:cubicBezTo>
                  <a:cubicBezTo>
                    <a:pt x="116" y="576"/>
                    <a:pt x="57" y="593"/>
                    <a:pt x="0" y="612"/>
                  </a:cubicBezTo>
                  <a:cubicBezTo>
                    <a:pt x="4" y="612"/>
                    <a:pt x="7" y="612"/>
                    <a:pt x="10" y="612"/>
                  </a:cubicBezTo>
                  <a:cubicBezTo>
                    <a:pt x="1257" y="612"/>
                    <a:pt x="2413" y="1423"/>
                    <a:pt x="2792" y="2680"/>
                  </a:cubicBezTo>
                  <a:cubicBezTo>
                    <a:pt x="2843" y="2852"/>
                    <a:pt x="2878" y="3028"/>
                    <a:pt x="2897" y="3200"/>
                  </a:cubicBezTo>
                  <a:cubicBezTo>
                    <a:pt x="3372" y="3106"/>
                    <a:pt x="3791" y="3038"/>
                    <a:pt x="4178" y="2990"/>
                  </a:cubicBezTo>
                  <a:cubicBezTo>
                    <a:pt x="4148" y="2763"/>
                    <a:pt x="4100" y="2533"/>
                    <a:pt x="4033" y="2306"/>
                  </a:cubicBezTo>
                  <a:cubicBezTo>
                    <a:pt x="3735" y="1319"/>
                    <a:pt x="3107" y="524"/>
                    <a:pt x="2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2"/>
            <p:cNvSpPr/>
            <p:nvPr/>
          </p:nvSpPr>
          <p:spPr>
            <a:xfrm>
              <a:off x="2242050" y="4092725"/>
              <a:ext cx="201025" cy="116150"/>
            </a:xfrm>
            <a:custGeom>
              <a:avLst/>
              <a:gdLst/>
              <a:ahLst/>
              <a:cxnLst/>
              <a:rect l="l" t="t" r="r" b="b"/>
              <a:pathLst>
                <a:path w="8041" h="4646" extrusionOk="0">
                  <a:moveTo>
                    <a:pt x="7873" y="0"/>
                  </a:moveTo>
                  <a:lnTo>
                    <a:pt x="7873" y="0"/>
                  </a:lnTo>
                  <a:cubicBezTo>
                    <a:pt x="7486" y="49"/>
                    <a:pt x="7067" y="114"/>
                    <a:pt x="6592" y="208"/>
                  </a:cubicBezTo>
                  <a:cubicBezTo>
                    <a:pt x="6743" y="1575"/>
                    <a:pt x="5904" y="2899"/>
                    <a:pt x="4541" y="3311"/>
                  </a:cubicBezTo>
                  <a:cubicBezTo>
                    <a:pt x="4263" y="3395"/>
                    <a:pt x="3981" y="3435"/>
                    <a:pt x="3703" y="3435"/>
                  </a:cubicBezTo>
                  <a:cubicBezTo>
                    <a:pt x="2659" y="3435"/>
                    <a:pt x="1678" y="2866"/>
                    <a:pt x="1164" y="1944"/>
                  </a:cubicBezTo>
                  <a:cubicBezTo>
                    <a:pt x="738" y="2139"/>
                    <a:pt x="360" y="2328"/>
                    <a:pt x="1" y="2517"/>
                  </a:cubicBezTo>
                  <a:cubicBezTo>
                    <a:pt x="599" y="3632"/>
                    <a:pt x="1661" y="4400"/>
                    <a:pt x="2862" y="4646"/>
                  </a:cubicBezTo>
                  <a:cubicBezTo>
                    <a:pt x="3378" y="4453"/>
                    <a:pt x="3962" y="4255"/>
                    <a:pt x="4642" y="4050"/>
                  </a:cubicBezTo>
                  <a:cubicBezTo>
                    <a:pt x="5419" y="3817"/>
                    <a:pt x="6078" y="3647"/>
                    <a:pt x="6655" y="3519"/>
                  </a:cubicBezTo>
                  <a:cubicBezTo>
                    <a:pt x="7568" y="2616"/>
                    <a:pt x="8041" y="1319"/>
                    <a:pt x="78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2"/>
            <p:cNvSpPr/>
            <p:nvPr/>
          </p:nvSpPr>
          <p:spPr>
            <a:xfrm>
              <a:off x="2313575" y="4180675"/>
              <a:ext cx="94875" cy="94125"/>
            </a:xfrm>
            <a:custGeom>
              <a:avLst/>
              <a:gdLst/>
              <a:ahLst/>
              <a:cxnLst/>
              <a:rect l="l" t="t" r="r" b="b"/>
              <a:pathLst>
                <a:path w="3795" h="3765" extrusionOk="0">
                  <a:moveTo>
                    <a:pt x="3794" y="1"/>
                  </a:moveTo>
                  <a:lnTo>
                    <a:pt x="3794" y="1"/>
                  </a:lnTo>
                  <a:cubicBezTo>
                    <a:pt x="3217" y="126"/>
                    <a:pt x="2558" y="299"/>
                    <a:pt x="1781" y="532"/>
                  </a:cubicBezTo>
                  <a:cubicBezTo>
                    <a:pt x="1101" y="737"/>
                    <a:pt x="517" y="935"/>
                    <a:pt x="1" y="1128"/>
                  </a:cubicBezTo>
                  <a:cubicBezTo>
                    <a:pt x="274" y="1184"/>
                    <a:pt x="554" y="1213"/>
                    <a:pt x="836" y="1213"/>
                  </a:cubicBezTo>
                  <a:cubicBezTo>
                    <a:pt x="1030" y="1213"/>
                    <a:pt x="1225" y="1199"/>
                    <a:pt x="1420" y="1172"/>
                  </a:cubicBezTo>
                  <a:lnTo>
                    <a:pt x="2201" y="3764"/>
                  </a:lnTo>
                  <a:cubicBezTo>
                    <a:pt x="2656" y="3628"/>
                    <a:pt x="3070" y="3512"/>
                    <a:pt x="3450" y="3416"/>
                  </a:cubicBezTo>
                  <a:lnTo>
                    <a:pt x="2661" y="798"/>
                  </a:lnTo>
                  <a:cubicBezTo>
                    <a:pt x="3089" y="592"/>
                    <a:pt x="3469" y="322"/>
                    <a:pt x="37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2319925" y="4266050"/>
              <a:ext cx="162450" cy="99075"/>
            </a:xfrm>
            <a:custGeom>
              <a:avLst/>
              <a:gdLst/>
              <a:ahLst/>
              <a:cxnLst/>
              <a:rect l="l" t="t" r="r" b="b"/>
              <a:pathLst>
                <a:path w="6498" h="3963" extrusionOk="0">
                  <a:moveTo>
                    <a:pt x="3196" y="1"/>
                  </a:moveTo>
                  <a:cubicBezTo>
                    <a:pt x="2816" y="97"/>
                    <a:pt x="2402" y="213"/>
                    <a:pt x="1949" y="349"/>
                  </a:cubicBezTo>
                  <a:lnTo>
                    <a:pt x="2442" y="1987"/>
                  </a:lnTo>
                  <a:lnTo>
                    <a:pt x="1" y="2721"/>
                  </a:lnTo>
                  <a:lnTo>
                    <a:pt x="375" y="3962"/>
                  </a:lnTo>
                  <a:lnTo>
                    <a:pt x="2816" y="3227"/>
                  </a:lnTo>
                  <a:lnTo>
                    <a:pt x="2879" y="3433"/>
                  </a:lnTo>
                  <a:cubicBezTo>
                    <a:pt x="3339" y="3303"/>
                    <a:pt x="3752" y="3198"/>
                    <a:pt x="4134" y="3110"/>
                  </a:cubicBezTo>
                  <a:lnTo>
                    <a:pt x="4057" y="2854"/>
                  </a:lnTo>
                  <a:lnTo>
                    <a:pt x="6498" y="2117"/>
                  </a:lnTo>
                  <a:lnTo>
                    <a:pt x="6124" y="876"/>
                  </a:lnTo>
                  <a:lnTo>
                    <a:pt x="3683" y="1613"/>
                  </a:lnTo>
                  <a:lnTo>
                    <a:pt x="31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2"/>
            <p:cNvSpPr/>
            <p:nvPr/>
          </p:nvSpPr>
          <p:spPr>
            <a:xfrm>
              <a:off x="2391875" y="4343775"/>
              <a:ext cx="52725" cy="80050"/>
            </a:xfrm>
            <a:custGeom>
              <a:avLst/>
              <a:gdLst/>
              <a:ahLst/>
              <a:cxnLst/>
              <a:rect l="l" t="t" r="r" b="b"/>
              <a:pathLst>
                <a:path w="2109" h="3202" extrusionOk="0">
                  <a:moveTo>
                    <a:pt x="1256" y="1"/>
                  </a:moveTo>
                  <a:cubicBezTo>
                    <a:pt x="876" y="89"/>
                    <a:pt x="461" y="194"/>
                    <a:pt x="1" y="324"/>
                  </a:cubicBezTo>
                  <a:lnTo>
                    <a:pt x="868" y="3202"/>
                  </a:lnTo>
                  <a:lnTo>
                    <a:pt x="2108" y="2828"/>
                  </a:lnTo>
                  <a:lnTo>
                    <a:pt x="12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2" name="Google Shape;1062;p22"/>
          <p:cNvGrpSpPr/>
          <p:nvPr/>
        </p:nvGrpSpPr>
        <p:grpSpPr>
          <a:xfrm>
            <a:off x="1627605" y="-357904"/>
            <a:ext cx="7596448" cy="5852782"/>
            <a:chOff x="1627605" y="-357904"/>
            <a:chExt cx="7596448" cy="5852782"/>
          </a:xfrm>
        </p:grpSpPr>
        <p:sp>
          <p:nvSpPr>
            <p:cNvPr id="1063" name="Google Shape;1063;p22"/>
            <p:cNvSpPr/>
            <p:nvPr/>
          </p:nvSpPr>
          <p:spPr>
            <a:xfrm rot="-1210014">
              <a:off x="5352988" y="4653506"/>
              <a:ext cx="668706" cy="749066"/>
            </a:xfrm>
            <a:custGeom>
              <a:avLst/>
              <a:gdLst/>
              <a:ahLst/>
              <a:cxnLst/>
              <a:rect l="l" t="t" r="r" b="b"/>
              <a:pathLst>
                <a:path w="16908" h="18941" extrusionOk="0">
                  <a:moveTo>
                    <a:pt x="14090" y="1"/>
                  </a:moveTo>
                  <a:cubicBezTo>
                    <a:pt x="13721" y="1"/>
                    <a:pt x="13348" y="61"/>
                    <a:pt x="12990" y="186"/>
                  </a:cubicBezTo>
                  <a:cubicBezTo>
                    <a:pt x="12165" y="463"/>
                    <a:pt x="11453" y="957"/>
                    <a:pt x="10851" y="1572"/>
                  </a:cubicBezTo>
                  <a:cubicBezTo>
                    <a:pt x="10370" y="2082"/>
                    <a:pt x="10018" y="2716"/>
                    <a:pt x="9814" y="3385"/>
                  </a:cubicBezTo>
                  <a:cubicBezTo>
                    <a:pt x="9146" y="5573"/>
                    <a:pt x="9990" y="7796"/>
                    <a:pt x="9917" y="9989"/>
                  </a:cubicBezTo>
                  <a:cubicBezTo>
                    <a:pt x="9892" y="10357"/>
                    <a:pt x="9808" y="10724"/>
                    <a:pt x="9621" y="11039"/>
                  </a:cubicBezTo>
                  <a:cubicBezTo>
                    <a:pt x="9346" y="11455"/>
                    <a:pt x="8905" y="11772"/>
                    <a:pt x="8435" y="11925"/>
                  </a:cubicBezTo>
                  <a:cubicBezTo>
                    <a:pt x="8224" y="11994"/>
                    <a:pt x="8017" y="12024"/>
                    <a:pt x="7813" y="12024"/>
                  </a:cubicBezTo>
                  <a:cubicBezTo>
                    <a:pt x="6807" y="12024"/>
                    <a:pt x="5871" y="11295"/>
                    <a:pt x="4940" y="10905"/>
                  </a:cubicBezTo>
                  <a:cubicBezTo>
                    <a:pt x="4582" y="10756"/>
                    <a:pt x="4199" y="10675"/>
                    <a:pt x="3814" y="10675"/>
                  </a:cubicBezTo>
                  <a:cubicBezTo>
                    <a:pt x="3429" y="10675"/>
                    <a:pt x="3041" y="10756"/>
                    <a:pt x="2673" y="10930"/>
                  </a:cubicBezTo>
                  <a:cubicBezTo>
                    <a:pt x="0" y="12225"/>
                    <a:pt x="504" y="16726"/>
                    <a:pt x="1608" y="18940"/>
                  </a:cubicBezTo>
                  <a:lnTo>
                    <a:pt x="1799" y="18903"/>
                  </a:lnTo>
                  <a:cubicBezTo>
                    <a:pt x="1875" y="18245"/>
                    <a:pt x="1925" y="17605"/>
                    <a:pt x="1990" y="16978"/>
                  </a:cubicBezTo>
                  <a:cubicBezTo>
                    <a:pt x="2114" y="15806"/>
                    <a:pt x="2236" y="14553"/>
                    <a:pt x="2647" y="13495"/>
                  </a:cubicBezTo>
                  <a:cubicBezTo>
                    <a:pt x="2899" y="12851"/>
                    <a:pt x="3300" y="12284"/>
                    <a:pt x="3947" y="12030"/>
                  </a:cubicBezTo>
                  <a:cubicBezTo>
                    <a:pt x="4129" y="11962"/>
                    <a:pt x="4328" y="11935"/>
                    <a:pt x="4534" y="11935"/>
                  </a:cubicBezTo>
                  <a:cubicBezTo>
                    <a:pt x="4879" y="11935"/>
                    <a:pt x="5242" y="12012"/>
                    <a:pt x="5578" y="12101"/>
                  </a:cubicBezTo>
                  <a:cubicBezTo>
                    <a:pt x="6298" y="12288"/>
                    <a:pt x="7024" y="12578"/>
                    <a:pt x="7788" y="12611"/>
                  </a:cubicBezTo>
                  <a:cubicBezTo>
                    <a:pt x="7851" y="12615"/>
                    <a:pt x="7914" y="12617"/>
                    <a:pt x="7977" y="12617"/>
                  </a:cubicBezTo>
                  <a:cubicBezTo>
                    <a:pt x="8542" y="12617"/>
                    <a:pt x="9104" y="12460"/>
                    <a:pt x="9608" y="12212"/>
                  </a:cubicBezTo>
                  <a:cubicBezTo>
                    <a:pt x="9877" y="12087"/>
                    <a:pt x="10154" y="11906"/>
                    <a:pt x="10377" y="11709"/>
                  </a:cubicBezTo>
                  <a:cubicBezTo>
                    <a:pt x="12027" y="10126"/>
                    <a:pt x="11447" y="7580"/>
                    <a:pt x="11586" y="5581"/>
                  </a:cubicBezTo>
                  <a:cubicBezTo>
                    <a:pt x="11649" y="4492"/>
                    <a:pt x="11762" y="3505"/>
                    <a:pt x="12423" y="2659"/>
                  </a:cubicBezTo>
                  <a:cubicBezTo>
                    <a:pt x="13183" y="1714"/>
                    <a:pt x="14040" y="1182"/>
                    <a:pt x="15018" y="1182"/>
                  </a:cubicBezTo>
                  <a:cubicBezTo>
                    <a:pt x="15561" y="1182"/>
                    <a:pt x="16142" y="1346"/>
                    <a:pt x="16764" y="1694"/>
                  </a:cubicBezTo>
                  <a:lnTo>
                    <a:pt x="16907" y="1563"/>
                  </a:lnTo>
                  <a:cubicBezTo>
                    <a:pt x="16316" y="564"/>
                    <a:pt x="15217" y="1"/>
                    <a:pt x="140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2"/>
            <p:cNvSpPr/>
            <p:nvPr/>
          </p:nvSpPr>
          <p:spPr>
            <a:xfrm rot="-6183202">
              <a:off x="6571361" y="148140"/>
              <a:ext cx="376821" cy="385396"/>
            </a:xfrm>
            <a:custGeom>
              <a:avLst/>
              <a:gdLst/>
              <a:ahLst/>
              <a:cxnLst/>
              <a:rect l="l" t="t" r="r" b="b"/>
              <a:pathLst>
                <a:path w="12128" h="12403" extrusionOk="0">
                  <a:moveTo>
                    <a:pt x="8565" y="5000"/>
                  </a:moveTo>
                  <a:cubicBezTo>
                    <a:pt x="8583" y="5000"/>
                    <a:pt x="8610" y="5012"/>
                    <a:pt x="8641" y="5045"/>
                  </a:cubicBezTo>
                  <a:cubicBezTo>
                    <a:pt x="8765" y="5179"/>
                    <a:pt x="8784" y="5406"/>
                    <a:pt x="8756" y="5614"/>
                  </a:cubicBezTo>
                  <a:cubicBezTo>
                    <a:pt x="8557" y="6754"/>
                    <a:pt x="7527" y="7769"/>
                    <a:pt x="6378" y="8139"/>
                  </a:cubicBezTo>
                  <a:lnTo>
                    <a:pt x="6378" y="8139"/>
                  </a:lnTo>
                  <a:cubicBezTo>
                    <a:pt x="6437" y="6959"/>
                    <a:pt x="7201" y="5735"/>
                    <a:pt x="8215" y="5156"/>
                  </a:cubicBezTo>
                  <a:cubicBezTo>
                    <a:pt x="8339" y="5089"/>
                    <a:pt x="8425" y="5066"/>
                    <a:pt x="8519" y="5032"/>
                  </a:cubicBezTo>
                  <a:cubicBezTo>
                    <a:pt x="8534" y="5026"/>
                    <a:pt x="8538" y="5017"/>
                    <a:pt x="8542" y="5011"/>
                  </a:cubicBezTo>
                  <a:cubicBezTo>
                    <a:pt x="8546" y="5004"/>
                    <a:pt x="8554" y="5000"/>
                    <a:pt x="8565" y="5000"/>
                  </a:cubicBezTo>
                  <a:close/>
                  <a:moveTo>
                    <a:pt x="3716" y="0"/>
                  </a:moveTo>
                  <a:cubicBezTo>
                    <a:pt x="3385" y="168"/>
                    <a:pt x="3091" y="380"/>
                    <a:pt x="2807" y="611"/>
                  </a:cubicBezTo>
                  <a:cubicBezTo>
                    <a:pt x="1934" y="1344"/>
                    <a:pt x="1252" y="2246"/>
                    <a:pt x="883" y="3374"/>
                  </a:cubicBezTo>
                  <a:cubicBezTo>
                    <a:pt x="0" y="5951"/>
                    <a:pt x="1719" y="8854"/>
                    <a:pt x="4338" y="9104"/>
                  </a:cubicBezTo>
                  <a:lnTo>
                    <a:pt x="4338" y="9104"/>
                  </a:lnTo>
                  <a:cubicBezTo>
                    <a:pt x="4712" y="10866"/>
                    <a:pt x="6296" y="12403"/>
                    <a:pt x="8130" y="12403"/>
                  </a:cubicBezTo>
                  <a:cubicBezTo>
                    <a:pt x="8173" y="12403"/>
                    <a:pt x="8216" y="12402"/>
                    <a:pt x="8259" y="12400"/>
                  </a:cubicBezTo>
                  <a:cubicBezTo>
                    <a:pt x="9466" y="12354"/>
                    <a:pt x="10537" y="11758"/>
                    <a:pt x="11397" y="10973"/>
                  </a:cubicBezTo>
                  <a:cubicBezTo>
                    <a:pt x="11666" y="10725"/>
                    <a:pt x="11912" y="10461"/>
                    <a:pt x="12128" y="10162"/>
                  </a:cubicBezTo>
                  <a:lnTo>
                    <a:pt x="12000" y="10015"/>
                  </a:lnTo>
                  <a:cubicBezTo>
                    <a:pt x="11049" y="10450"/>
                    <a:pt x="9942" y="10885"/>
                    <a:pt x="8913" y="10885"/>
                  </a:cubicBezTo>
                  <a:cubicBezTo>
                    <a:pt x="8719" y="10885"/>
                    <a:pt x="8529" y="10870"/>
                    <a:pt x="8343" y="10836"/>
                  </a:cubicBezTo>
                  <a:cubicBezTo>
                    <a:pt x="7361" y="10662"/>
                    <a:pt x="6613" y="9675"/>
                    <a:pt x="6422" y="8798"/>
                  </a:cubicBezTo>
                  <a:cubicBezTo>
                    <a:pt x="6421" y="8792"/>
                    <a:pt x="6420" y="8786"/>
                    <a:pt x="6419" y="8780"/>
                  </a:cubicBezTo>
                  <a:lnTo>
                    <a:pt x="6419" y="8780"/>
                  </a:lnTo>
                  <a:cubicBezTo>
                    <a:pt x="7818" y="8258"/>
                    <a:pt x="9229" y="7185"/>
                    <a:pt x="9800" y="5931"/>
                  </a:cubicBezTo>
                  <a:cubicBezTo>
                    <a:pt x="10312" y="4805"/>
                    <a:pt x="9710" y="3472"/>
                    <a:pt x="8389" y="3468"/>
                  </a:cubicBezTo>
                  <a:cubicBezTo>
                    <a:pt x="7440" y="3472"/>
                    <a:pt x="6643" y="4010"/>
                    <a:pt x="5988" y="4612"/>
                  </a:cubicBezTo>
                  <a:cubicBezTo>
                    <a:pt x="5085" y="5467"/>
                    <a:pt x="4394" y="6638"/>
                    <a:pt x="4277" y="7921"/>
                  </a:cubicBezTo>
                  <a:cubicBezTo>
                    <a:pt x="4275" y="7935"/>
                    <a:pt x="4274" y="7950"/>
                    <a:pt x="4272" y="7965"/>
                  </a:cubicBezTo>
                  <a:lnTo>
                    <a:pt x="4272" y="7965"/>
                  </a:lnTo>
                  <a:cubicBezTo>
                    <a:pt x="3839" y="7711"/>
                    <a:pt x="3479" y="7328"/>
                    <a:pt x="3202" y="6898"/>
                  </a:cubicBezTo>
                  <a:cubicBezTo>
                    <a:pt x="2891" y="6426"/>
                    <a:pt x="2621" y="5928"/>
                    <a:pt x="2465" y="5395"/>
                  </a:cubicBezTo>
                  <a:cubicBezTo>
                    <a:pt x="1959" y="3575"/>
                    <a:pt x="2933" y="1730"/>
                    <a:pt x="3847" y="145"/>
                  </a:cubicBezTo>
                  <a:lnTo>
                    <a:pt x="37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2"/>
            <p:cNvSpPr/>
            <p:nvPr/>
          </p:nvSpPr>
          <p:spPr>
            <a:xfrm rot="-4967524">
              <a:off x="8692928" y="3254215"/>
              <a:ext cx="496350" cy="507635"/>
            </a:xfrm>
            <a:custGeom>
              <a:avLst/>
              <a:gdLst/>
              <a:ahLst/>
              <a:cxnLst/>
              <a:rect l="l" t="t" r="r" b="b"/>
              <a:pathLst>
                <a:path w="12128" h="12403" extrusionOk="0">
                  <a:moveTo>
                    <a:pt x="8565" y="5000"/>
                  </a:moveTo>
                  <a:cubicBezTo>
                    <a:pt x="8583" y="5000"/>
                    <a:pt x="8610" y="5012"/>
                    <a:pt x="8641" y="5045"/>
                  </a:cubicBezTo>
                  <a:cubicBezTo>
                    <a:pt x="8765" y="5179"/>
                    <a:pt x="8784" y="5406"/>
                    <a:pt x="8756" y="5614"/>
                  </a:cubicBezTo>
                  <a:cubicBezTo>
                    <a:pt x="8557" y="6754"/>
                    <a:pt x="7527" y="7769"/>
                    <a:pt x="6378" y="8139"/>
                  </a:cubicBezTo>
                  <a:lnTo>
                    <a:pt x="6378" y="8139"/>
                  </a:lnTo>
                  <a:cubicBezTo>
                    <a:pt x="6437" y="6959"/>
                    <a:pt x="7201" y="5735"/>
                    <a:pt x="8215" y="5156"/>
                  </a:cubicBezTo>
                  <a:cubicBezTo>
                    <a:pt x="8339" y="5089"/>
                    <a:pt x="8425" y="5066"/>
                    <a:pt x="8519" y="5032"/>
                  </a:cubicBezTo>
                  <a:cubicBezTo>
                    <a:pt x="8534" y="5026"/>
                    <a:pt x="8538" y="5017"/>
                    <a:pt x="8542" y="5011"/>
                  </a:cubicBezTo>
                  <a:cubicBezTo>
                    <a:pt x="8546" y="5004"/>
                    <a:pt x="8554" y="5000"/>
                    <a:pt x="8565" y="5000"/>
                  </a:cubicBezTo>
                  <a:close/>
                  <a:moveTo>
                    <a:pt x="3716" y="0"/>
                  </a:moveTo>
                  <a:cubicBezTo>
                    <a:pt x="3385" y="168"/>
                    <a:pt x="3091" y="380"/>
                    <a:pt x="2807" y="611"/>
                  </a:cubicBezTo>
                  <a:cubicBezTo>
                    <a:pt x="1934" y="1344"/>
                    <a:pt x="1252" y="2246"/>
                    <a:pt x="883" y="3374"/>
                  </a:cubicBezTo>
                  <a:cubicBezTo>
                    <a:pt x="0" y="5951"/>
                    <a:pt x="1719" y="8854"/>
                    <a:pt x="4338" y="9104"/>
                  </a:cubicBezTo>
                  <a:lnTo>
                    <a:pt x="4338" y="9104"/>
                  </a:lnTo>
                  <a:cubicBezTo>
                    <a:pt x="4712" y="10866"/>
                    <a:pt x="6296" y="12403"/>
                    <a:pt x="8130" y="12403"/>
                  </a:cubicBezTo>
                  <a:cubicBezTo>
                    <a:pt x="8173" y="12403"/>
                    <a:pt x="8216" y="12402"/>
                    <a:pt x="8259" y="12400"/>
                  </a:cubicBezTo>
                  <a:cubicBezTo>
                    <a:pt x="9466" y="12354"/>
                    <a:pt x="10537" y="11758"/>
                    <a:pt x="11397" y="10973"/>
                  </a:cubicBezTo>
                  <a:cubicBezTo>
                    <a:pt x="11666" y="10725"/>
                    <a:pt x="11912" y="10461"/>
                    <a:pt x="12128" y="10162"/>
                  </a:cubicBezTo>
                  <a:lnTo>
                    <a:pt x="12000" y="10015"/>
                  </a:lnTo>
                  <a:cubicBezTo>
                    <a:pt x="11049" y="10450"/>
                    <a:pt x="9942" y="10885"/>
                    <a:pt x="8913" y="10885"/>
                  </a:cubicBezTo>
                  <a:cubicBezTo>
                    <a:pt x="8719" y="10885"/>
                    <a:pt x="8529" y="10870"/>
                    <a:pt x="8343" y="10836"/>
                  </a:cubicBezTo>
                  <a:cubicBezTo>
                    <a:pt x="7361" y="10662"/>
                    <a:pt x="6613" y="9675"/>
                    <a:pt x="6422" y="8798"/>
                  </a:cubicBezTo>
                  <a:cubicBezTo>
                    <a:pt x="6421" y="8792"/>
                    <a:pt x="6420" y="8786"/>
                    <a:pt x="6419" y="8780"/>
                  </a:cubicBezTo>
                  <a:lnTo>
                    <a:pt x="6419" y="8780"/>
                  </a:lnTo>
                  <a:cubicBezTo>
                    <a:pt x="7818" y="8258"/>
                    <a:pt x="9229" y="7185"/>
                    <a:pt x="9800" y="5931"/>
                  </a:cubicBezTo>
                  <a:cubicBezTo>
                    <a:pt x="10312" y="4805"/>
                    <a:pt x="9710" y="3472"/>
                    <a:pt x="8389" y="3468"/>
                  </a:cubicBezTo>
                  <a:cubicBezTo>
                    <a:pt x="7440" y="3472"/>
                    <a:pt x="6643" y="4010"/>
                    <a:pt x="5988" y="4612"/>
                  </a:cubicBezTo>
                  <a:cubicBezTo>
                    <a:pt x="5085" y="5467"/>
                    <a:pt x="4394" y="6638"/>
                    <a:pt x="4277" y="7921"/>
                  </a:cubicBezTo>
                  <a:cubicBezTo>
                    <a:pt x="4275" y="7935"/>
                    <a:pt x="4274" y="7950"/>
                    <a:pt x="4272" y="7965"/>
                  </a:cubicBezTo>
                  <a:lnTo>
                    <a:pt x="4272" y="7965"/>
                  </a:lnTo>
                  <a:cubicBezTo>
                    <a:pt x="3839" y="7711"/>
                    <a:pt x="3479" y="7328"/>
                    <a:pt x="3202" y="6898"/>
                  </a:cubicBezTo>
                  <a:cubicBezTo>
                    <a:pt x="2891" y="6426"/>
                    <a:pt x="2621" y="5928"/>
                    <a:pt x="2465" y="5395"/>
                  </a:cubicBezTo>
                  <a:cubicBezTo>
                    <a:pt x="1959" y="3575"/>
                    <a:pt x="2933" y="1730"/>
                    <a:pt x="3847" y="145"/>
                  </a:cubicBezTo>
                  <a:lnTo>
                    <a:pt x="371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2"/>
            <p:cNvSpPr/>
            <p:nvPr/>
          </p:nvSpPr>
          <p:spPr>
            <a:xfrm rot="-278435">
              <a:off x="1661584" y="-327862"/>
              <a:ext cx="777951" cy="871491"/>
            </a:xfrm>
            <a:custGeom>
              <a:avLst/>
              <a:gdLst/>
              <a:ahLst/>
              <a:cxnLst/>
              <a:rect l="l" t="t" r="r" b="b"/>
              <a:pathLst>
                <a:path w="16908" h="18941" extrusionOk="0">
                  <a:moveTo>
                    <a:pt x="14090" y="1"/>
                  </a:moveTo>
                  <a:cubicBezTo>
                    <a:pt x="13721" y="1"/>
                    <a:pt x="13348" y="61"/>
                    <a:pt x="12990" y="186"/>
                  </a:cubicBezTo>
                  <a:cubicBezTo>
                    <a:pt x="12165" y="463"/>
                    <a:pt x="11453" y="957"/>
                    <a:pt x="10851" y="1572"/>
                  </a:cubicBezTo>
                  <a:cubicBezTo>
                    <a:pt x="10370" y="2082"/>
                    <a:pt x="10018" y="2716"/>
                    <a:pt x="9814" y="3385"/>
                  </a:cubicBezTo>
                  <a:cubicBezTo>
                    <a:pt x="9146" y="5573"/>
                    <a:pt x="9990" y="7796"/>
                    <a:pt x="9917" y="9989"/>
                  </a:cubicBezTo>
                  <a:cubicBezTo>
                    <a:pt x="9892" y="10357"/>
                    <a:pt x="9808" y="10724"/>
                    <a:pt x="9621" y="11039"/>
                  </a:cubicBezTo>
                  <a:cubicBezTo>
                    <a:pt x="9346" y="11455"/>
                    <a:pt x="8905" y="11772"/>
                    <a:pt x="8435" y="11925"/>
                  </a:cubicBezTo>
                  <a:cubicBezTo>
                    <a:pt x="8224" y="11994"/>
                    <a:pt x="8017" y="12024"/>
                    <a:pt x="7813" y="12024"/>
                  </a:cubicBezTo>
                  <a:cubicBezTo>
                    <a:pt x="6807" y="12024"/>
                    <a:pt x="5871" y="11295"/>
                    <a:pt x="4940" y="10905"/>
                  </a:cubicBezTo>
                  <a:cubicBezTo>
                    <a:pt x="4582" y="10756"/>
                    <a:pt x="4199" y="10675"/>
                    <a:pt x="3814" y="10675"/>
                  </a:cubicBezTo>
                  <a:cubicBezTo>
                    <a:pt x="3429" y="10675"/>
                    <a:pt x="3041" y="10756"/>
                    <a:pt x="2673" y="10930"/>
                  </a:cubicBezTo>
                  <a:cubicBezTo>
                    <a:pt x="0" y="12225"/>
                    <a:pt x="504" y="16726"/>
                    <a:pt x="1608" y="18940"/>
                  </a:cubicBezTo>
                  <a:lnTo>
                    <a:pt x="1799" y="18903"/>
                  </a:lnTo>
                  <a:cubicBezTo>
                    <a:pt x="1875" y="18245"/>
                    <a:pt x="1925" y="17605"/>
                    <a:pt x="1990" y="16978"/>
                  </a:cubicBezTo>
                  <a:cubicBezTo>
                    <a:pt x="2114" y="15806"/>
                    <a:pt x="2236" y="14553"/>
                    <a:pt x="2647" y="13495"/>
                  </a:cubicBezTo>
                  <a:cubicBezTo>
                    <a:pt x="2899" y="12851"/>
                    <a:pt x="3300" y="12284"/>
                    <a:pt x="3947" y="12030"/>
                  </a:cubicBezTo>
                  <a:cubicBezTo>
                    <a:pt x="4129" y="11962"/>
                    <a:pt x="4328" y="11935"/>
                    <a:pt x="4534" y="11935"/>
                  </a:cubicBezTo>
                  <a:cubicBezTo>
                    <a:pt x="4879" y="11935"/>
                    <a:pt x="5242" y="12012"/>
                    <a:pt x="5578" y="12101"/>
                  </a:cubicBezTo>
                  <a:cubicBezTo>
                    <a:pt x="6298" y="12288"/>
                    <a:pt x="7024" y="12578"/>
                    <a:pt x="7788" y="12611"/>
                  </a:cubicBezTo>
                  <a:cubicBezTo>
                    <a:pt x="7851" y="12615"/>
                    <a:pt x="7914" y="12617"/>
                    <a:pt x="7977" y="12617"/>
                  </a:cubicBezTo>
                  <a:cubicBezTo>
                    <a:pt x="8542" y="12617"/>
                    <a:pt x="9104" y="12460"/>
                    <a:pt x="9608" y="12212"/>
                  </a:cubicBezTo>
                  <a:cubicBezTo>
                    <a:pt x="9877" y="12087"/>
                    <a:pt x="10154" y="11906"/>
                    <a:pt x="10377" y="11709"/>
                  </a:cubicBezTo>
                  <a:cubicBezTo>
                    <a:pt x="12027" y="10126"/>
                    <a:pt x="11447" y="7580"/>
                    <a:pt x="11586" y="5581"/>
                  </a:cubicBezTo>
                  <a:cubicBezTo>
                    <a:pt x="11649" y="4492"/>
                    <a:pt x="11762" y="3505"/>
                    <a:pt x="12423" y="2659"/>
                  </a:cubicBezTo>
                  <a:cubicBezTo>
                    <a:pt x="13183" y="1714"/>
                    <a:pt x="14040" y="1182"/>
                    <a:pt x="15018" y="1182"/>
                  </a:cubicBezTo>
                  <a:cubicBezTo>
                    <a:pt x="15561" y="1182"/>
                    <a:pt x="16142" y="1346"/>
                    <a:pt x="16764" y="1694"/>
                  </a:cubicBezTo>
                  <a:lnTo>
                    <a:pt x="16907" y="1563"/>
                  </a:lnTo>
                  <a:cubicBezTo>
                    <a:pt x="16316" y="564"/>
                    <a:pt x="15217" y="1"/>
                    <a:pt x="140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7" name="Google Shape;1067;p22"/>
          <p:cNvGrpSpPr/>
          <p:nvPr/>
        </p:nvGrpSpPr>
        <p:grpSpPr>
          <a:xfrm rot="-5400000">
            <a:off x="-757873" y="-682648"/>
            <a:ext cx="1807486" cy="1719884"/>
            <a:chOff x="4700600" y="486450"/>
            <a:chExt cx="813450" cy="774025"/>
          </a:xfrm>
        </p:grpSpPr>
        <p:sp>
          <p:nvSpPr>
            <p:cNvPr id="1068" name="Google Shape;1068;p22"/>
            <p:cNvSpPr/>
            <p:nvPr/>
          </p:nvSpPr>
          <p:spPr>
            <a:xfrm>
              <a:off x="5043075" y="486450"/>
              <a:ext cx="128500" cy="227100"/>
            </a:xfrm>
            <a:custGeom>
              <a:avLst/>
              <a:gdLst/>
              <a:ahLst/>
              <a:cxnLst/>
              <a:rect l="l" t="t" r="r" b="b"/>
              <a:pathLst>
                <a:path w="5140" h="9084" extrusionOk="0">
                  <a:moveTo>
                    <a:pt x="1301" y="0"/>
                  </a:moveTo>
                  <a:cubicBezTo>
                    <a:pt x="1185" y="0"/>
                    <a:pt x="1064" y="57"/>
                    <a:pt x="939" y="187"/>
                  </a:cubicBezTo>
                  <a:cubicBezTo>
                    <a:pt x="1" y="1161"/>
                    <a:pt x="2570" y="9083"/>
                    <a:pt x="2570" y="9083"/>
                  </a:cubicBezTo>
                  <a:cubicBezTo>
                    <a:pt x="2570" y="9083"/>
                    <a:pt x="5139" y="1161"/>
                    <a:pt x="4201" y="187"/>
                  </a:cubicBezTo>
                  <a:cubicBezTo>
                    <a:pt x="4076" y="57"/>
                    <a:pt x="3955" y="0"/>
                    <a:pt x="3839" y="0"/>
                  </a:cubicBezTo>
                  <a:cubicBezTo>
                    <a:pt x="3089" y="0"/>
                    <a:pt x="2570" y="2381"/>
                    <a:pt x="2570" y="2381"/>
                  </a:cubicBezTo>
                  <a:cubicBezTo>
                    <a:pt x="2570" y="2381"/>
                    <a:pt x="2051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2"/>
            <p:cNvSpPr/>
            <p:nvPr/>
          </p:nvSpPr>
          <p:spPr>
            <a:xfrm>
              <a:off x="4872675" y="521125"/>
              <a:ext cx="154675" cy="213875"/>
            </a:xfrm>
            <a:custGeom>
              <a:avLst/>
              <a:gdLst/>
              <a:ahLst/>
              <a:cxnLst/>
              <a:rect l="l" t="t" r="r" b="b"/>
              <a:pathLst>
                <a:path w="6187" h="8555" extrusionOk="0">
                  <a:moveTo>
                    <a:pt x="2951" y="1"/>
                  </a:moveTo>
                  <a:cubicBezTo>
                    <a:pt x="1959" y="1"/>
                    <a:pt x="2837" y="2749"/>
                    <a:pt x="2837" y="2749"/>
                  </a:cubicBezTo>
                  <a:cubicBezTo>
                    <a:pt x="2837" y="2749"/>
                    <a:pt x="1490" y="1270"/>
                    <a:pt x="753" y="1270"/>
                  </a:cubicBezTo>
                  <a:cubicBezTo>
                    <a:pt x="552" y="1270"/>
                    <a:pt x="396" y="1381"/>
                    <a:pt x="326" y="1663"/>
                  </a:cubicBezTo>
                  <a:cubicBezTo>
                    <a:pt x="1" y="2977"/>
                    <a:pt x="6187" y="8555"/>
                    <a:pt x="6187" y="8555"/>
                  </a:cubicBezTo>
                  <a:cubicBezTo>
                    <a:pt x="6187" y="8555"/>
                    <a:pt x="4453" y="408"/>
                    <a:pt x="3151" y="32"/>
                  </a:cubicBezTo>
                  <a:cubicBezTo>
                    <a:pt x="3077" y="11"/>
                    <a:pt x="3010" y="1"/>
                    <a:pt x="29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2"/>
            <p:cNvSpPr/>
            <p:nvPr/>
          </p:nvSpPr>
          <p:spPr>
            <a:xfrm>
              <a:off x="4752075" y="646675"/>
              <a:ext cx="216775" cy="146850"/>
            </a:xfrm>
            <a:custGeom>
              <a:avLst/>
              <a:gdLst/>
              <a:ahLst/>
              <a:cxnLst/>
              <a:rect l="l" t="t" r="r" b="b"/>
              <a:pathLst>
                <a:path w="8671" h="5874" extrusionOk="0">
                  <a:moveTo>
                    <a:pt x="1891" y="0"/>
                  </a:moveTo>
                  <a:cubicBezTo>
                    <a:pt x="1851" y="0"/>
                    <a:pt x="1815" y="4"/>
                    <a:pt x="1781" y="13"/>
                  </a:cubicBezTo>
                  <a:cubicBezTo>
                    <a:pt x="467" y="338"/>
                    <a:pt x="2866" y="2521"/>
                    <a:pt x="2866" y="2521"/>
                  </a:cubicBezTo>
                  <a:cubicBezTo>
                    <a:pt x="2866" y="2521"/>
                    <a:pt x="1743" y="2163"/>
                    <a:pt x="933" y="2163"/>
                  </a:cubicBezTo>
                  <a:cubicBezTo>
                    <a:pt x="399" y="2163"/>
                    <a:pt x="0" y="2319"/>
                    <a:pt x="150" y="2836"/>
                  </a:cubicBezTo>
                  <a:cubicBezTo>
                    <a:pt x="523" y="4138"/>
                    <a:pt x="8670" y="5874"/>
                    <a:pt x="8670" y="5874"/>
                  </a:cubicBezTo>
                  <a:cubicBezTo>
                    <a:pt x="8670" y="5874"/>
                    <a:pt x="3379" y="0"/>
                    <a:pt x="18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2"/>
            <p:cNvSpPr/>
            <p:nvPr/>
          </p:nvSpPr>
          <p:spPr>
            <a:xfrm>
              <a:off x="4700600" y="827500"/>
              <a:ext cx="246825" cy="91900"/>
            </a:xfrm>
            <a:custGeom>
              <a:avLst/>
              <a:gdLst/>
              <a:ahLst/>
              <a:cxnLst/>
              <a:rect l="l" t="t" r="r" b="b"/>
              <a:pathLst>
                <a:path w="9873" h="3676" extrusionOk="0">
                  <a:moveTo>
                    <a:pt x="1869" y="0"/>
                  </a:moveTo>
                  <a:cubicBezTo>
                    <a:pt x="1441" y="0"/>
                    <a:pt x="1125" y="62"/>
                    <a:pt x="974" y="207"/>
                  </a:cubicBezTo>
                  <a:cubicBezTo>
                    <a:pt x="0" y="1147"/>
                    <a:pt x="3168" y="1838"/>
                    <a:pt x="3168" y="1838"/>
                  </a:cubicBezTo>
                  <a:cubicBezTo>
                    <a:pt x="3168" y="1838"/>
                    <a:pt x="0" y="2530"/>
                    <a:pt x="974" y="3469"/>
                  </a:cubicBezTo>
                  <a:cubicBezTo>
                    <a:pt x="1125" y="3614"/>
                    <a:pt x="1442" y="3675"/>
                    <a:pt x="1870" y="3675"/>
                  </a:cubicBezTo>
                  <a:cubicBezTo>
                    <a:pt x="4211" y="3675"/>
                    <a:pt x="9873" y="1838"/>
                    <a:pt x="9873" y="1838"/>
                  </a:cubicBezTo>
                  <a:cubicBezTo>
                    <a:pt x="9873" y="1838"/>
                    <a:pt x="4208" y="0"/>
                    <a:pt x="18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2"/>
            <p:cNvSpPr/>
            <p:nvPr/>
          </p:nvSpPr>
          <p:spPr>
            <a:xfrm>
              <a:off x="4752075" y="953350"/>
              <a:ext cx="216775" cy="146925"/>
            </a:xfrm>
            <a:custGeom>
              <a:avLst/>
              <a:gdLst/>
              <a:ahLst/>
              <a:cxnLst/>
              <a:rect l="l" t="t" r="r" b="b"/>
              <a:pathLst>
                <a:path w="8671" h="5877" extrusionOk="0">
                  <a:moveTo>
                    <a:pt x="8670" y="1"/>
                  </a:moveTo>
                  <a:cubicBezTo>
                    <a:pt x="8670" y="1"/>
                    <a:pt x="523" y="1737"/>
                    <a:pt x="150" y="3038"/>
                  </a:cubicBezTo>
                  <a:cubicBezTo>
                    <a:pt x="0" y="3555"/>
                    <a:pt x="399" y="3711"/>
                    <a:pt x="933" y="3711"/>
                  </a:cubicBezTo>
                  <a:cubicBezTo>
                    <a:pt x="1743" y="3711"/>
                    <a:pt x="2866" y="3353"/>
                    <a:pt x="2866" y="3353"/>
                  </a:cubicBezTo>
                  <a:lnTo>
                    <a:pt x="2866" y="3353"/>
                  </a:lnTo>
                  <a:cubicBezTo>
                    <a:pt x="2866" y="3353"/>
                    <a:pt x="467" y="5538"/>
                    <a:pt x="1781" y="5864"/>
                  </a:cubicBezTo>
                  <a:cubicBezTo>
                    <a:pt x="1814" y="5872"/>
                    <a:pt x="1851" y="5876"/>
                    <a:pt x="1890" y="5876"/>
                  </a:cubicBezTo>
                  <a:cubicBezTo>
                    <a:pt x="3377" y="5876"/>
                    <a:pt x="8670" y="1"/>
                    <a:pt x="8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2"/>
            <p:cNvSpPr/>
            <p:nvPr/>
          </p:nvSpPr>
          <p:spPr>
            <a:xfrm>
              <a:off x="4872675" y="1011925"/>
              <a:ext cx="154675" cy="213825"/>
            </a:xfrm>
            <a:custGeom>
              <a:avLst/>
              <a:gdLst/>
              <a:ahLst/>
              <a:cxnLst/>
              <a:rect l="l" t="t" r="r" b="b"/>
              <a:pathLst>
                <a:path w="6187" h="8553" extrusionOk="0">
                  <a:moveTo>
                    <a:pt x="6187" y="0"/>
                  </a:moveTo>
                  <a:lnTo>
                    <a:pt x="6187" y="0"/>
                  </a:lnTo>
                  <a:cubicBezTo>
                    <a:pt x="6186" y="1"/>
                    <a:pt x="1" y="5576"/>
                    <a:pt x="326" y="6892"/>
                  </a:cubicBezTo>
                  <a:lnTo>
                    <a:pt x="326" y="6890"/>
                  </a:lnTo>
                  <a:cubicBezTo>
                    <a:pt x="396" y="7172"/>
                    <a:pt x="553" y="7283"/>
                    <a:pt x="755" y="7283"/>
                  </a:cubicBezTo>
                  <a:cubicBezTo>
                    <a:pt x="1492" y="7283"/>
                    <a:pt x="2836" y="5807"/>
                    <a:pt x="2837" y="5807"/>
                  </a:cubicBezTo>
                  <a:lnTo>
                    <a:pt x="2837" y="5807"/>
                  </a:lnTo>
                  <a:cubicBezTo>
                    <a:pt x="2836" y="5807"/>
                    <a:pt x="1960" y="8553"/>
                    <a:pt x="2950" y="8553"/>
                  </a:cubicBezTo>
                  <a:cubicBezTo>
                    <a:pt x="3010" y="8553"/>
                    <a:pt x="3077" y="8542"/>
                    <a:pt x="3151" y="8521"/>
                  </a:cubicBezTo>
                  <a:cubicBezTo>
                    <a:pt x="4453" y="8147"/>
                    <a:pt x="6187" y="1"/>
                    <a:pt x="61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2"/>
            <p:cNvSpPr/>
            <p:nvPr/>
          </p:nvSpPr>
          <p:spPr>
            <a:xfrm>
              <a:off x="5043075" y="1033325"/>
              <a:ext cx="128500" cy="227150"/>
            </a:xfrm>
            <a:custGeom>
              <a:avLst/>
              <a:gdLst/>
              <a:ahLst/>
              <a:cxnLst/>
              <a:rect l="l" t="t" r="r" b="b"/>
              <a:pathLst>
                <a:path w="5140" h="9086" extrusionOk="0">
                  <a:moveTo>
                    <a:pt x="2570" y="1"/>
                  </a:moveTo>
                  <a:cubicBezTo>
                    <a:pt x="2570" y="1"/>
                    <a:pt x="1" y="7923"/>
                    <a:pt x="939" y="8899"/>
                  </a:cubicBezTo>
                  <a:cubicBezTo>
                    <a:pt x="1064" y="9029"/>
                    <a:pt x="1185" y="9085"/>
                    <a:pt x="1301" y="9085"/>
                  </a:cubicBezTo>
                  <a:cubicBezTo>
                    <a:pt x="2051" y="9085"/>
                    <a:pt x="2570" y="6706"/>
                    <a:pt x="2570" y="6706"/>
                  </a:cubicBezTo>
                  <a:cubicBezTo>
                    <a:pt x="2570" y="6706"/>
                    <a:pt x="3089" y="9085"/>
                    <a:pt x="3839" y="9085"/>
                  </a:cubicBezTo>
                  <a:cubicBezTo>
                    <a:pt x="3955" y="9085"/>
                    <a:pt x="4076" y="9029"/>
                    <a:pt x="4201" y="8899"/>
                  </a:cubicBezTo>
                  <a:cubicBezTo>
                    <a:pt x="5139" y="7923"/>
                    <a:pt x="2570" y="1"/>
                    <a:pt x="25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2"/>
            <p:cNvSpPr/>
            <p:nvPr/>
          </p:nvSpPr>
          <p:spPr>
            <a:xfrm>
              <a:off x="5187225" y="1011925"/>
              <a:ext cx="154750" cy="213825"/>
            </a:xfrm>
            <a:custGeom>
              <a:avLst/>
              <a:gdLst/>
              <a:ahLst/>
              <a:cxnLst/>
              <a:rect l="l" t="t" r="r" b="b"/>
              <a:pathLst>
                <a:path w="6190" h="8553" extrusionOk="0">
                  <a:moveTo>
                    <a:pt x="1" y="0"/>
                  </a:moveTo>
                  <a:cubicBezTo>
                    <a:pt x="1" y="1"/>
                    <a:pt x="1737" y="8147"/>
                    <a:pt x="3038" y="8521"/>
                  </a:cubicBezTo>
                  <a:cubicBezTo>
                    <a:pt x="3113" y="8542"/>
                    <a:pt x="3180" y="8553"/>
                    <a:pt x="3240" y="8553"/>
                  </a:cubicBezTo>
                  <a:cubicBezTo>
                    <a:pt x="4230" y="8553"/>
                    <a:pt x="3353" y="5807"/>
                    <a:pt x="3353" y="5807"/>
                  </a:cubicBezTo>
                  <a:lnTo>
                    <a:pt x="3353" y="5807"/>
                  </a:lnTo>
                  <a:cubicBezTo>
                    <a:pt x="3354" y="5807"/>
                    <a:pt x="4698" y="7283"/>
                    <a:pt x="5434" y="7283"/>
                  </a:cubicBezTo>
                  <a:cubicBezTo>
                    <a:pt x="5636" y="7283"/>
                    <a:pt x="5792" y="7172"/>
                    <a:pt x="5862" y="6890"/>
                  </a:cubicBezTo>
                  <a:cubicBezTo>
                    <a:pt x="6189" y="5576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2"/>
            <p:cNvSpPr/>
            <p:nvPr/>
          </p:nvSpPr>
          <p:spPr>
            <a:xfrm>
              <a:off x="5245750" y="953400"/>
              <a:ext cx="216800" cy="146875"/>
            </a:xfrm>
            <a:custGeom>
              <a:avLst/>
              <a:gdLst/>
              <a:ahLst/>
              <a:cxnLst/>
              <a:rect l="l" t="t" r="r" b="b"/>
              <a:pathLst>
                <a:path w="8672" h="5875" extrusionOk="0">
                  <a:moveTo>
                    <a:pt x="1" y="1"/>
                  </a:moveTo>
                  <a:cubicBezTo>
                    <a:pt x="1" y="1"/>
                    <a:pt x="5296" y="5874"/>
                    <a:pt x="6783" y="5874"/>
                  </a:cubicBezTo>
                  <a:cubicBezTo>
                    <a:pt x="6822" y="5874"/>
                    <a:pt x="6858" y="5870"/>
                    <a:pt x="6892" y="5862"/>
                  </a:cubicBezTo>
                  <a:cubicBezTo>
                    <a:pt x="8206" y="5536"/>
                    <a:pt x="5807" y="3351"/>
                    <a:pt x="5807" y="3351"/>
                  </a:cubicBezTo>
                  <a:lnTo>
                    <a:pt x="5807" y="3351"/>
                  </a:lnTo>
                  <a:cubicBezTo>
                    <a:pt x="5807" y="3351"/>
                    <a:pt x="6929" y="3709"/>
                    <a:pt x="7739" y="3709"/>
                  </a:cubicBezTo>
                  <a:cubicBezTo>
                    <a:pt x="8273" y="3709"/>
                    <a:pt x="8672" y="3553"/>
                    <a:pt x="8523" y="3036"/>
                  </a:cubicBezTo>
                  <a:cubicBezTo>
                    <a:pt x="8147" y="1737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2"/>
            <p:cNvSpPr/>
            <p:nvPr/>
          </p:nvSpPr>
          <p:spPr>
            <a:xfrm>
              <a:off x="5267225" y="827500"/>
              <a:ext cx="246825" cy="91900"/>
            </a:xfrm>
            <a:custGeom>
              <a:avLst/>
              <a:gdLst/>
              <a:ahLst/>
              <a:cxnLst/>
              <a:rect l="l" t="t" r="r" b="b"/>
              <a:pathLst>
                <a:path w="9873" h="3676" extrusionOk="0">
                  <a:moveTo>
                    <a:pt x="8004" y="0"/>
                  </a:moveTo>
                  <a:cubicBezTo>
                    <a:pt x="5665" y="0"/>
                    <a:pt x="0" y="1838"/>
                    <a:pt x="0" y="1838"/>
                  </a:cubicBezTo>
                  <a:cubicBezTo>
                    <a:pt x="0" y="1838"/>
                    <a:pt x="5662" y="3675"/>
                    <a:pt x="8003" y="3675"/>
                  </a:cubicBezTo>
                  <a:cubicBezTo>
                    <a:pt x="8431" y="3675"/>
                    <a:pt x="8748" y="3614"/>
                    <a:pt x="8898" y="3469"/>
                  </a:cubicBezTo>
                  <a:cubicBezTo>
                    <a:pt x="9872" y="2530"/>
                    <a:pt x="6703" y="1838"/>
                    <a:pt x="6703" y="1838"/>
                  </a:cubicBezTo>
                  <a:cubicBezTo>
                    <a:pt x="6703" y="1838"/>
                    <a:pt x="9872" y="1147"/>
                    <a:pt x="8898" y="207"/>
                  </a:cubicBezTo>
                  <a:cubicBezTo>
                    <a:pt x="8748" y="62"/>
                    <a:pt x="8431" y="0"/>
                    <a:pt x="80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2"/>
            <p:cNvSpPr/>
            <p:nvPr/>
          </p:nvSpPr>
          <p:spPr>
            <a:xfrm>
              <a:off x="5245750" y="646675"/>
              <a:ext cx="216800" cy="146850"/>
            </a:xfrm>
            <a:custGeom>
              <a:avLst/>
              <a:gdLst/>
              <a:ahLst/>
              <a:cxnLst/>
              <a:rect l="l" t="t" r="r" b="b"/>
              <a:pathLst>
                <a:path w="8672" h="5874" extrusionOk="0">
                  <a:moveTo>
                    <a:pt x="6782" y="0"/>
                  </a:moveTo>
                  <a:cubicBezTo>
                    <a:pt x="5294" y="0"/>
                    <a:pt x="1" y="5874"/>
                    <a:pt x="1" y="5874"/>
                  </a:cubicBezTo>
                  <a:cubicBezTo>
                    <a:pt x="1" y="5874"/>
                    <a:pt x="8147" y="4138"/>
                    <a:pt x="8523" y="2836"/>
                  </a:cubicBezTo>
                  <a:cubicBezTo>
                    <a:pt x="8672" y="2319"/>
                    <a:pt x="8273" y="2163"/>
                    <a:pt x="7739" y="2163"/>
                  </a:cubicBezTo>
                  <a:cubicBezTo>
                    <a:pt x="6929" y="2163"/>
                    <a:pt x="5807" y="2521"/>
                    <a:pt x="5807" y="2521"/>
                  </a:cubicBezTo>
                  <a:cubicBezTo>
                    <a:pt x="5807" y="2521"/>
                    <a:pt x="8206" y="338"/>
                    <a:pt x="6892" y="13"/>
                  </a:cubicBezTo>
                  <a:cubicBezTo>
                    <a:pt x="6858" y="4"/>
                    <a:pt x="6822" y="0"/>
                    <a:pt x="67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22"/>
            <p:cNvSpPr/>
            <p:nvPr/>
          </p:nvSpPr>
          <p:spPr>
            <a:xfrm>
              <a:off x="5187225" y="521125"/>
              <a:ext cx="154750" cy="213875"/>
            </a:xfrm>
            <a:custGeom>
              <a:avLst/>
              <a:gdLst/>
              <a:ahLst/>
              <a:cxnLst/>
              <a:rect l="l" t="t" r="r" b="b"/>
              <a:pathLst>
                <a:path w="6190" h="8555" extrusionOk="0">
                  <a:moveTo>
                    <a:pt x="3239" y="1"/>
                  </a:moveTo>
                  <a:cubicBezTo>
                    <a:pt x="3179" y="1"/>
                    <a:pt x="3113" y="11"/>
                    <a:pt x="3038" y="32"/>
                  </a:cubicBezTo>
                  <a:cubicBezTo>
                    <a:pt x="1737" y="408"/>
                    <a:pt x="1" y="8555"/>
                    <a:pt x="1" y="8555"/>
                  </a:cubicBezTo>
                  <a:cubicBezTo>
                    <a:pt x="1" y="8555"/>
                    <a:pt x="6189" y="2977"/>
                    <a:pt x="5864" y="1663"/>
                  </a:cubicBezTo>
                  <a:cubicBezTo>
                    <a:pt x="5794" y="1381"/>
                    <a:pt x="5637" y="1270"/>
                    <a:pt x="5436" y="1270"/>
                  </a:cubicBezTo>
                  <a:cubicBezTo>
                    <a:pt x="4699" y="1270"/>
                    <a:pt x="3353" y="2749"/>
                    <a:pt x="3353" y="2749"/>
                  </a:cubicBezTo>
                  <a:cubicBezTo>
                    <a:pt x="3353" y="2749"/>
                    <a:pt x="4231" y="1"/>
                    <a:pt x="32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p23"/>
          <p:cNvSpPr txBox="1">
            <a:spLocks noGrp="1"/>
          </p:cNvSpPr>
          <p:nvPr>
            <p:ph type="subTitle" idx="1"/>
          </p:nvPr>
        </p:nvSpPr>
        <p:spPr>
          <a:xfrm>
            <a:off x="5646988" y="2980825"/>
            <a:ext cx="2640000" cy="11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2" name="Google Shape;1082;p23"/>
          <p:cNvSpPr txBox="1">
            <a:spLocks noGrp="1"/>
          </p:cNvSpPr>
          <p:nvPr>
            <p:ph type="subTitle" idx="2"/>
          </p:nvPr>
        </p:nvSpPr>
        <p:spPr>
          <a:xfrm>
            <a:off x="857012" y="2980825"/>
            <a:ext cx="2640000" cy="11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3" name="Google Shape;1083;p23"/>
          <p:cNvSpPr txBox="1">
            <a:spLocks noGrp="1"/>
          </p:cNvSpPr>
          <p:nvPr>
            <p:ph type="subTitle" idx="3"/>
          </p:nvPr>
        </p:nvSpPr>
        <p:spPr>
          <a:xfrm>
            <a:off x="857012" y="2498125"/>
            <a:ext cx="2640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Inter Tight"/>
              <a:buNone/>
              <a:defRPr sz="2000">
                <a:solidFill>
                  <a:schemeClr val="dk1"/>
                </a:solidFill>
                <a:latin typeface="Inter Tight Medium"/>
                <a:ea typeface="Inter Tight Medium"/>
                <a:cs typeface="Inter Tight Medium"/>
                <a:sym typeface="Inter Tigh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ter Tight"/>
              <a:buNone/>
              <a:defRPr sz="2400">
                <a:latin typeface="Inter Tight"/>
                <a:ea typeface="Inter Tight"/>
                <a:cs typeface="Inter Tight"/>
                <a:sym typeface="Inter T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ter Tight"/>
              <a:buNone/>
              <a:defRPr sz="2400">
                <a:latin typeface="Inter Tight"/>
                <a:ea typeface="Inter Tight"/>
                <a:cs typeface="Inter Tight"/>
                <a:sym typeface="Inter T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ter Tight"/>
              <a:buNone/>
              <a:defRPr sz="2400">
                <a:latin typeface="Inter Tight"/>
                <a:ea typeface="Inter Tight"/>
                <a:cs typeface="Inter Tight"/>
                <a:sym typeface="Inter T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ter Tight"/>
              <a:buNone/>
              <a:defRPr sz="2400">
                <a:latin typeface="Inter Tight"/>
                <a:ea typeface="Inter Tight"/>
                <a:cs typeface="Inter Tight"/>
                <a:sym typeface="Inter T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ter Tight"/>
              <a:buNone/>
              <a:defRPr sz="2400">
                <a:latin typeface="Inter Tight"/>
                <a:ea typeface="Inter Tight"/>
                <a:cs typeface="Inter Tight"/>
                <a:sym typeface="Inter T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ter Tight"/>
              <a:buNone/>
              <a:defRPr sz="2400">
                <a:latin typeface="Inter Tight"/>
                <a:ea typeface="Inter Tight"/>
                <a:cs typeface="Inter Tight"/>
                <a:sym typeface="Inter T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ter Tight"/>
              <a:buNone/>
              <a:defRPr sz="2400">
                <a:latin typeface="Inter Tight"/>
                <a:ea typeface="Inter Tight"/>
                <a:cs typeface="Inter Tight"/>
                <a:sym typeface="Inter T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ter Tight"/>
              <a:buNone/>
              <a:defRPr sz="2400"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endParaRPr/>
          </a:p>
        </p:txBody>
      </p:sp>
      <p:sp>
        <p:nvSpPr>
          <p:cNvPr id="1084" name="Google Shape;1084;p23"/>
          <p:cNvSpPr txBox="1">
            <a:spLocks noGrp="1"/>
          </p:cNvSpPr>
          <p:nvPr>
            <p:ph type="subTitle" idx="4"/>
          </p:nvPr>
        </p:nvSpPr>
        <p:spPr>
          <a:xfrm>
            <a:off x="5646988" y="2498125"/>
            <a:ext cx="2640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Inter Tight"/>
              <a:buNone/>
              <a:defRPr sz="2000">
                <a:solidFill>
                  <a:schemeClr val="dk1"/>
                </a:solidFill>
                <a:latin typeface="Inter Tight Medium"/>
                <a:ea typeface="Inter Tight Medium"/>
                <a:cs typeface="Inter Tight Medium"/>
                <a:sym typeface="Inter Tigh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ter Tight"/>
              <a:buNone/>
              <a:defRPr sz="2400">
                <a:latin typeface="Inter Tight"/>
                <a:ea typeface="Inter Tight"/>
                <a:cs typeface="Inter Tight"/>
                <a:sym typeface="Inter T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ter Tight"/>
              <a:buNone/>
              <a:defRPr sz="2400">
                <a:latin typeface="Inter Tight"/>
                <a:ea typeface="Inter Tight"/>
                <a:cs typeface="Inter Tight"/>
                <a:sym typeface="Inter T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ter Tight"/>
              <a:buNone/>
              <a:defRPr sz="2400">
                <a:latin typeface="Inter Tight"/>
                <a:ea typeface="Inter Tight"/>
                <a:cs typeface="Inter Tight"/>
                <a:sym typeface="Inter T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ter Tight"/>
              <a:buNone/>
              <a:defRPr sz="2400">
                <a:latin typeface="Inter Tight"/>
                <a:ea typeface="Inter Tight"/>
                <a:cs typeface="Inter Tight"/>
                <a:sym typeface="Inter T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ter Tight"/>
              <a:buNone/>
              <a:defRPr sz="2400">
                <a:latin typeface="Inter Tight"/>
                <a:ea typeface="Inter Tight"/>
                <a:cs typeface="Inter Tight"/>
                <a:sym typeface="Inter T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ter Tight"/>
              <a:buNone/>
              <a:defRPr sz="2400">
                <a:latin typeface="Inter Tight"/>
                <a:ea typeface="Inter Tight"/>
                <a:cs typeface="Inter Tight"/>
                <a:sym typeface="Inter T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ter Tight"/>
              <a:buNone/>
              <a:defRPr sz="2400">
                <a:latin typeface="Inter Tight"/>
                <a:ea typeface="Inter Tight"/>
                <a:cs typeface="Inter Tight"/>
                <a:sym typeface="Inter T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ter Tight"/>
              <a:buNone/>
              <a:defRPr sz="2400"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endParaRPr/>
          </a:p>
        </p:txBody>
      </p:sp>
      <p:sp>
        <p:nvSpPr>
          <p:cNvPr id="1085" name="Google Shape;1085;p23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1086" name="Google Shape;1086;p23"/>
          <p:cNvGrpSpPr/>
          <p:nvPr/>
        </p:nvGrpSpPr>
        <p:grpSpPr>
          <a:xfrm>
            <a:off x="-589127" y="-585872"/>
            <a:ext cx="10322255" cy="1389047"/>
            <a:chOff x="-589127" y="-585872"/>
            <a:chExt cx="10322255" cy="1389047"/>
          </a:xfrm>
        </p:grpSpPr>
        <p:grpSp>
          <p:nvGrpSpPr>
            <p:cNvPr id="1087" name="Google Shape;1087;p23"/>
            <p:cNvGrpSpPr/>
            <p:nvPr/>
          </p:nvGrpSpPr>
          <p:grpSpPr>
            <a:xfrm rot="5400000">
              <a:off x="-622827" y="-552172"/>
              <a:ext cx="1389047" cy="1321648"/>
              <a:chOff x="4700600" y="486450"/>
              <a:chExt cx="813450" cy="774025"/>
            </a:xfrm>
          </p:grpSpPr>
          <p:sp>
            <p:nvSpPr>
              <p:cNvPr id="1088" name="Google Shape;1088;p23"/>
              <p:cNvSpPr/>
              <p:nvPr/>
            </p:nvSpPr>
            <p:spPr>
              <a:xfrm>
                <a:off x="5043075" y="486450"/>
                <a:ext cx="128500" cy="227100"/>
              </a:xfrm>
              <a:custGeom>
                <a:avLst/>
                <a:gdLst/>
                <a:ahLst/>
                <a:cxnLst/>
                <a:rect l="l" t="t" r="r" b="b"/>
                <a:pathLst>
                  <a:path w="5140" h="9084" extrusionOk="0">
                    <a:moveTo>
                      <a:pt x="1301" y="0"/>
                    </a:moveTo>
                    <a:cubicBezTo>
                      <a:pt x="1185" y="0"/>
                      <a:pt x="1064" y="57"/>
                      <a:pt x="939" y="187"/>
                    </a:cubicBezTo>
                    <a:cubicBezTo>
                      <a:pt x="1" y="1161"/>
                      <a:pt x="2570" y="9083"/>
                      <a:pt x="2570" y="9083"/>
                    </a:cubicBezTo>
                    <a:cubicBezTo>
                      <a:pt x="2570" y="9083"/>
                      <a:pt x="5139" y="1161"/>
                      <a:pt x="4201" y="187"/>
                    </a:cubicBezTo>
                    <a:cubicBezTo>
                      <a:pt x="4076" y="57"/>
                      <a:pt x="3955" y="0"/>
                      <a:pt x="3839" y="0"/>
                    </a:cubicBezTo>
                    <a:cubicBezTo>
                      <a:pt x="3089" y="0"/>
                      <a:pt x="2570" y="2381"/>
                      <a:pt x="2570" y="2381"/>
                    </a:cubicBezTo>
                    <a:cubicBezTo>
                      <a:pt x="2570" y="2381"/>
                      <a:pt x="2051" y="0"/>
                      <a:pt x="1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23"/>
              <p:cNvSpPr/>
              <p:nvPr/>
            </p:nvSpPr>
            <p:spPr>
              <a:xfrm>
                <a:off x="4872675" y="521125"/>
                <a:ext cx="154675" cy="213875"/>
              </a:xfrm>
              <a:custGeom>
                <a:avLst/>
                <a:gdLst/>
                <a:ahLst/>
                <a:cxnLst/>
                <a:rect l="l" t="t" r="r" b="b"/>
                <a:pathLst>
                  <a:path w="6187" h="8555" extrusionOk="0">
                    <a:moveTo>
                      <a:pt x="2951" y="1"/>
                    </a:moveTo>
                    <a:cubicBezTo>
                      <a:pt x="1959" y="1"/>
                      <a:pt x="2837" y="2749"/>
                      <a:pt x="2837" y="2749"/>
                    </a:cubicBezTo>
                    <a:cubicBezTo>
                      <a:pt x="2837" y="2749"/>
                      <a:pt x="1490" y="1270"/>
                      <a:pt x="753" y="1270"/>
                    </a:cubicBezTo>
                    <a:cubicBezTo>
                      <a:pt x="552" y="1270"/>
                      <a:pt x="396" y="1381"/>
                      <a:pt x="326" y="1663"/>
                    </a:cubicBezTo>
                    <a:cubicBezTo>
                      <a:pt x="1" y="2977"/>
                      <a:pt x="6187" y="8555"/>
                      <a:pt x="6187" y="8555"/>
                    </a:cubicBezTo>
                    <a:cubicBezTo>
                      <a:pt x="6187" y="8555"/>
                      <a:pt x="4453" y="408"/>
                      <a:pt x="3151" y="32"/>
                    </a:cubicBezTo>
                    <a:cubicBezTo>
                      <a:pt x="3077" y="11"/>
                      <a:pt x="3010" y="1"/>
                      <a:pt x="29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23"/>
              <p:cNvSpPr/>
              <p:nvPr/>
            </p:nvSpPr>
            <p:spPr>
              <a:xfrm>
                <a:off x="4752075" y="646675"/>
                <a:ext cx="216775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5874" extrusionOk="0">
                    <a:moveTo>
                      <a:pt x="1891" y="0"/>
                    </a:moveTo>
                    <a:cubicBezTo>
                      <a:pt x="1851" y="0"/>
                      <a:pt x="1815" y="4"/>
                      <a:pt x="1781" y="13"/>
                    </a:cubicBezTo>
                    <a:cubicBezTo>
                      <a:pt x="467" y="338"/>
                      <a:pt x="2866" y="2521"/>
                      <a:pt x="2866" y="2521"/>
                    </a:cubicBezTo>
                    <a:cubicBezTo>
                      <a:pt x="2866" y="2521"/>
                      <a:pt x="1743" y="2163"/>
                      <a:pt x="933" y="2163"/>
                    </a:cubicBezTo>
                    <a:cubicBezTo>
                      <a:pt x="399" y="2163"/>
                      <a:pt x="0" y="2319"/>
                      <a:pt x="150" y="2836"/>
                    </a:cubicBezTo>
                    <a:cubicBezTo>
                      <a:pt x="523" y="4138"/>
                      <a:pt x="8670" y="5874"/>
                      <a:pt x="8670" y="5874"/>
                    </a:cubicBezTo>
                    <a:cubicBezTo>
                      <a:pt x="8670" y="5874"/>
                      <a:pt x="3379" y="0"/>
                      <a:pt x="18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23"/>
              <p:cNvSpPr/>
              <p:nvPr/>
            </p:nvSpPr>
            <p:spPr>
              <a:xfrm>
                <a:off x="4700600" y="827500"/>
                <a:ext cx="246825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9873" h="3676" extrusionOk="0">
                    <a:moveTo>
                      <a:pt x="1869" y="0"/>
                    </a:moveTo>
                    <a:cubicBezTo>
                      <a:pt x="1441" y="0"/>
                      <a:pt x="1125" y="62"/>
                      <a:pt x="974" y="207"/>
                    </a:cubicBezTo>
                    <a:cubicBezTo>
                      <a:pt x="0" y="1147"/>
                      <a:pt x="3168" y="1838"/>
                      <a:pt x="3168" y="1838"/>
                    </a:cubicBezTo>
                    <a:cubicBezTo>
                      <a:pt x="3168" y="1838"/>
                      <a:pt x="0" y="2530"/>
                      <a:pt x="974" y="3469"/>
                    </a:cubicBezTo>
                    <a:cubicBezTo>
                      <a:pt x="1125" y="3614"/>
                      <a:pt x="1442" y="3675"/>
                      <a:pt x="1870" y="3675"/>
                    </a:cubicBezTo>
                    <a:cubicBezTo>
                      <a:pt x="4211" y="3675"/>
                      <a:pt x="9873" y="1838"/>
                      <a:pt x="9873" y="1838"/>
                    </a:cubicBezTo>
                    <a:cubicBezTo>
                      <a:pt x="9873" y="1838"/>
                      <a:pt x="4208" y="0"/>
                      <a:pt x="18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23"/>
              <p:cNvSpPr/>
              <p:nvPr/>
            </p:nvSpPr>
            <p:spPr>
              <a:xfrm>
                <a:off x="4752075" y="953350"/>
                <a:ext cx="216775" cy="1469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5877" extrusionOk="0">
                    <a:moveTo>
                      <a:pt x="8670" y="1"/>
                    </a:moveTo>
                    <a:cubicBezTo>
                      <a:pt x="8670" y="1"/>
                      <a:pt x="523" y="1737"/>
                      <a:pt x="150" y="3038"/>
                    </a:cubicBezTo>
                    <a:cubicBezTo>
                      <a:pt x="0" y="3555"/>
                      <a:pt x="399" y="3711"/>
                      <a:pt x="933" y="3711"/>
                    </a:cubicBezTo>
                    <a:cubicBezTo>
                      <a:pt x="1743" y="3711"/>
                      <a:pt x="2866" y="3353"/>
                      <a:pt x="2866" y="3353"/>
                    </a:cubicBezTo>
                    <a:lnTo>
                      <a:pt x="2866" y="3353"/>
                    </a:lnTo>
                    <a:cubicBezTo>
                      <a:pt x="2866" y="3353"/>
                      <a:pt x="467" y="5538"/>
                      <a:pt x="1781" y="5864"/>
                    </a:cubicBezTo>
                    <a:cubicBezTo>
                      <a:pt x="1814" y="5872"/>
                      <a:pt x="1851" y="5876"/>
                      <a:pt x="1890" y="5876"/>
                    </a:cubicBezTo>
                    <a:cubicBezTo>
                      <a:pt x="3377" y="5876"/>
                      <a:pt x="8670" y="1"/>
                      <a:pt x="86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23"/>
              <p:cNvSpPr/>
              <p:nvPr/>
            </p:nvSpPr>
            <p:spPr>
              <a:xfrm>
                <a:off x="4872675" y="1011925"/>
                <a:ext cx="154675" cy="213825"/>
              </a:xfrm>
              <a:custGeom>
                <a:avLst/>
                <a:gdLst/>
                <a:ahLst/>
                <a:cxnLst/>
                <a:rect l="l" t="t" r="r" b="b"/>
                <a:pathLst>
                  <a:path w="6187" h="8553" extrusionOk="0">
                    <a:moveTo>
                      <a:pt x="6187" y="0"/>
                    </a:moveTo>
                    <a:lnTo>
                      <a:pt x="6187" y="0"/>
                    </a:lnTo>
                    <a:cubicBezTo>
                      <a:pt x="6186" y="1"/>
                      <a:pt x="1" y="5576"/>
                      <a:pt x="326" y="6892"/>
                    </a:cubicBezTo>
                    <a:lnTo>
                      <a:pt x="326" y="6890"/>
                    </a:lnTo>
                    <a:cubicBezTo>
                      <a:pt x="396" y="7172"/>
                      <a:pt x="553" y="7283"/>
                      <a:pt x="755" y="7283"/>
                    </a:cubicBezTo>
                    <a:cubicBezTo>
                      <a:pt x="1492" y="7283"/>
                      <a:pt x="2836" y="5807"/>
                      <a:pt x="2837" y="5807"/>
                    </a:cubicBezTo>
                    <a:lnTo>
                      <a:pt x="2837" y="5807"/>
                    </a:lnTo>
                    <a:cubicBezTo>
                      <a:pt x="2836" y="5807"/>
                      <a:pt x="1960" y="8553"/>
                      <a:pt x="2950" y="8553"/>
                    </a:cubicBezTo>
                    <a:cubicBezTo>
                      <a:pt x="3010" y="8553"/>
                      <a:pt x="3077" y="8542"/>
                      <a:pt x="3151" y="8521"/>
                    </a:cubicBezTo>
                    <a:cubicBezTo>
                      <a:pt x="4453" y="8147"/>
                      <a:pt x="6187" y="1"/>
                      <a:pt x="618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23"/>
              <p:cNvSpPr/>
              <p:nvPr/>
            </p:nvSpPr>
            <p:spPr>
              <a:xfrm>
                <a:off x="5043075" y="1033325"/>
                <a:ext cx="128500" cy="227150"/>
              </a:xfrm>
              <a:custGeom>
                <a:avLst/>
                <a:gdLst/>
                <a:ahLst/>
                <a:cxnLst/>
                <a:rect l="l" t="t" r="r" b="b"/>
                <a:pathLst>
                  <a:path w="5140" h="9086" extrusionOk="0">
                    <a:moveTo>
                      <a:pt x="2570" y="1"/>
                    </a:moveTo>
                    <a:cubicBezTo>
                      <a:pt x="2570" y="1"/>
                      <a:pt x="1" y="7923"/>
                      <a:pt x="939" y="8899"/>
                    </a:cubicBezTo>
                    <a:cubicBezTo>
                      <a:pt x="1064" y="9029"/>
                      <a:pt x="1185" y="9085"/>
                      <a:pt x="1301" y="9085"/>
                    </a:cubicBezTo>
                    <a:cubicBezTo>
                      <a:pt x="2051" y="9085"/>
                      <a:pt x="2570" y="6706"/>
                      <a:pt x="2570" y="6706"/>
                    </a:cubicBezTo>
                    <a:cubicBezTo>
                      <a:pt x="2570" y="6706"/>
                      <a:pt x="3089" y="9085"/>
                      <a:pt x="3839" y="9085"/>
                    </a:cubicBezTo>
                    <a:cubicBezTo>
                      <a:pt x="3955" y="9085"/>
                      <a:pt x="4076" y="9029"/>
                      <a:pt x="4201" y="8899"/>
                    </a:cubicBezTo>
                    <a:cubicBezTo>
                      <a:pt x="5139" y="7923"/>
                      <a:pt x="2570" y="1"/>
                      <a:pt x="25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23"/>
              <p:cNvSpPr/>
              <p:nvPr/>
            </p:nvSpPr>
            <p:spPr>
              <a:xfrm>
                <a:off x="5187225" y="1011925"/>
                <a:ext cx="154750" cy="213825"/>
              </a:xfrm>
              <a:custGeom>
                <a:avLst/>
                <a:gdLst/>
                <a:ahLst/>
                <a:cxnLst/>
                <a:rect l="l" t="t" r="r" b="b"/>
                <a:pathLst>
                  <a:path w="6190" h="8553" extrusionOk="0">
                    <a:moveTo>
                      <a:pt x="1" y="0"/>
                    </a:moveTo>
                    <a:cubicBezTo>
                      <a:pt x="1" y="1"/>
                      <a:pt x="1737" y="8147"/>
                      <a:pt x="3038" y="8521"/>
                    </a:cubicBezTo>
                    <a:cubicBezTo>
                      <a:pt x="3113" y="8542"/>
                      <a:pt x="3180" y="8553"/>
                      <a:pt x="3240" y="8553"/>
                    </a:cubicBezTo>
                    <a:cubicBezTo>
                      <a:pt x="4230" y="8553"/>
                      <a:pt x="3353" y="5807"/>
                      <a:pt x="3353" y="5807"/>
                    </a:cubicBezTo>
                    <a:lnTo>
                      <a:pt x="3353" y="5807"/>
                    </a:lnTo>
                    <a:cubicBezTo>
                      <a:pt x="3354" y="5807"/>
                      <a:pt x="4698" y="7283"/>
                      <a:pt x="5434" y="7283"/>
                    </a:cubicBezTo>
                    <a:cubicBezTo>
                      <a:pt x="5636" y="7283"/>
                      <a:pt x="5792" y="7172"/>
                      <a:pt x="5862" y="6890"/>
                    </a:cubicBezTo>
                    <a:cubicBezTo>
                      <a:pt x="6189" y="557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23"/>
              <p:cNvSpPr/>
              <p:nvPr/>
            </p:nvSpPr>
            <p:spPr>
              <a:xfrm>
                <a:off x="5245750" y="953400"/>
                <a:ext cx="216800" cy="146875"/>
              </a:xfrm>
              <a:custGeom>
                <a:avLst/>
                <a:gdLst/>
                <a:ahLst/>
                <a:cxnLst/>
                <a:rect l="l" t="t" r="r" b="b"/>
                <a:pathLst>
                  <a:path w="8672" h="5875" extrusionOk="0">
                    <a:moveTo>
                      <a:pt x="1" y="1"/>
                    </a:moveTo>
                    <a:cubicBezTo>
                      <a:pt x="1" y="1"/>
                      <a:pt x="5296" y="5874"/>
                      <a:pt x="6783" y="5874"/>
                    </a:cubicBezTo>
                    <a:cubicBezTo>
                      <a:pt x="6822" y="5874"/>
                      <a:pt x="6858" y="5870"/>
                      <a:pt x="6892" y="5862"/>
                    </a:cubicBezTo>
                    <a:cubicBezTo>
                      <a:pt x="8206" y="5536"/>
                      <a:pt x="5807" y="3351"/>
                      <a:pt x="5807" y="3351"/>
                    </a:cubicBezTo>
                    <a:lnTo>
                      <a:pt x="5807" y="3351"/>
                    </a:lnTo>
                    <a:cubicBezTo>
                      <a:pt x="5807" y="3351"/>
                      <a:pt x="6929" y="3709"/>
                      <a:pt x="7739" y="3709"/>
                    </a:cubicBezTo>
                    <a:cubicBezTo>
                      <a:pt x="8273" y="3709"/>
                      <a:pt x="8672" y="3553"/>
                      <a:pt x="8523" y="3036"/>
                    </a:cubicBezTo>
                    <a:cubicBezTo>
                      <a:pt x="8147" y="1737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23"/>
              <p:cNvSpPr/>
              <p:nvPr/>
            </p:nvSpPr>
            <p:spPr>
              <a:xfrm>
                <a:off x="5267225" y="827500"/>
                <a:ext cx="246825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9873" h="3676" extrusionOk="0">
                    <a:moveTo>
                      <a:pt x="8004" y="0"/>
                    </a:moveTo>
                    <a:cubicBezTo>
                      <a:pt x="5665" y="0"/>
                      <a:pt x="0" y="1838"/>
                      <a:pt x="0" y="1838"/>
                    </a:cubicBezTo>
                    <a:cubicBezTo>
                      <a:pt x="0" y="1838"/>
                      <a:pt x="5662" y="3675"/>
                      <a:pt x="8003" y="3675"/>
                    </a:cubicBezTo>
                    <a:cubicBezTo>
                      <a:pt x="8431" y="3675"/>
                      <a:pt x="8748" y="3614"/>
                      <a:pt x="8898" y="3469"/>
                    </a:cubicBezTo>
                    <a:cubicBezTo>
                      <a:pt x="9872" y="2530"/>
                      <a:pt x="6703" y="1838"/>
                      <a:pt x="6703" y="1838"/>
                    </a:cubicBezTo>
                    <a:cubicBezTo>
                      <a:pt x="6703" y="1838"/>
                      <a:pt x="9872" y="1147"/>
                      <a:pt x="8898" y="207"/>
                    </a:cubicBezTo>
                    <a:cubicBezTo>
                      <a:pt x="8748" y="62"/>
                      <a:pt x="8431" y="0"/>
                      <a:pt x="80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23"/>
              <p:cNvSpPr/>
              <p:nvPr/>
            </p:nvSpPr>
            <p:spPr>
              <a:xfrm>
                <a:off x="5245750" y="646675"/>
                <a:ext cx="2168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8672" h="5874" extrusionOk="0">
                    <a:moveTo>
                      <a:pt x="6782" y="0"/>
                    </a:moveTo>
                    <a:cubicBezTo>
                      <a:pt x="5294" y="0"/>
                      <a:pt x="1" y="5874"/>
                      <a:pt x="1" y="5874"/>
                    </a:cubicBezTo>
                    <a:cubicBezTo>
                      <a:pt x="1" y="5874"/>
                      <a:pt x="8147" y="4138"/>
                      <a:pt x="8523" y="2836"/>
                    </a:cubicBezTo>
                    <a:cubicBezTo>
                      <a:pt x="8672" y="2319"/>
                      <a:pt x="8273" y="2163"/>
                      <a:pt x="7739" y="2163"/>
                    </a:cubicBezTo>
                    <a:cubicBezTo>
                      <a:pt x="6929" y="2163"/>
                      <a:pt x="5807" y="2521"/>
                      <a:pt x="5807" y="2521"/>
                    </a:cubicBezTo>
                    <a:cubicBezTo>
                      <a:pt x="5807" y="2521"/>
                      <a:pt x="8206" y="338"/>
                      <a:pt x="6892" y="13"/>
                    </a:cubicBezTo>
                    <a:cubicBezTo>
                      <a:pt x="6858" y="4"/>
                      <a:pt x="6822" y="0"/>
                      <a:pt x="67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23"/>
              <p:cNvSpPr/>
              <p:nvPr/>
            </p:nvSpPr>
            <p:spPr>
              <a:xfrm>
                <a:off x="5187225" y="521125"/>
                <a:ext cx="154750" cy="213875"/>
              </a:xfrm>
              <a:custGeom>
                <a:avLst/>
                <a:gdLst/>
                <a:ahLst/>
                <a:cxnLst/>
                <a:rect l="l" t="t" r="r" b="b"/>
                <a:pathLst>
                  <a:path w="6190" h="8555" extrusionOk="0">
                    <a:moveTo>
                      <a:pt x="3239" y="1"/>
                    </a:moveTo>
                    <a:cubicBezTo>
                      <a:pt x="3179" y="1"/>
                      <a:pt x="3113" y="11"/>
                      <a:pt x="3038" y="32"/>
                    </a:cubicBezTo>
                    <a:cubicBezTo>
                      <a:pt x="1737" y="408"/>
                      <a:pt x="1" y="8555"/>
                      <a:pt x="1" y="8555"/>
                    </a:cubicBezTo>
                    <a:cubicBezTo>
                      <a:pt x="1" y="8555"/>
                      <a:pt x="6189" y="2977"/>
                      <a:pt x="5864" y="1663"/>
                    </a:cubicBezTo>
                    <a:cubicBezTo>
                      <a:pt x="5794" y="1381"/>
                      <a:pt x="5637" y="1270"/>
                      <a:pt x="5436" y="1270"/>
                    </a:cubicBezTo>
                    <a:cubicBezTo>
                      <a:pt x="4699" y="1270"/>
                      <a:pt x="3353" y="2749"/>
                      <a:pt x="3353" y="2749"/>
                    </a:cubicBezTo>
                    <a:cubicBezTo>
                      <a:pt x="3353" y="2749"/>
                      <a:pt x="4231" y="1"/>
                      <a:pt x="32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0" name="Google Shape;1100;p23"/>
            <p:cNvGrpSpPr/>
            <p:nvPr/>
          </p:nvGrpSpPr>
          <p:grpSpPr>
            <a:xfrm>
              <a:off x="8344080" y="-552172"/>
              <a:ext cx="1389047" cy="1321648"/>
              <a:chOff x="4700600" y="486450"/>
              <a:chExt cx="813450" cy="774025"/>
            </a:xfrm>
          </p:grpSpPr>
          <p:sp>
            <p:nvSpPr>
              <p:cNvPr id="1101" name="Google Shape;1101;p23"/>
              <p:cNvSpPr/>
              <p:nvPr/>
            </p:nvSpPr>
            <p:spPr>
              <a:xfrm>
                <a:off x="5043075" y="486450"/>
                <a:ext cx="128500" cy="227100"/>
              </a:xfrm>
              <a:custGeom>
                <a:avLst/>
                <a:gdLst/>
                <a:ahLst/>
                <a:cxnLst/>
                <a:rect l="l" t="t" r="r" b="b"/>
                <a:pathLst>
                  <a:path w="5140" h="9084" extrusionOk="0">
                    <a:moveTo>
                      <a:pt x="1301" y="0"/>
                    </a:moveTo>
                    <a:cubicBezTo>
                      <a:pt x="1185" y="0"/>
                      <a:pt x="1064" y="57"/>
                      <a:pt x="939" y="187"/>
                    </a:cubicBezTo>
                    <a:cubicBezTo>
                      <a:pt x="1" y="1161"/>
                      <a:pt x="2570" y="9083"/>
                      <a:pt x="2570" y="9083"/>
                    </a:cubicBezTo>
                    <a:cubicBezTo>
                      <a:pt x="2570" y="9083"/>
                      <a:pt x="5139" y="1161"/>
                      <a:pt x="4201" y="187"/>
                    </a:cubicBezTo>
                    <a:cubicBezTo>
                      <a:pt x="4076" y="57"/>
                      <a:pt x="3955" y="0"/>
                      <a:pt x="3839" y="0"/>
                    </a:cubicBezTo>
                    <a:cubicBezTo>
                      <a:pt x="3089" y="0"/>
                      <a:pt x="2570" y="2381"/>
                      <a:pt x="2570" y="2381"/>
                    </a:cubicBezTo>
                    <a:cubicBezTo>
                      <a:pt x="2570" y="2381"/>
                      <a:pt x="2051" y="0"/>
                      <a:pt x="1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23"/>
              <p:cNvSpPr/>
              <p:nvPr/>
            </p:nvSpPr>
            <p:spPr>
              <a:xfrm>
                <a:off x="4872675" y="521125"/>
                <a:ext cx="154675" cy="213875"/>
              </a:xfrm>
              <a:custGeom>
                <a:avLst/>
                <a:gdLst/>
                <a:ahLst/>
                <a:cxnLst/>
                <a:rect l="l" t="t" r="r" b="b"/>
                <a:pathLst>
                  <a:path w="6187" h="8555" extrusionOk="0">
                    <a:moveTo>
                      <a:pt x="2951" y="1"/>
                    </a:moveTo>
                    <a:cubicBezTo>
                      <a:pt x="1959" y="1"/>
                      <a:pt x="2837" y="2749"/>
                      <a:pt x="2837" y="2749"/>
                    </a:cubicBezTo>
                    <a:cubicBezTo>
                      <a:pt x="2837" y="2749"/>
                      <a:pt x="1490" y="1270"/>
                      <a:pt x="753" y="1270"/>
                    </a:cubicBezTo>
                    <a:cubicBezTo>
                      <a:pt x="552" y="1270"/>
                      <a:pt x="396" y="1381"/>
                      <a:pt x="326" y="1663"/>
                    </a:cubicBezTo>
                    <a:cubicBezTo>
                      <a:pt x="1" y="2977"/>
                      <a:pt x="6187" y="8555"/>
                      <a:pt x="6187" y="8555"/>
                    </a:cubicBezTo>
                    <a:cubicBezTo>
                      <a:pt x="6187" y="8555"/>
                      <a:pt x="4453" y="408"/>
                      <a:pt x="3151" y="32"/>
                    </a:cubicBezTo>
                    <a:cubicBezTo>
                      <a:pt x="3077" y="11"/>
                      <a:pt x="3010" y="1"/>
                      <a:pt x="29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23"/>
              <p:cNvSpPr/>
              <p:nvPr/>
            </p:nvSpPr>
            <p:spPr>
              <a:xfrm>
                <a:off x="4752075" y="646675"/>
                <a:ext cx="216775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5874" extrusionOk="0">
                    <a:moveTo>
                      <a:pt x="1891" y="0"/>
                    </a:moveTo>
                    <a:cubicBezTo>
                      <a:pt x="1851" y="0"/>
                      <a:pt x="1815" y="4"/>
                      <a:pt x="1781" y="13"/>
                    </a:cubicBezTo>
                    <a:cubicBezTo>
                      <a:pt x="467" y="338"/>
                      <a:pt x="2866" y="2521"/>
                      <a:pt x="2866" y="2521"/>
                    </a:cubicBezTo>
                    <a:cubicBezTo>
                      <a:pt x="2866" y="2521"/>
                      <a:pt x="1743" y="2163"/>
                      <a:pt x="933" y="2163"/>
                    </a:cubicBezTo>
                    <a:cubicBezTo>
                      <a:pt x="399" y="2163"/>
                      <a:pt x="0" y="2319"/>
                      <a:pt x="150" y="2836"/>
                    </a:cubicBezTo>
                    <a:cubicBezTo>
                      <a:pt x="523" y="4138"/>
                      <a:pt x="8670" y="5874"/>
                      <a:pt x="8670" y="5874"/>
                    </a:cubicBezTo>
                    <a:cubicBezTo>
                      <a:pt x="8670" y="5874"/>
                      <a:pt x="3379" y="0"/>
                      <a:pt x="18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23"/>
              <p:cNvSpPr/>
              <p:nvPr/>
            </p:nvSpPr>
            <p:spPr>
              <a:xfrm>
                <a:off x="4700600" y="827500"/>
                <a:ext cx="246825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9873" h="3676" extrusionOk="0">
                    <a:moveTo>
                      <a:pt x="1869" y="0"/>
                    </a:moveTo>
                    <a:cubicBezTo>
                      <a:pt x="1441" y="0"/>
                      <a:pt x="1125" y="62"/>
                      <a:pt x="974" y="207"/>
                    </a:cubicBezTo>
                    <a:cubicBezTo>
                      <a:pt x="0" y="1147"/>
                      <a:pt x="3168" y="1838"/>
                      <a:pt x="3168" y="1838"/>
                    </a:cubicBezTo>
                    <a:cubicBezTo>
                      <a:pt x="3168" y="1838"/>
                      <a:pt x="0" y="2530"/>
                      <a:pt x="974" y="3469"/>
                    </a:cubicBezTo>
                    <a:cubicBezTo>
                      <a:pt x="1125" y="3614"/>
                      <a:pt x="1442" y="3675"/>
                      <a:pt x="1870" y="3675"/>
                    </a:cubicBezTo>
                    <a:cubicBezTo>
                      <a:pt x="4211" y="3675"/>
                      <a:pt x="9873" y="1838"/>
                      <a:pt x="9873" y="1838"/>
                    </a:cubicBezTo>
                    <a:cubicBezTo>
                      <a:pt x="9873" y="1838"/>
                      <a:pt x="4208" y="0"/>
                      <a:pt x="18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23"/>
              <p:cNvSpPr/>
              <p:nvPr/>
            </p:nvSpPr>
            <p:spPr>
              <a:xfrm>
                <a:off x="4752075" y="953350"/>
                <a:ext cx="216775" cy="1469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5877" extrusionOk="0">
                    <a:moveTo>
                      <a:pt x="8670" y="1"/>
                    </a:moveTo>
                    <a:cubicBezTo>
                      <a:pt x="8670" y="1"/>
                      <a:pt x="523" y="1737"/>
                      <a:pt x="150" y="3038"/>
                    </a:cubicBezTo>
                    <a:cubicBezTo>
                      <a:pt x="0" y="3555"/>
                      <a:pt x="399" y="3711"/>
                      <a:pt x="933" y="3711"/>
                    </a:cubicBezTo>
                    <a:cubicBezTo>
                      <a:pt x="1743" y="3711"/>
                      <a:pt x="2866" y="3353"/>
                      <a:pt x="2866" y="3353"/>
                    </a:cubicBezTo>
                    <a:lnTo>
                      <a:pt x="2866" y="3353"/>
                    </a:lnTo>
                    <a:cubicBezTo>
                      <a:pt x="2866" y="3353"/>
                      <a:pt x="467" y="5538"/>
                      <a:pt x="1781" y="5864"/>
                    </a:cubicBezTo>
                    <a:cubicBezTo>
                      <a:pt x="1814" y="5872"/>
                      <a:pt x="1851" y="5876"/>
                      <a:pt x="1890" y="5876"/>
                    </a:cubicBezTo>
                    <a:cubicBezTo>
                      <a:pt x="3377" y="5876"/>
                      <a:pt x="8670" y="1"/>
                      <a:pt x="86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23"/>
              <p:cNvSpPr/>
              <p:nvPr/>
            </p:nvSpPr>
            <p:spPr>
              <a:xfrm>
                <a:off x="4872675" y="1011925"/>
                <a:ext cx="154675" cy="213825"/>
              </a:xfrm>
              <a:custGeom>
                <a:avLst/>
                <a:gdLst/>
                <a:ahLst/>
                <a:cxnLst/>
                <a:rect l="l" t="t" r="r" b="b"/>
                <a:pathLst>
                  <a:path w="6187" h="8553" extrusionOk="0">
                    <a:moveTo>
                      <a:pt x="6187" y="0"/>
                    </a:moveTo>
                    <a:lnTo>
                      <a:pt x="6187" y="0"/>
                    </a:lnTo>
                    <a:cubicBezTo>
                      <a:pt x="6186" y="1"/>
                      <a:pt x="1" y="5576"/>
                      <a:pt x="326" y="6892"/>
                    </a:cubicBezTo>
                    <a:lnTo>
                      <a:pt x="326" y="6890"/>
                    </a:lnTo>
                    <a:cubicBezTo>
                      <a:pt x="396" y="7172"/>
                      <a:pt x="553" y="7283"/>
                      <a:pt x="755" y="7283"/>
                    </a:cubicBezTo>
                    <a:cubicBezTo>
                      <a:pt x="1492" y="7283"/>
                      <a:pt x="2836" y="5807"/>
                      <a:pt x="2837" y="5807"/>
                    </a:cubicBezTo>
                    <a:lnTo>
                      <a:pt x="2837" y="5807"/>
                    </a:lnTo>
                    <a:cubicBezTo>
                      <a:pt x="2836" y="5807"/>
                      <a:pt x="1960" y="8553"/>
                      <a:pt x="2950" y="8553"/>
                    </a:cubicBezTo>
                    <a:cubicBezTo>
                      <a:pt x="3010" y="8553"/>
                      <a:pt x="3077" y="8542"/>
                      <a:pt x="3151" y="8521"/>
                    </a:cubicBezTo>
                    <a:cubicBezTo>
                      <a:pt x="4453" y="8147"/>
                      <a:pt x="6187" y="1"/>
                      <a:pt x="618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23"/>
              <p:cNvSpPr/>
              <p:nvPr/>
            </p:nvSpPr>
            <p:spPr>
              <a:xfrm>
                <a:off x="5043075" y="1033325"/>
                <a:ext cx="128500" cy="227150"/>
              </a:xfrm>
              <a:custGeom>
                <a:avLst/>
                <a:gdLst/>
                <a:ahLst/>
                <a:cxnLst/>
                <a:rect l="l" t="t" r="r" b="b"/>
                <a:pathLst>
                  <a:path w="5140" h="9086" extrusionOk="0">
                    <a:moveTo>
                      <a:pt x="2570" y="1"/>
                    </a:moveTo>
                    <a:cubicBezTo>
                      <a:pt x="2570" y="1"/>
                      <a:pt x="1" y="7923"/>
                      <a:pt x="939" y="8899"/>
                    </a:cubicBezTo>
                    <a:cubicBezTo>
                      <a:pt x="1064" y="9029"/>
                      <a:pt x="1185" y="9085"/>
                      <a:pt x="1301" y="9085"/>
                    </a:cubicBezTo>
                    <a:cubicBezTo>
                      <a:pt x="2051" y="9085"/>
                      <a:pt x="2570" y="6706"/>
                      <a:pt x="2570" y="6706"/>
                    </a:cubicBezTo>
                    <a:cubicBezTo>
                      <a:pt x="2570" y="6706"/>
                      <a:pt x="3089" y="9085"/>
                      <a:pt x="3839" y="9085"/>
                    </a:cubicBezTo>
                    <a:cubicBezTo>
                      <a:pt x="3955" y="9085"/>
                      <a:pt x="4076" y="9029"/>
                      <a:pt x="4201" y="8899"/>
                    </a:cubicBezTo>
                    <a:cubicBezTo>
                      <a:pt x="5139" y="7923"/>
                      <a:pt x="2570" y="1"/>
                      <a:pt x="25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23"/>
              <p:cNvSpPr/>
              <p:nvPr/>
            </p:nvSpPr>
            <p:spPr>
              <a:xfrm>
                <a:off x="5187225" y="1011925"/>
                <a:ext cx="154750" cy="213825"/>
              </a:xfrm>
              <a:custGeom>
                <a:avLst/>
                <a:gdLst/>
                <a:ahLst/>
                <a:cxnLst/>
                <a:rect l="l" t="t" r="r" b="b"/>
                <a:pathLst>
                  <a:path w="6190" h="8553" extrusionOk="0">
                    <a:moveTo>
                      <a:pt x="1" y="0"/>
                    </a:moveTo>
                    <a:cubicBezTo>
                      <a:pt x="1" y="1"/>
                      <a:pt x="1737" y="8147"/>
                      <a:pt x="3038" y="8521"/>
                    </a:cubicBezTo>
                    <a:cubicBezTo>
                      <a:pt x="3113" y="8542"/>
                      <a:pt x="3180" y="8553"/>
                      <a:pt x="3240" y="8553"/>
                    </a:cubicBezTo>
                    <a:cubicBezTo>
                      <a:pt x="4230" y="8553"/>
                      <a:pt x="3353" y="5807"/>
                      <a:pt x="3353" y="5807"/>
                    </a:cubicBezTo>
                    <a:lnTo>
                      <a:pt x="3353" y="5807"/>
                    </a:lnTo>
                    <a:cubicBezTo>
                      <a:pt x="3354" y="5807"/>
                      <a:pt x="4698" y="7283"/>
                      <a:pt x="5434" y="7283"/>
                    </a:cubicBezTo>
                    <a:cubicBezTo>
                      <a:pt x="5636" y="7283"/>
                      <a:pt x="5792" y="7172"/>
                      <a:pt x="5862" y="6890"/>
                    </a:cubicBezTo>
                    <a:cubicBezTo>
                      <a:pt x="6189" y="557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23"/>
              <p:cNvSpPr/>
              <p:nvPr/>
            </p:nvSpPr>
            <p:spPr>
              <a:xfrm>
                <a:off x="5245750" y="953400"/>
                <a:ext cx="216800" cy="146875"/>
              </a:xfrm>
              <a:custGeom>
                <a:avLst/>
                <a:gdLst/>
                <a:ahLst/>
                <a:cxnLst/>
                <a:rect l="l" t="t" r="r" b="b"/>
                <a:pathLst>
                  <a:path w="8672" h="5875" extrusionOk="0">
                    <a:moveTo>
                      <a:pt x="1" y="1"/>
                    </a:moveTo>
                    <a:cubicBezTo>
                      <a:pt x="1" y="1"/>
                      <a:pt x="5296" y="5874"/>
                      <a:pt x="6783" y="5874"/>
                    </a:cubicBezTo>
                    <a:cubicBezTo>
                      <a:pt x="6822" y="5874"/>
                      <a:pt x="6858" y="5870"/>
                      <a:pt x="6892" y="5862"/>
                    </a:cubicBezTo>
                    <a:cubicBezTo>
                      <a:pt x="8206" y="5536"/>
                      <a:pt x="5807" y="3351"/>
                      <a:pt x="5807" y="3351"/>
                    </a:cubicBezTo>
                    <a:lnTo>
                      <a:pt x="5807" y="3351"/>
                    </a:lnTo>
                    <a:cubicBezTo>
                      <a:pt x="5807" y="3351"/>
                      <a:pt x="6929" y="3709"/>
                      <a:pt x="7739" y="3709"/>
                    </a:cubicBezTo>
                    <a:cubicBezTo>
                      <a:pt x="8273" y="3709"/>
                      <a:pt x="8672" y="3553"/>
                      <a:pt x="8523" y="3036"/>
                    </a:cubicBezTo>
                    <a:cubicBezTo>
                      <a:pt x="8147" y="1737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23"/>
              <p:cNvSpPr/>
              <p:nvPr/>
            </p:nvSpPr>
            <p:spPr>
              <a:xfrm>
                <a:off x="5267225" y="827500"/>
                <a:ext cx="246825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9873" h="3676" extrusionOk="0">
                    <a:moveTo>
                      <a:pt x="8004" y="0"/>
                    </a:moveTo>
                    <a:cubicBezTo>
                      <a:pt x="5665" y="0"/>
                      <a:pt x="0" y="1838"/>
                      <a:pt x="0" y="1838"/>
                    </a:cubicBezTo>
                    <a:cubicBezTo>
                      <a:pt x="0" y="1838"/>
                      <a:pt x="5662" y="3675"/>
                      <a:pt x="8003" y="3675"/>
                    </a:cubicBezTo>
                    <a:cubicBezTo>
                      <a:pt x="8431" y="3675"/>
                      <a:pt x="8748" y="3614"/>
                      <a:pt x="8898" y="3469"/>
                    </a:cubicBezTo>
                    <a:cubicBezTo>
                      <a:pt x="9872" y="2530"/>
                      <a:pt x="6703" y="1838"/>
                      <a:pt x="6703" y="1838"/>
                    </a:cubicBezTo>
                    <a:cubicBezTo>
                      <a:pt x="6703" y="1838"/>
                      <a:pt x="9872" y="1147"/>
                      <a:pt x="8898" y="207"/>
                    </a:cubicBezTo>
                    <a:cubicBezTo>
                      <a:pt x="8748" y="62"/>
                      <a:pt x="8431" y="0"/>
                      <a:pt x="80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23"/>
              <p:cNvSpPr/>
              <p:nvPr/>
            </p:nvSpPr>
            <p:spPr>
              <a:xfrm>
                <a:off x="5245750" y="646675"/>
                <a:ext cx="2168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8672" h="5874" extrusionOk="0">
                    <a:moveTo>
                      <a:pt x="6782" y="0"/>
                    </a:moveTo>
                    <a:cubicBezTo>
                      <a:pt x="5294" y="0"/>
                      <a:pt x="1" y="5874"/>
                      <a:pt x="1" y="5874"/>
                    </a:cubicBezTo>
                    <a:cubicBezTo>
                      <a:pt x="1" y="5874"/>
                      <a:pt x="8147" y="4138"/>
                      <a:pt x="8523" y="2836"/>
                    </a:cubicBezTo>
                    <a:cubicBezTo>
                      <a:pt x="8672" y="2319"/>
                      <a:pt x="8273" y="2163"/>
                      <a:pt x="7739" y="2163"/>
                    </a:cubicBezTo>
                    <a:cubicBezTo>
                      <a:pt x="6929" y="2163"/>
                      <a:pt x="5807" y="2521"/>
                      <a:pt x="5807" y="2521"/>
                    </a:cubicBezTo>
                    <a:cubicBezTo>
                      <a:pt x="5807" y="2521"/>
                      <a:pt x="8206" y="338"/>
                      <a:pt x="6892" y="13"/>
                    </a:cubicBezTo>
                    <a:cubicBezTo>
                      <a:pt x="6858" y="4"/>
                      <a:pt x="6822" y="0"/>
                      <a:pt x="67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23"/>
              <p:cNvSpPr/>
              <p:nvPr/>
            </p:nvSpPr>
            <p:spPr>
              <a:xfrm>
                <a:off x="5187225" y="521125"/>
                <a:ext cx="154750" cy="213875"/>
              </a:xfrm>
              <a:custGeom>
                <a:avLst/>
                <a:gdLst/>
                <a:ahLst/>
                <a:cxnLst/>
                <a:rect l="l" t="t" r="r" b="b"/>
                <a:pathLst>
                  <a:path w="6190" h="8555" extrusionOk="0">
                    <a:moveTo>
                      <a:pt x="3239" y="1"/>
                    </a:moveTo>
                    <a:cubicBezTo>
                      <a:pt x="3179" y="1"/>
                      <a:pt x="3113" y="11"/>
                      <a:pt x="3038" y="32"/>
                    </a:cubicBezTo>
                    <a:cubicBezTo>
                      <a:pt x="1737" y="408"/>
                      <a:pt x="1" y="8555"/>
                      <a:pt x="1" y="8555"/>
                    </a:cubicBezTo>
                    <a:cubicBezTo>
                      <a:pt x="1" y="8555"/>
                      <a:pt x="6189" y="2977"/>
                      <a:pt x="5864" y="1663"/>
                    </a:cubicBezTo>
                    <a:cubicBezTo>
                      <a:pt x="5794" y="1381"/>
                      <a:pt x="5637" y="1270"/>
                      <a:pt x="5436" y="1270"/>
                    </a:cubicBezTo>
                    <a:cubicBezTo>
                      <a:pt x="4699" y="1270"/>
                      <a:pt x="3353" y="2749"/>
                      <a:pt x="3353" y="2749"/>
                    </a:cubicBezTo>
                    <a:cubicBezTo>
                      <a:pt x="3353" y="2749"/>
                      <a:pt x="4231" y="1"/>
                      <a:pt x="32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13" name="Google Shape;1113;p23"/>
          <p:cNvGrpSpPr/>
          <p:nvPr/>
        </p:nvGrpSpPr>
        <p:grpSpPr>
          <a:xfrm>
            <a:off x="0" y="4419600"/>
            <a:ext cx="9144057" cy="727766"/>
            <a:chOff x="0" y="4419600"/>
            <a:chExt cx="9144057" cy="727766"/>
          </a:xfrm>
        </p:grpSpPr>
        <p:sp>
          <p:nvSpPr>
            <p:cNvPr id="1114" name="Google Shape;1114;p23"/>
            <p:cNvSpPr/>
            <p:nvPr/>
          </p:nvSpPr>
          <p:spPr>
            <a:xfrm>
              <a:off x="7641975" y="4419600"/>
              <a:ext cx="1502082" cy="727766"/>
            </a:xfrm>
            <a:custGeom>
              <a:avLst/>
              <a:gdLst/>
              <a:ahLst/>
              <a:cxnLst/>
              <a:rect l="l" t="t" r="r" b="b"/>
              <a:pathLst>
                <a:path w="71707" h="34272" extrusionOk="0">
                  <a:moveTo>
                    <a:pt x="63812" y="1"/>
                  </a:moveTo>
                  <a:cubicBezTo>
                    <a:pt x="40013" y="1"/>
                    <a:pt x="41006" y="15836"/>
                    <a:pt x="41006" y="15836"/>
                  </a:cubicBezTo>
                  <a:cubicBezTo>
                    <a:pt x="38466" y="15044"/>
                    <a:pt x="36214" y="14710"/>
                    <a:pt x="34223" y="14710"/>
                  </a:cubicBezTo>
                  <a:cubicBezTo>
                    <a:pt x="23669" y="14710"/>
                    <a:pt x="20447" y="24080"/>
                    <a:pt x="20447" y="24080"/>
                  </a:cubicBezTo>
                  <a:cubicBezTo>
                    <a:pt x="5578" y="24080"/>
                    <a:pt x="1" y="34271"/>
                    <a:pt x="1" y="34271"/>
                  </a:cubicBezTo>
                  <a:lnTo>
                    <a:pt x="71706" y="34271"/>
                  </a:lnTo>
                  <a:lnTo>
                    <a:pt x="71706" y="506"/>
                  </a:lnTo>
                  <a:cubicBezTo>
                    <a:pt x="68810" y="159"/>
                    <a:pt x="66187" y="1"/>
                    <a:pt x="638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3"/>
            <p:cNvSpPr/>
            <p:nvPr/>
          </p:nvSpPr>
          <p:spPr>
            <a:xfrm flipH="1">
              <a:off x="0" y="4419600"/>
              <a:ext cx="1502082" cy="727766"/>
            </a:xfrm>
            <a:custGeom>
              <a:avLst/>
              <a:gdLst/>
              <a:ahLst/>
              <a:cxnLst/>
              <a:rect l="l" t="t" r="r" b="b"/>
              <a:pathLst>
                <a:path w="71707" h="34272" extrusionOk="0">
                  <a:moveTo>
                    <a:pt x="63812" y="1"/>
                  </a:moveTo>
                  <a:cubicBezTo>
                    <a:pt x="40013" y="1"/>
                    <a:pt x="41006" y="15836"/>
                    <a:pt x="41006" y="15836"/>
                  </a:cubicBezTo>
                  <a:cubicBezTo>
                    <a:pt x="38466" y="15044"/>
                    <a:pt x="36214" y="14710"/>
                    <a:pt x="34223" y="14710"/>
                  </a:cubicBezTo>
                  <a:cubicBezTo>
                    <a:pt x="23669" y="14710"/>
                    <a:pt x="20447" y="24080"/>
                    <a:pt x="20447" y="24080"/>
                  </a:cubicBezTo>
                  <a:cubicBezTo>
                    <a:pt x="5578" y="24080"/>
                    <a:pt x="1" y="34271"/>
                    <a:pt x="1" y="34271"/>
                  </a:cubicBezTo>
                  <a:lnTo>
                    <a:pt x="71706" y="34271"/>
                  </a:lnTo>
                  <a:lnTo>
                    <a:pt x="71706" y="506"/>
                  </a:lnTo>
                  <a:cubicBezTo>
                    <a:pt x="68810" y="159"/>
                    <a:pt x="66187" y="1"/>
                    <a:pt x="638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6" name="Google Shape;1116;p23"/>
          <p:cNvGrpSpPr/>
          <p:nvPr/>
        </p:nvGrpSpPr>
        <p:grpSpPr>
          <a:xfrm>
            <a:off x="188835" y="4786446"/>
            <a:ext cx="8775451" cy="212510"/>
            <a:chOff x="188835" y="4786446"/>
            <a:chExt cx="8775451" cy="212510"/>
          </a:xfrm>
        </p:grpSpPr>
        <p:sp>
          <p:nvSpPr>
            <p:cNvPr id="1117" name="Google Shape;1117;p23"/>
            <p:cNvSpPr/>
            <p:nvPr/>
          </p:nvSpPr>
          <p:spPr>
            <a:xfrm>
              <a:off x="188835" y="4786446"/>
              <a:ext cx="212476" cy="212510"/>
            </a:xfrm>
            <a:custGeom>
              <a:avLst/>
              <a:gdLst/>
              <a:ahLst/>
              <a:cxnLst/>
              <a:rect l="l" t="t" r="r" b="b"/>
              <a:pathLst>
                <a:path w="6397" h="6398" extrusionOk="0">
                  <a:moveTo>
                    <a:pt x="3199" y="1"/>
                  </a:moveTo>
                  <a:cubicBezTo>
                    <a:pt x="2863" y="2591"/>
                    <a:pt x="2590" y="2862"/>
                    <a:pt x="0" y="3200"/>
                  </a:cubicBezTo>
                  <a:cubicBezTo>
                    <a:pt x="2590" y="3536"/>
                    <a:pt x="2863" y="3809"/>
                    <a:pt x="3199" y="6397"/>
                  </a:cubicBezTo>
                  <a:cubicBezTo>
                    <a:pt x="3535" y="3809"/>
                    <a:pt x="3808" y="3536"/>
                    <a:pt x="6396" y="3200"/>
                  </a:cubicBezTo>
                  <a:cubicBezTo>
                    <a:pt x="3808" y="2864"/>
                    <a:pt x="3535" y="2591"/>
                    <a:pt x="31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23"/>
            <p:cNvSpPr/>
            <p:nvPr/>
          </p:nvSpPr>
          <p:spPr>
            <a:xfrm>
              <a:off x="8751810" y="4786446"/>
              <a:ext cx="212476" cy="212510"/>
            </a:xfrm>
            <a:custGeom>
              <a:avLst/>
              <a:gdLst/>
              <a:ahLst/>
              <a:cxnLst/>
              <a:rect l="l" t="t" r="r" b="b"/>
              <a:pathLst>
                <a:path w="6397" h="6398" extrusionOk="0">
                  <a:moveTo>
                    <a:pt x="3199" y="1"/>
                  </a:moveTo>
                  <a:cubicBezTo>
                    <a:pt x="2863" y="2591"/>
                    <a:pt x="2590" y="2862"/>
                    <a:pt x="0" y="3200"/>
                  </a:cubicBezTo>
                  <a:cubicBezTo>
                    <a:pt x="2590" y="3536"/>
                    <a:pt x="2863" y="3809"/>
                    <a:pt x="3199" y="6397"/>
                  </a:cubicBezTo>
                  <a:cubicBezTo>
                    <a:pt x="3535" y="3809"/>
                    <a:pt x="3808" y="3536"/>
                    <a:pt x="6396" y="3200"/>
                  </a:cubicBezTo>
                  <a:cubicBezTo>
                    <a:pt x="3808" y="2864"/>
                    <a:pt x="3535" y="2591"/>
                    <a:pt x="31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9" name="Google Shape;1119;p23"/>
          <p:cNvGrpSpPr/>
          <p:nvPr/>
        </p:nvGrpSpPr>
        <p:grpSpPr>
          <a:xfrm>
            <a:off x="188823" y="1017712"/>
            <a:ext cx="8775444" cy="3257153"/>
            <a:chOff x="188823" y="1017712"/>
            <a:chExt cx="8775444" cy="3257153"/>
          </a:xfrm>
        </p:grpSpPr>
        <p:grpSp>
          <p:nvGrpSpPr>
            <p:cNvPr id="1120" name="Google Shape;1120;p23"/>
            <p:cNvGrpSpPr/>
            <p:nvPr/>
          </p:nvGrpSpPr>
          <p:grpSpPr>
            <a:xfrm>
              <a:off x="188823" y="1017712"/>
              <a:ext cx="444819" cy="393753"/>
              <a:chOff x="859100" y="238200"/>
              <a:chExt cx="5915150" cy="5236075"/>
            </a:xfrm>
          </p:grpSpPr>
          <p:sp>
            <p:nvSpPr>
              <p:cNvPr id="1121" name="Google Shape;1121;p23"/>
              <p:cNvSpPr/>
              <p:nvPr/>
            </p:nvSpPr>
            <p:spPr>
              <a:xfrm>
                <a:off x="859100" y="238200"/>
                <a:ext cx="5915150" cy="5236075"/>
              </a:xfrm>
              <a:custGeom>
                <a:avLst/>
                <a:gdLst/>
                <a:ahLst/>
                <a:cxnLst/>
                <a:rect l="l" t="t" r="r" b="b"/>
                <a:pathLst>
                  <a:path w="236606" h="209443" extrusionOk="0">
                    <a:moveTo>
                      <a:pt x="98579" y="84632"/>
                    </a:moveTo>
                    <a:lnTo>
                      <a:pt x="98579" y="84632"/>
                    </a:lnTo>
                    <a:cubicBezTo>
                      <a:pt x="98584" y="84636"/>
                      <a:pt x="98588" y="84640"/>
                      <a:pt x="98593" y="84643"/>
                    </a:cubicBezTo>
                    <a:cubicBezTo>
                      <a:pt x="98591" y="84646"/>
                      <a:pt x="98590" y="84647"/>
                      <a:pt x="98588" y="84647"/>
                    </a:cubicBezTo>
                    <a:cubicBezTo>
                      <a:pt x="98584" y="84647"/>
                      <a:pt x="98581" y="84641"/>
                      <a:pt x="98579" y="84632"/>
                    </a:cubicBezTo>
                    <a:close/>
                    <a:moveTo>
                      <a:pt x="101994" y="3602"/>
                    </a:moveTo>
                    <a:cubicBezTo>
                      <a:pt x="126466" y="3655"/>
                      <a:pt x="140662" y="44676"/>
                      <a:pt x="139924" y="65233"/>
                    </a:cubicBezTo>
                    <a:lnTo>
                      <a:pt x="139726" y="72213"/>
                    </a:lnTo>
                    <a:cubicBezTo>
                      <a:pt x="152935" y="54536"/>
                      <a:pt x="168311" y="35337"/>
                      <a:pt x="190021" y="28338"/>
                    </a:cubicBezTo>
                    <a:cubicBezTo>
                      <a:pt x="192578" y="27470"/>
                      <a:pt x="195152" y="27066"/>
                      <a:pt x="197686" y="27066"/>
                    </a:cubicBezTo>
                    <a:cubicBezTo>
                      <a:pt x="206771" y="27066"/>
                      <a:pt x="215342" y="32255"/>
                      <a:pt x="220774" y="39826"/>
                    </a:cubicBezTo>
                    <a:cubicBezTo>
                      <a:pt x="230443" y="52335"/>
                      <a:pt x="236605" y="70948"/>
                      <a:pt x="223443" y="83332"/>
                    </a:cubicBezTo>
                    <a:cubicBezTo>
                      <a:pt x="210855" y="95182"/>
                      <a:pt x="192730" y="99572"/>
                      <a:pt x="175983" y="101865"/>
                    </a:cubicBezTo>
                    <a:cubicBezTo>
                      <a:pt x="184076" y="105662"/>
                      <a:pt x="191840" y="110328"/>
                      <a:pt x="198958" y="115759"/>
                    </a:cubicBezTo>
                    <a:cubicBezTo>
                      <a:pt x="220748" y="132058"/>
                      <a:pt x="231781" y="154316"/>
                      <a:pt x="208462" y="175228"/>
                    </a:cubicBezTo>
                    <a:cubicBezTo>
                      <a:pt x="199698" y="183539"/>
                      <a:pt x="190930" y="187261"/>
                      <a:pt x="182522" y="187261"/>
                    </a:cubicBezTo>
                    <a:cubicBezTo>
                      <a:pt x="170158" y="187261"/>
                      <a:pt x="158574" y="179214"/>
                      <a:pt x="148927" y="165876"/>
                    </a:cubicBezTo>
                    <a:cubicBezTo>
                      <a:pt x="142989" y="157954"/>
                      <a:pt x="138362" y="148924"/>
                      <a:pt x="134539" y="139875"/>
                    </a:cubicBezTo>
                    <a:cubicBezTo>
                      <a:pt x="127184" y="161974"/>
                      <a:pt x="116059" y="189386"/>
                      <a:pt x="95008" y="201368"/>
                    </a:cubicBezTo>
                    <a:cubicBezTo>
                      <a:pt x="91289" y="203371"/>
                      <a:pt x="87288" y="204270"/>
                      <a:pt x="83275" y="204270"/>
                    </a:cubicBezTo>
                    <a:cubicBezTo>
                      <a:pt x="73005" y="204270"/>
                      <a:pt x="62654" y="198382"/>
                      <a:pt x="56754" y="190051"/>
                    </a:cubicBezTo>
                    <a:cubicBezTo>
                      <a:pt x="43526" y="168947"/>
                      <a:pt x="64538" y="140705"/>
                      <a:pt x="78656" y="124999"/>
                    </a:cubicBezTo>
                    <a:lnTo>
                      <a:pt x="78656" y="124999"/>
                    </a:lnTo>
                    <a:cubicBezTo>
                      <a:pt x="73869" y="125306"/>
                      <a:pt x="69013" y="125507"/>
                      <a:pt x="64152" y="125507"/>
                    </a:cubicBezTo>
                    <a:cubicBezTo>
                      <a:pt x="58679" y="125507"/>
                      <a:pt x="53200" y="125253"/>
                      <a:pt x="47804" y="124611"/>
                    </a:cubicBezTo>
                    <a:cubicBezTo>
                      <a:pt x="32645" y="122673"/>
                      <a:pt x="13274" y="118369"/>
                      <a:pt x="7461" y="102630"/>
                    </a:cubicBezTo>
                    <a:cubicBezTo>
                      <a:pt x="4930" y="95149"/>
                      <a:pt x="6374" y="86449"/>
                      <a:pt x="9458" y="79298"/>
                    </a:cubicBezTo>
                    <a:cubicBezTo>
                      <a:pt x="12543" y="71739"/>
                      <a:pt x="19463" y="66637"/>
                      <a:pt x="27412" y="65062"/>
                    </a:cubicBezTo>
                    <a:cubicBezTo>
                      <a:pt x="30584" y="64521"/>
                      <a:pt x="33764" y="64274"/>
                      <a:pt x="36940" y="64274"/>
                    </a:cubicBezTo>
                    <a:cubicBezTo>
                      <a:pt x="54436" y="64274"/>
                      <a:pt x="71850" y="71765"/>
                      <a:pt x="87547" y="78916"/>
                    </a:cubicBezTo>
                    <a:cubicBezTo>
                      <a:pt x="91027" y="80590"/>
                      <a:pt x="94704" y="82501"/>
                      <a:pt x="98079" y="84393"/>
                    </a:cubicBezTo>
                    <a:cubicBezTo>
                      <a:pt x="98285" y="84507"/>
                      <a:pt x="98638" y="84754"/>
                      <a:pt x="98922" y="84754"/>
                    </a:cubicBezTo>
                    <a:cubicBezTo>
                      <a:pt x="98983" y="84754"/>
                      <a:pt x="99041" y="84743"/>
                      <a:pt x="99094" y="84716"/>
                    </a:cubicBezTo>
                    <a:cubicBezTo>
                      <a:pt x="99180" y="84373"/>
                      <a:pt x="98731" y="84110"/>
                      <a:pt x="98521" y="83892"/>
                    </a:cubicBezTo>
                    <a:cubicBezTo>
                      <a:pt x="87777" y="73446"/>
                      <a:pt x="78030" y="60554"/>
                      <a:pt x="74833" y="45718"/>
                    </a:cubicBezTo>
                    <a:cubicBezTo>
                      <a:pt x="72263" y="34560"/>
                      <a:pt x="75650" y="22696"/>
                      <a:pt x="83434" y="14352"/>
                    </a:cubicBezTo>
                    <a:cubicBezTo>
                      <a:pt x="88212" y="8895"/>
                      <a:pt x="94612" y="3991"/>
                      <a:pt x="101994" y="3602"/>
                    </a:cubicBezTo>
                    <a:close/>
                    <a:moveTo>
                      <a:pt x="102480" y="0"/>
                    </a:moveTo>
                    <a:cubicBezTo>
                      <a:pt x="102246" y="0"/>
                      <a:pt x="102012" y="4"/>
                      <a:pt x="101776" y="10"/>
                    </a:cubicBezTo>
                    <a:cubicBezTo>
                      <a:pt x="85721" y="1816"/>
                      <a:pt x="72955" y="18801"/>
                      <a:pt x="71603" y="34230"/>
                    </a:cubicBezTo>
                    <a:cubicBezTo>
                      <a:pt x="70549" y="53521"/>
                      <a:pt x="83098" y="70364"/>
                      <a:pt x="96612" y="82896"/>
                    </a:cubicBezTo>
                    <a:lnTo>
                      <a:pt x="96612" y="82896"/>
                    </a:lnTo>
                    <a:cubicBezTo>
                      <a:pt x="96501" y="82830"/>
                      <a:pt x="96396" y="82769"/>
                      <a:pt x="96299" y="82712"/>
                    </a:cubicBezTo>
                    <a:cubicBezTo>
                      <a:pt x="80769" y="73991"/>
                      <a:pt x="56523" y="61463"/>
                      <a:pt x="35680" y="61463"/>
                    </a:cubicBezTo>
                    <a:cubicBezTo>
                      <a:pt x="27997" y="61463"/>
                      <a:pt x="20777" y="63165"/>
                      <a:pt x="14626" y="67389"/>
                    </a:cubicBezTo>
                    <a:cubicBezTo>
                      <a:pt x="4107" y="75568"/>
                      <a:pt x="0" y="91254"/>
                      <a:pt x="3685" y="103889"/>
                    </a:cubicBezTo>
                    <a:cubicBezTo>
                      <a:pt x="9801" y="121598"/>
                      <a:pt x="30687" y="127016"/>
                      <a:pt x="47224" y="129303"/>
                    </a:cubicBezTo>
                    <a:cubicBezTo>
                      <a:pt x="53417" y="130079"/>
                      <a:pt x="59583" y="130504"/>
                      <a:pt x="65811" y="130504"/>
                    </a:cubicBezTo>
                    <a:cubicBezTo>
                      <a:pt x="66344" y="130504"/>
                      <a:pt x="66877" y="130501"/>
                      <a:pt x="67411" y="130495"/>
                    </a:cubicBezTo>
                    <a:lnTo>
                      <a:pt x="67411" y="130495"/>
                    </a:lnTo>
                    <a:cubicBezTo>
                      <a:pt x="53715" y="147747"/>
                      <a:pt x="39545" y="172462"/>
                      <a:pt x="52391" y="192958"/>
                    </a:cubicBezTo>
                    <a:cubicBezTo>
                      <a:pt x="59182" y="202824"/>
                      <a:pt x="71186" y="209442"/>
                      <a:pt x="83088" y="209442"/>
                    </a:cubicBezTo>
                    <a:cubicBezTo>
                      <a:pt x="87970" y="209442"/>
                      <a:pt x="92834" y="208329"/>
                      <a:pt x="97314" y="205869"/>
                    </a:cubicBezTo>
                    <a:cubicBezTo>
                      <a:pt x="116796" y="194664"/>
                      <a:pt x="127567" y="172407"/>
                      <a:pt x="135159" y="151754"/>
                    </a:cubicBezTo>
                    <a:lnTo>
                      <a:pt x="135159" y="151754"/>
                    </a:lnTo>
                    <a:cubicBezTo>
                      <a:pt x="138191" y="157595"/>
                      <a:pt x="141677" y="163097"/>
                      <a:pt x="145652" y="168341"/>
                    </a:cubicBezTo>
                    <a:cubicBezTo>
                      <a:pt x="154071" y="179664"/>
                      <a:pt x="167063" y="190765"/>
                      <a:pt x="181710" y="190765"/>
                    </a:cubicBezTo>
                    <a:cubicBezTo>
                      <a:pt x="184021" y="190765"/>
                      <a:pt x="186374" y="190489"/>
                      <a:pt x="188756" y="189893"/>
                    </a:cubicBezTo>
                    <a:cubicBezTo>
                      <a:pt x="203809" y="186011"/>
                      <a:pt x="219865" y="171472"/>
                      <a:pt x="223186" y="155924"/>
                    </a:cubicBezTo>
                    <a:cubicBezTo>
                      <a:pt x="224854" y="147527"/>
                      <a:pt x="222026" y="138900"/>
                      <a:pt x="217347" y="131986"/>
                    </a:cubicBezTo>
                    <a:cubicBezTo>
                      <a:pt x="208237" y="119000"/>
                      <a:pt x="194927" y="109940"/>
                      <a:pt x="181050" y="102688"/>
                    </a:cubicBezTo>
                    <a:lnTo>
                      <a:pt x="181050" y="102688"/>
                    </a:lnTo>
                    <a:cubicBezTo>
                      <a:pt x="196764" y="100229"/>
                      <a:pt x="212888" y="95793"/>
                      <a:pt x="224860" y="84756"/>
                    </a:cubicBezTo>
                    <a:cubicBezTo>
                      <a:pt x="235109" y="75693"/>
                      <a:pt x="235617" y="60607"/>
                      <a:pt x="229711" y="48961"/>
                    </a:cubicBezTo>
                    <a:cubicBezTo>
                      <a:pt x="224426" y="37400"/>
                      <a:pt x="215462" y="25748"/>
                      <a:pt x="202102" y="23605"/>
                    </a:cubicBezTo>
                    <a:cubicBezTo>
                      <a:pt x="200609" y="23404"/>
                      <a:pt x="199130" y="23309"/>
                      <a:pt x="197669" y="23309"/>
                    </a:cubicBezTo>
                    <a:cubicBezTo>
                      <a:pt x="181835" y="23309"/>
                      <a:pt x="167934" y="34550"/>
                      <a:pt x="156922" y="44940"/>
                    </a:cubicBezTo>
                    <a:cubicBezTo>
                      <a:pt x="152371" y="49401"/>
                      <a:pt x="148086" y="54050"/>
                      <a:pt x="144116" y="59030"/>
                    </a:cubicBezTo>
                    <a:lnTo>
                      <a:pt x="144116" y="59030"/>
                    </a:lnTo>
                    <a:cubicBezTo>
                      <a:pt x="142071" y="35686"/>
                      <a:pt x="126972" y="0"/>
                      <a:pt x="1024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23"/>
              <p:cNvSpPr/>
              <p:nvPr/>
            </p:nvSpPr>
            <p:spPr>
              <a:xfrm>
                <a:off x="3637475" y="2461875"/>
                <a:ext cx="929325" cy="929325"/>
              </a:xfrm>
              <a:custGeom>
                <a:avLst/>
                <a:gdLst/>
                <a:ahLst/>
                <a:cxnLst/>
                <a:rect l="l" t="t" r="r" b="b"/>
                <a:pathLst>
                  <a:path w="37173" h="37173" extrusionOk="0">
                    <a:moveTo>
                      <a:pt x="18587" y="0"/>
                    </a:moveTo>
                    <a:cubicBezTo>
                      <a:pt x="8325" y="0"/>
                      <a:pt x="0" y="8325"/>
                      <a:pt x="0" y="18587"/>
                    </a:cubicBezTo>
                    <a:cubicBezTo>
                      <a:pt x="0" y="28855"/>
                      <a:pt x="8325" y="37173"/>
                      <a:pt x="18587" y="37173"/>
                    </a:cubicBezTo>
                    <a:cubicBezTo>
                      <a:pt x="28855" y="37173"/>
                      <a:pt x="37173" y="28855"/>
                      <a:pt x="37173" y="18587"/>
                    </a:cubicBezTo>
                    <a:cubicBezTo>
                      <a:pt x="37173" y="8325"/>
                      <a:pt x="28855" y="0"/>
                      <a:pt x="185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3" name="Google Shape;1123;p23"/>
            <p:cNvGrpSpPr/>
            <p:nvPr/>
          </p:nvGrpSpPr>
          <p:grpSpPr>
            <a:xfrm>
              <a:off x="8519448" y="3881112"/>
              <a:ext cx="444819" cy="393753"/>
              <a:chOff x="859100" y="238200"/>
              <a:chExt cx="5915150" cy="5236075"/>
            </a:xfrm>
          </p:grpSpPr>
          <p:sp>
            <p:nvSpPr>
              <p:cNvPr id="1124" name="Google Shape;1124;p23"/>
              <p:cNvSpPr/>
              <p:nvPr/>
            </p:nvSpPr>
            <p:spPr>
              <a:xfrm>
                <a:off x="859100" y="238200"/>
                <a:ext cx="5915150" cy="5236075"/>
              </a:xfrm>
              <a:custGeom>
                <a:avLst/>
                <a:gdLst/>
                <a:ahLst/>
                <a:cxnLst/>
                <a:rect l="l" t="t" r="r" b="b"/>
                <a:pathLst>
                  <a:path w="236606" h="209443" extrusionOk="0">
                    <a:moveTo>
                      <a:pt x="98579" y="84632"/>
                    </a:moveTo>
                    <a:lnTo>
                      <a:pt x="98579" y="84632"/>
                    </a:lnTo>
                    <a:cubicBezTo>
                      <a:pt x="98584" y="84636"/>
                      <a:pt x="98588" y="84640"/>
                      <a:pt x="98593" y="84643"/>
                    </a:cubicBezTo>
                    <a:cubicBezTo>
                      <a:pt x="98591" y="84646"/>
                      <a:pt x="98590" y="84647"/>
                      <a:pt x="98588" y="84647"/>
                    </a:cubicBezTo>
                    <a:cubicBezTo>
                      <a:pt x="98584" y="84647"/>
                      <a:pt x="98581" y="84641"/>
                      <a:pt x="98579" y="84632"/>
                    </a:cubicBezTo>
                    <a:close/>
                    <a:moveTo>
                      <a:pt x="101994" y="3602"/>
                    </a:moveTo>
                    <a:cubicBezTo>
                      <a:pt x="126466" y="3655"/>
                      <a:pt x="140662" y="44676"/>
                      <a:pt x="139924" y="65233"/>
                    </a:cubicBezTo>
                    <a:lnTo>
                      <a:pt x="139726" y="72213"/>
                    </a:lnTo>
                    <a:cubicBezTo>
                      <a:pt x="152935" y="54536"/>
                      <a:pt x="168311" y="35337"/>
                      <a:pt x="190021" y="28338"/>
                    </a:cubicBezTo>
                    <a:cubicBezTo>
                      <a:pt x="192578" y="27470"/>
                      <a:pt x="195152" y="27066"/>
                      <a:pt x="197686" y="27066"/>
                    </a:cubicBezTo>
                    <a:cubicBezTo>
                      <a:pt x="206771" y="27066"/>
                      <a:pt x="215342" y="32255"/>
                      <a:pt x="220774" y="39826"/>
                    </a:cubicBezTo>
                    <a:cubicBezTo>
                      <a:pt x="230443" y="52335"/>
                      <a:pt x="236605" y="70948"/>
                      <a:pt x="223443" y="83332"/>
                    </a:cubicBezTo>
                    <a:cubicBezTo>
                      <a:pt x="210855" y="95182"/>
                      <a:pt x="192730" y="99572"/>
                      <a:pt x="175983" y="101865"/>
                    </a:cubicBezTo>
                    <a:cubicBezTo>
                      <a:pt x="184076" y="105662"/>
                      <a:pt x="191840" y="110328"/>
                      <a:pt x="198958" y="115759"/>
                    </a:cubicBezTo>
                    <a:cubicBezTo>
                      <a:pt x="220748" y="132058"/>
                      <a:pt x="231781" y="154316"/>
                      <a:pt x="208462" y="175228"/>
                    </a:cubicBezTo>
                    <a:cubicBezTo>
                      <a:pt x="199698" y="183539"/>
                      <a:pt x="190930" y="187261"/>
                      <a:pt x="182522" y="187261"/>
                    </a:cubicBezTo>
                    <a:cubicBezTo>
                      <a:pt x="170158" y="187261"/>
                      <a:pt x="158574" y="179214"/>
                      <a:pt x="148927" y="165876"/>
                    </a:cubicBezTo>
                    <a:cubicBezTo>
                      <a:pt x="142989" y="157954"/>
                      <a:pt x="138362" y="148924"/>
                      <a:pt x="134539" y="139875"/>
                    </a:cubicBezTo>
                    <a:cubicBezTo>
                      <a:pt x="127184" y="161974"/>
                      <a:pt x="116059" y="189386"/>
                      <a:pt x="95008" y="201368"/>
                    </a:cubicBezTo>
                    <a:cubicBezTo>
                      <a:pt x="91289" y="203371"/>
                      <a:pt x="87288" y="204270"/>
                      <a:pt x="83275" y="204270"/>
                    </a:cubicBezTo>
                    <a:cubicBezTo>
                      <a:pt x="73005" y="204270"/>
                      <a:pt x="62654" y="198382"/>
                      <a:pt x="56754" y="190051"/>
                    </a:cubicBezTo>
                    <a:cubicBezTo>
                      <a:pt x="43526" y="168947"/>
                      <a:pt x="64538" y="140705"/>
                      <a:pt x="78656" y="124999"/>
                    </a:cubicBezTo>
                    <a:lnTo>
                      <a:pt x="78656" y="124999"/>
                    </a:lnTo>
                    <a:cubicBezTo>
                      <a:pt x="73869" y="125306"/>
                      <a:pt x="69013" y="125507"/>
                      <a:pt x="64152" y="125507"/>
                    </a:cubicBezTo>
                    <a:cubicBezTo>
                      <a:pt x="58679" y="125507"/>
                      <a:pt x="53200" y="125253"/>
                      <a:pt x="47804" y="124611"/>
                    </a:cubicBezTo>
                    <a:cubicBezTo>
                      <a:pt x="32645" y="122673"/>
                      <a:pt x="13274" y="118369"/>
                      <a:pt x="7461" y="102630"/>
                    </a:cubicBezTo>
                    <a:cubicBezTo>
                      <a:pt x="4930" y="95149"/>
                      <a:pt x="6374" y="86449"/>
                      <a:pt x="9458" y="79298"/>
                    </a:cubicBezTo>
                    <a:cubicBezTo>
                      <a:pt x="12543" y="71739"/>
                      <a:pt x="19463" y="66637"/>
                      <a:pt x="27412" y="65062"/>
                    </a:cubicBezTo>
                    <a:cubicBezTo>
                      <a:pt x="30584" y="64521"/>
                      <a:pt x="33764" y="64274"/>
                      <a:pt x="36940" y="64274"/>
                    </a:cubicBezTo>
                    <a:cubicBezTo>
                      <a:pt x="54436" y="64274"/>
                      <a:pt x="71850" y="71765"/>
                      <a:pt x="87547" y="78916"/>
                    </a:cubicBezTo>
                    <a:cubicBezTo>
                      <a:pt x="91027" y="80590"/>
                      <a:pt x="94704" y="82501"/>
                      <a:pt x="98079" y="84393"/>
                    </a:cubicBezTo>
                    <a:cubicBezTo>
                      <a:pt x="98285" y="84507"/>
                      <a:pt x="98638" y="84754"/>
                      <a:pt x="98922" y="84754"/>
                    </a:cubicBezTo>
                    <a:cubicBezTo>
                      <a:pt x="98983" y="84754"/>
                      <a:pt x="99041" y="84743"/>
                      <a:pt x="99094" y="84716"/>
                    </a:cubicBezTo>
                    <a:cubicBezTo>
                      <a:pt x="99180" y="84373"/>
                      <a:pt x="98731" y="84110"/>
                      <a:pt x="98521" y="83892"/>
                    </a:cubicBezTo>
                    <a:cubicBezTo>
                      <a:pt x="87777" y="73446"/>
                      <a:pt x="78030" y="60554"/>
                      <a:pt x="74833" y="45718"/>
                    </a:cubicBezTo>
                    <a:cubicBezTo>
                      <a:pt x="72263" y="34560"/>
                      <a:pt x="75650" y="22696"/>
                      <a:pt x="83434" y="14352"/>
                    </a:cubicBezTo>
                    <a:cubicBezTo>
                      <a:pt x="88212" y="8895"/>
                      <a:pt x="94612" y="3991"/>
                      <a:pt x="101994" y="3602"/>
                    </a:cubicBezTo>
                    <a:close/>
                    <a:moveTo>
                      <a:pt x="102480" y="0"/>
                    </a:moveTo>
                    <a:cubicBezTo>
                      <a:pt x="102246" y="0"/>
                      <a:pt x="102012" y="4"/>
                      <a:pt x="101776" y="10"/>
                    </a:cubicBezTo>
                    <a:cubicBezTo>
                      <a:pt x="85721" y="1816"/>
                      <a:pt x="72955" y="18801"/>
                      <a:pt x="71603" y="34230"/>
                    </a:cubicBezTo>
                    <a:cubicBezTo>
                      <a:pt x="70549" y="53521"/>
                      <a:pt x="83098" y="70364"/>
                      <a:pt x="96612" y="82896"/>
                    </a:cubicBezTo>
                    <a:lnTo>
                      <a:pt x="96612" y="82896"/>
                    </a:lnTo>
                    <a:cubicBezTo>
                      <a:pt x="96501" y="82830"/>
                      <a:pt x="96396" y="82769"/>
                      <a:pt x="96299" y="82712"/>
                    </a:cubicBezTo>
                    <a:cubicBezTo>
                      <a:pt x="80769" y="73991"/>
                      <a:pt x="56523" y="61463"/>
                      <a:pt x="35680" y="61463"/>
                    </a:cubicBezTo>
                    <a:cubicBezTo>
                      <a:pt x="27997" y="61463"/>
                      <a:pt x="20777" y="63165"/>
                      <a:pt x="14626" y="67389"/>
                    </a:cubicBezTo>
                    <a:cubicBezTo>
                      <a:pt x="4107" y="75568"/>
                      <a:pt x="0" y="91254"/>
                      <a:pt x="3685" y="103889"/>
                    </a:cubicBezTo>
                    <a:cubicBezTo>
                      <a:pt x="9801" y="121598"/>
                      <a:pt x="30687" y="127016"/>
                      <a:pt x="47224" y="129303"/>
                    </a:cubicBezTo>
                    <a:cubicBezTo>
                      <a:pt x="53417" y="130079"/>
                      <a:pt x="59583" y="130504"/>
                      <a:pt x="65811" y="130504"/>
                    </a:cubicBezTo>
                    <a:cubicBezTo>
                      <a:pt x="66344" y="130504"/>
                      <a:pt x="66877" y="130501"/>
                      <a:pt x="67411" y="130495"/>
                    </a:cubicBezTo>
                    <a:lnTo>
                      <a:pt x="67411" y="130495"/>
                    </a:lnTo>
                    <a:cubicBezTo>
                      <a:pt x="53715" y="147747"/>
                      <a:pt x="39545" y="172462"/>
                      <a:pt x="52391" y="192958"/>
                    </a:cubicBezTo>
                    <a:cubicBezTo>
                      <a:pt x="59182" y="202824"/>
                      <a:pt x="71186" y="209442"/>
                      <a:pt x="83088" y="209442"/>
                    </a:cubicBezTo>
                    <a:cubicBezTo>
                      <a:pt x="87970" y="209442"/>
                      <a:pt x="92834" y="208329"/>
                      <a:pt x="97314" y="205869"/>
                    </a:cubicBezTo>
                    <a:cubicBezTo>
                      <a:pt x="116796" y="194664"/>
                      <a:pt x="127567" y="172407"/>
                      <a:pt x="135159" y="151754"/>
                    </a:cubicBezTo>
                    <a:lnTo>
                      <a:pt x="135159" y="151754"/>
                    </a:lnTo>
                    <a:cubicBezTo>
                      <a:pt x="138191" y="157595"/>
                      <a:pt x="141677" y="163097"/>
                      <a:pt x="145652" y="168341"/>
                    </a:cubicBezTo>
                    <a:cubicBezTo>
                      <a:pt x="154071" y="179664"/>
                      <a:pt x="167063" y="190765"/>
                      <a:pt x="181710" y="190765"/>
                    </a:cubicBezTo>
                    <a:cubicBezTo>
                      <a:pt x="184021" y="190765"/>
                      <a:pt x="186374" y="190489"/>
                      <a:pt x="188756" y="189893"/>
                    </a:cubicBezTo>
                    <a:cubicBezTo>
                      <a:pt x="203809" y="186011"/>
                      <a:pt x="219865" y="171472"/>
                      <a:pt x="223186" y="155924"/>
                    </a:cubicBezTo>
                    <a:cubicBezTo>
                      <a:pt x="224854" y="147527"/>
                      <a:pt x="222026" y="138900"/>
                      <a:pt x="217347" y="131986"/>
                    </a:cubicBezTo>
                    <a:cubicBezTo>
                      <a:pt x="208237" y="119000"/>
                      <a:pt x="194927" y="109940"/>
                      <a:pt x="181050" y="102688"/>
                    </a:cubicBezTo>
                    <a:lnTo>
                      <a:pt x="181050" y="102688"/>
                    </a:lnTo>
                    <a:cubicBezTo>
                      <a:pt x="196764" y="100229"/>
                      <a:pt x="212888" y="95793"/>
                      <a:pt x="224860" y="84756"/>
                    </a:cubicBezTo>
                    <a:cubicBezTo>
                      <a:pt x="235109" y="75693"/>
                      <a:pt x="235617" y="60607"/>
                      <a:pt x="229711" y="48961"/>
                    </a:cubicBezTo>
                    <a:cubicBezTo>
                      <a:pt x="224426" y="37400"/>
                      <a:pt x="215462" y="25748"/>
                      <a:pt x="202102" y="23605"/>
                    </a:cubicBezTo>
                    <a:cubicBezTo>
                      <a:pt x="200609" y="23404"/>
                      <a:pt x="199130" y="23309"/>
                      <a:pt x="197669" y="23309"/>
                    </a:cubicBezTo>
                    <a:cubicBezTo>
                      <a:pt x="181835" y="23309"/>
                      <a:pt x="167934" y="34550"/>
                      <a:pt x="156922" y="44940"/>
                    </a:cubicBezTo>
                    <a:cubicBezTo>
                      <a:pt x="152371" y="49401"/>
                      <a:pt x="148086" y="54050"/>
                      <a:pt x="144116" y="59030"/>
                    </a:cubicBezTo>
                    <a:lnTo>
                      <a:pt x="144116" y="59030"/>
                    </a:lnTo>
                    <a:cubicBezTo>
                      <a:pt x="142071" y="35686"/>
                      <a:pt x="126972" y="0"/>
                      <a:pt x="1024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23"/>
              <p:cNvSpPr/>
              <p:nvPr/>
            </p:nvSpPr>
            <p:spPr>
              <a:xfrm>
                <a:off x="3637475" y="2461875"/>
                <a:ext cx="929325" cy="929325"/>
              </a:xfrm>
              <a:custGeom>
                <a:avLst/>
                <a:gdLst/>
                <a:ahLst/>
                <a:cxnLst/>
                <a:rect l="l" t="t" r="r" b="b"/>
                <a:pathLst>
                  <a:path w="37173" h="37173" extrusionOk="0">
                    <a:moveTo>
                      <a:pt x="18587" y="0"/>
                    </a:moveTo>
                    <a:cubicBezTo>
                      <a:pt x="8325" y="0"/>
                      <a:pt x="0" y="8325"/>
                      <a:pt x="0" y="18587"/>
                    </a:cubicBezTo>
                    <a:cubicBezTo>
                      <a:pt x="0" y="28855"/>
                      <a:pt x="8325" y="37173"/>
                      <a:pt x="18587" y="37173"/>
                    </a:cubicBezTo>
                    <a:cubicBezTo>
                      <a:pt x="28855" y="37173"/>
                      <a:pt x="37173" y="28855"/>
                      <a:pt x="37173" y="18587"/>
                    </a:cubicBezTo>
                    <a:cubicBezTo>
                      <a:pt x="37173" y="8325"/>
                      <a:pt x="28855" y="0"/>
                      <a:pt x="185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4" name="Google Shape;1604;p33"/>
          <p:cNvGrpSpPr/>
          <p:nvPr/>
        </p:nvGrpSpPr>
        <p:grpSpPr>
          <a:xfrm>
            <a:off x="-589127" y="-585872"/>
            <a:ext cx="10322255" cy="1389047"/>
            <a:chOff x="-589127" y="-585872"/>
            <a:chExt cx="10322255" cy="1389047"/>
          </a:xfrm>
        </p:grpSpPr>
        <p:grpSp>
          <p:nvGrpSpPr>
            <p:cNvPr id="1605" name="Google Shape;1605;p33"/>
            <p:cNvGrpSpPr/>
            <p:nvPr/>
          </p:nvGrpSpPr>
          <p:grpSpPr>
            <a:xfrm rot="-5400000" flipH="1">
              <a:off x="8377780" y="-552172"/>
              <a:ext cx="1389047" cy="1321648"/>
              <a:chOff x="4700600" y="486450"/>
              <a:chExt cx="813450" cy="774025"/>
            </a:xfrm>
          </p:grpSpPr>
          <p:sp>
            <p:nvSpPr>
              <p:cNvPr id="1606" name="Google Shape;1606;p33"/>
              <p:cNvSpPr/>
              <p:nvPr/>
            </p:nvSpPr>
            <p:spPr>
              <a:xfrm>
                <a:off x="5043075" y="486450"/>
                <a:ext cx="128500" cy="227100"/>
              </a:xfrm>
              <a:custGeom>
                <a:avLst/>
                <a:gdLst/>
                <a:ahLst/>
                <a:cxnLst/>
                <a:rect l="l" t="t" r="r" b="b"/>
                <a:pathLst>
                  <a:path w="5140" h="9084" extrusionOk="0">
                    <a:moveTo>
                      <a:pt x="1301" y="0"/>
                    </a:moveTo>
                    <a:cubicBezTo>
                      <a:pt x="1185" y="0"/>
                      <a:pt x="1064" y="57"/>
                      <a:pt x="939" y="187"/>
                    </a:cubicBezTo>
                    <a:cubicBezTo>
                      <a:pt x="1" y="1161"/>
                      <a:pt x="2570" y="9083"/>
                      <a:pt x="2570" y="9083"/>
                    </a:cubicBezTo>
                    <a:cubicBezTo>
                      <a:pt x="2570" y="9083"/>
                      <a:pt x="5139" y="1161"/>
                      <a:pt x="4201" y="187"/>
                    </a:cubicBezTo>
                    <a:cubicBezTo>
                      <a:pt x="4076" y="57"/>
                      <a:pt x="3955" y="0"/>
                      <a:pt x="3839" y="0"/>
                    </a:cubicBezTo>
                    <a:cubicBezTo>
                      <a:pt x="3089" y="0"/>
                      <a:pt x="2570" y="2381"/>
                      <a:pt x="2570" y="2381"/>
                    </a:cubicBezTo>
                    <a:cubicBezTo>
                      <a:pt x="2570" y="2381"/>
                      <a:pt x="2051" y="0"/>
                      <a:pt x="1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33"/>
              <p:cNvSpPr/>
              <p:nvPr/>
            </p:nvSpPr>
            <p:spPr>
              <a:xfrm>
                <a:off x="4872675" y="521125"/>
                <a:ext cx="154675" cy="213875"/>
              </a:xfrm>
              <a:custGeom>
                <a:avLst/>
                <a:gdLst/>
                <a:ahLst/>
                <a:cxnLst/>
                <a:rect l="l" t="t" r="r" b="b"/>
                <a:pathLst>
                  <a:path w="6187" h="8555" extrusionOk="0">
                    <a:moveTo>
                      <a:pt x="2951" y="1"/>
                    </a:moveTo>
                    <a:cubicBezTo>
                      <a:pt x="1959" y="1"/>
                      <a:pt x="2837" y="2749"/>
                      <a:pt x="2837" y="2749"/>
                    </a:cubicBezTo>
                    <a:cubicBezTo>
                      <a:pt x="2837" y="2749"/>
                      <a:pt x="1490" y="1270"/>
                      <a:pt x="753" y="1270"/>
                    </a:cubicBezTo>
                    <a:cubicBezTo>
                      <a:pt x="552" y="1270"/>
                      <a:pt x="396" y="1381"/>
                      <a:pt x="326" y="1663"/>
                    </a:cubicBezTo>
                    <a:cubicBezTo>
                      <a:pt x="1" y="2977"/>
                      <a:pt x="6187" y="8555"/>
                      <a:pt x="6187" y="8555"/>
                    </a:cubicBezTo>
                    <a:cubicBezTo>
                      <a:pt x="6187" y="8555"/>
                      <a:pt x="4453" y="408"/>
                      <a:pt x="3151" y="32"/>
                    </a:cubicBezTo>
                    <a:cubicBezTo>
                      <a:pt x="3077" y="11"/>
                      <a:pt x="3010" y="1"/>
                      <a:pt x="29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33"/>
              <p:cNvSpPr/>
              <p:nvPr/>
            </p:nvSpPr>
            <p:spPr>
              <a:xfrm>
                <a:off x="4752075" y="646675"/>
                <a:ext cx="216775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5874" extrusionOk="0">
                    <a:moveTo>
                      <a:pt x="1891" y="0"/>
                    </a:moveTo>
                    <a:cubicBezTo>
                      <a:pt x="1851" y="0"/>
                      <a:pt x="1815" y="4"/>
                      <a:pt x="1781" y="13"/>
                    </a:cubicBezTo>
                    <a:cubicBezTo>
                      <a:pt x="467" y="338"/>
                      <a:pt x="2866" y="2521"/>
                      <a:pt x="2866" y="2521"/>
                    </a:cubicBezTo>
                    <a:cubicBezTo>
                      <a:pt x="2866" y="2521"/>
                      <a:pt x="1743" y="2163"/>
                      <a:pt x="933" y="2163"/>
                    </a:cubicBezTo>
                    <a:cubicBezTo>
                      <a:pt x="399" y="2163"/>
                      <a:pt x="0" y="2319"/>
                      <a:pt x="150" y="2836"/>
                    </a:cubicBezTo>
                    <a:cubicBezTo>
                      <a:pt x="523" y="4138"/>
                      <a:pt x="8670" y="5874"/>
                      <a:pt x="8670" y="5874"/>
                    </a:cubicBezTo>
                    <a:cubicBezTo>
                      <a:pt x="8670" y="5874"/>
                      <a:pt x="3379" y="0"/>
                      <a:pt x="18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33"/>
              <p:cNvSpPr/>
              <p:nvPr/>
            </p:nvSpPr>
            <p:spPr>
              <a:xfrm>
                <a:off x="4700600" y="827500"/>
                <a:ext cx="246825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9873" h="3676" extrusionOk="0">
                    <a:moveTo>
                      <a:pt x="1869" y="0"/>
                    </a:moveTo>
                    <a:cubicBezTo>
                      <a:pt x="1441" y="0"/>
                      <a:pt x="1125" y="62"/>
                      <a:pt x="974" y="207"/>
                    </a:cubicBezTo>
                    <a:cubicBezTo>
                      <a:pt x="0" y="1147"/>
                      <a:pt x="3168" y="1838"/>
                      <a:pt x="3168" y="1838"/>
                    </a:cubicBezTo>
                    <a:cubicBezTo>
                      <a:pt x="3168" y="1838"/>
                      <a:pt x="0" y="2530"/>
                      <a:pt x="974" y="3469"/>
                    </a:cubicBezTo>
                    <a:cubicBezTo>
                      <a:pt x="1125" y="3614"/>
                      <a:pt x="1442" y="3675"/>
                      <a:pt x="1870" y="3675"/>
                    </a:cubicBezTo>
                    <a:cubicBezTo>
                      <a:pt x="4211" y="3675"/>
                      <a:pt x="9873" y="1838"/>
                      <a:pt x="9873" y="1838"/>
                    </a:cubicBezTo>
                    <a:cubicBezTo>
                      <a:pt x="9873" y="1838"/>
                      <a:pt x="4208" y="0"/>
                      <a:pt x="18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33"/>
              <p:cNvSpPr/>
              <p:nvPr/>
            </p:nvSpPr>
            <p:spPr>
              <a:xfrm>
                <a:off x="4752075" y="953350"/>
                <a:ext cx="216775" cy="1469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5877" extrusionOk="0">
                    <a:moveTo>
                      <a:pt x="8670" y="1"/>
                    </a:moveTo>
                    <a:cubicBezTo>
                      <a:pt x="8670" y="1"/>
                      <a:pt x="523" y="1737"/>
                      <a:pt x="150" y="3038"/>
                    </a:cubicBezTo>
                    <a:cubicBezTo>
                      <a:pt x="0" y="3555"/>
                      <a:pt x="399" y="3711"/>
                      <a:pt x="933" y="3711"/>
                    </a:cubicBezTo>
                    <a:cubicBezTo>
                      <a:pt x="1743" y="3711"/>
                      <a:pt x="2866" y="3353"/>
                      <a:pt x="2866" y="3353"/>
                    </a:cubicBezTo>
                    <a:lnTo>
                      <a:pt x="2866" y="3353"/>
                    </a:lnTo>
                    <a:cubicBezTo>
                      <a:pt x="2866" y="3353"/>
                      <a:pt x="467" y="5538"/>
                      <a:pt x="1781" y="5864"/>
                    </a:cubicBezTo>
                    <a:cubicBezTo>
                      <a:pt x="1814" y="5872"/>
                      <a:pt x="1851" y="5876"/>
                      <a:pt x="1890" y="5876"/>
                    </a:cubicBezTo>
                    <a:cubicBezTo>
                      <a:pt x="3377" y="5876"/>
                      <a:pt x="8670" y="1"/>
                      <a:pt x="86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33"/>
              <p:cNvSpPr/>
              <p:nvPr/>
            </p:nvSpPr>
            <p:spPr>
              <a:xfrm>
                <a:off x="4872675" y="1011925"/>
                <a:ext cx="154675" cy="213825"/>
              </a:xfrm>
              <a:custGeom>
                <a:avLst/>
                <a:gdLst/>
                <a:ahLst/>
                <a:cxnLst/>
                <a:rect l="l" t="t" r="r" b="b"/>
                <a:pathLst>
                  <a:path w="6187" h="8553" extrusionOk="0">
                    <a:moveTo>
                      <a:pt x="6187" y="0"/>
                    </a:moveTo>
                    <a:lnTo>
                      <a:pt x="6187" y="0"/>
                    </a:lnTo>
                    <a:cubicBezTo>
                      <a:pt x="6186" y="1"/>
                      <a:pt x="1" y="5576"/>
                      <a:pt x="326" y="6892"/>
                    </a:cubicBezTo>
                    <a:lnTo>
                      <a:pt x="326" y="6890"/>
                    </a:lnTo>
                    <a:cubicBezTo>
                      <a:pt x="396" y="7172"/>
                      <a:pt x="553" y="7283"/>
                      <a:pt x="755" y="7283"/>
                    </a:cubicBezTo>
                    <a:cubicBezTo>
                      <a:pt x="1492" y="7283"/>
                      <a:pt x="2836" y="5807"/>
                      <a:pt x="2837" y="5807"/>
                    </a:cubicBezTo>
                    <a:lnTo>
                      <a:pt x="2837" y="5807"/>
                    </a:lnTo>
                    <a:cubicBezTo>
                      <a:pt x="2836" y="5807"/>
                      <a:pt x="1960" y="8553"/>
                      <a:pt x="2950" y="8553"/>
                    </a:cubicBezTo>
                    <a:cubicBezTo>
                      <a:pt x="3010" y="8553"/>
                      <a:pt x="3077" y="8542"/>
                      <a:pt x="3151" y="8521"/>
                    </a:cubicBezTo>
                    <a:cubicBezTo>
                      <a:pt x="4453" y="8147"/>
                      <a:pt x="6187" y="1"/>
                      <a:pt x="618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33"/>
              <p:cNvSpPr/>
              <p:nvPr/>
            </p:nvSpPr>
            <p:spPr>
              <a:xfrm>
                <a:off x="5043075" y="1033325"/>
                <a:ext cx="128500" cy="227150"/>
              </a:xfrm>
              <a:custGeom>
                <a:avLst/>
                <a:gdLst/>
                <a:ahLst/>
                <a:cxnLst/>
                <a:rect l="l" t="t" r="r" b="b"/>
                <a:pathLst>
                  <a:path w="5140" h="9086" extrusionOk="0">
                    <a:moveTo>
                      <a:pt x="2570" y="1"/>
                    </a:moveTo>
                    <a:cubicBezTo>
                      <a:pt x="2570" y="1"/>
                      <a:pt x="1" y="7923"/>
                      <a:pt x="939" y="8899"/>
                    </a:cubicBezTo>
                    <a:cubicBezTo>
                      <a:pt x="1064" y="9029"/>
                      <a:pt x="1185" y="9085"/>
                      <a:pt x="1301" y="9085"/>
                    </a:cubicBezTo>
                    <a:cubicBezTo>
                      <a:pt x="2051" y="9085"/>
                      <a:pt x="2570" y="6706"/>
                      <a:pt x="2570" y="6706"/>
                    </a:cubicBezTo>
                    <a:cubicBezTo>
                      <a:pt x="2570" y="6706"/>
                      <a:pt x="3089" y="9085"/>
                      <a:pt x="3839" y="9085"/>
                    </a:cubicBezTo>
                    <a:cubicBezTo>
                      <a:pt x="3955" y="9085"/>
                      <a:pt x="4076" y="9029"/>
                      <a:pt x="4201" y="8899"/>
                    </a:cubicBezTo>
                    <a:cubicBezTo>
                      <a:pt x="5139" y="7923"/>
                      <a:pt x="2570" y="1"/>
                      <a:pt x="25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33"/>
              <p:cNvSpPr/>
              <p:nvPr/>
            </p:nvSpPr>
            <p:spPr>
              <a:xfrm>
                <a:off x="5187225" y="1011925"/>
                <a:ext cx="154750" cy="213825"/>
              </a:xfrm>
              <a:custGeom>
                <a:avLst/>
                <a:gdLst/>
                <a:ahLst/>
                <a:cxnLst/>
                <a:rect l="l" t="t" r="r" b="b"/>
                <a:pathLst>
                  <a:path w="6190" h="8553" extrusionOk="0">
                    <a:moveTo>
                      <a:pt x="1" y="0"/>
                    </a:moveTo>
                    <a:cubicBezTo>
                      <a:pt x="1" y="1"/>
                      <a:pt x="1737" y="8147"/>
                      <a:pt x="3038" y="8521"/>
                    </a:cubicBezTo>
                    <a:cubicBezTo>
                      <a:pt x="3113" y="8542"/>
                      <a:pt x="3180" y="8553"/>
                      <a:pt x="3240" y="8553"/>
                    </a:cubicBezTo>
                    <a:cubicBezTo>
                      <a:pt x="4230" y="8553"/>
                      <a:pt x="3353" y="5807"/>
                      <a:pt x="3353" y="5807"/>
                    </a:cubicBezTo>
                    <a:lnTo>
                      <a:pt x="3353" y="5807"/>
                    </a:lnTo>
                    <a:cubicBezTo>
                      <a:pt x="3354" y="5807"/>
                      <a:pt x="4698" y="7283"/>
                      <a:pt x="5434" y="7283"/>
                    </a:cubicBezTo>
                    <a:cubicBezTo>
                      <a:pt x="5636" y="7283"/>
                      <a:pt x="5792" y="7172"/>
                      <a:pt x="5862" y="6890"/>
                    </a:cubicBezTo>
                    <a:cubicBezTo>
                      <a:pt x="6189" y="557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33"/>
              <p:cNvSpPr/>
              <p:nvPr/>
            </p:nvSpPr>
            <p:spPr>
              <a:xfrm>
                <a:off x="5245750" y="953400"/>
                <a:ext cx="216800" cy="146875"/>
              </a:xfrm>
              <a:custGeom>
                <a:avLst/>
                <a:gdLst/>
                <a:ahLst/>
                <a:cxnLst/>
                <a:rect l="l" t="t" r="r" b="b"/>
                <a:pathLst>
                  <a:path w="8672" h="5875" extrusionOk="0">
                    <a:moveTo>
                      <a:pt x="1" y="1"/>
                    </a:moveTo>
                    <a:cubicBezTo>
                      <a:pt x="1" y="1"/>
                      <a:pt x="5296" y="5874"/>
                      <a:pt x="6783" y="5874"/>
                    </a:cubicBezTo>
                    <a:cubicBezTo>
                      <a:pt x="6822" y="5874"/>
                      <a:pt x="6858" y="5870"/>
                      <a:pt x="6892" y="5862"/>
                    </a:cubicBezTo>
                    <a:cubicBezTo>
                      <a:pt x="8206" y="5536"/>
                      <a:pt x="5807" y="3351"/>
                      <a:pt x="5807" y="3351"/>
                    </a:cubicBezTo>
                    <a:lnTo>
                      <a:pt x="5807" y="3351"/>
                    </a:lnTo>
                    <a:cubicBezTo>
                      <a:pt x="5807" y="3351"/>
                      <a:pt x="6929" y="3709"/>
                      <a:pt x="7739" y="3709"/>
                    </a:cubicBezTo>
                    <a:cubicBezTo>
                      <a:pt x="8273" y="3709"/>
                      <a:pt x="8672" y="3553"/>
                      <a:pt x="8523" y="3036"/>
                    </a:cubicBezTo>
                    <a:cubicBezTo>
                      <a:pt x="8147" y="1737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33"/>
              <p:cNvSpPr/>
              <p:nvPr/>
            </p:nvSpPr>
            <p:spPr>
              <a:xfrm>
                <a:off x="5267225" y="827500"/>
                <a:ext cx="246825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9873" h="3676" extrusionOk="0">
                    <a:moveTo>
                      <a:pt x="8004" y="0"/>
                    </a:moveTo>
                    <a:cubicBezTo>
                      <a:pt x="5665" y="0"/>
                      <a:pt x="0" y="1838"/>
                      <a:pt x="0" y="1838"/>
                    </a:cubicBezTo>
                    <a:cubicBezTo>
                      <a:pt x="0" y="1838"/>
                      <a:pt x="5662" y="3675"/>
                      <a:pt x="8003" y="3675"/>
                    </a:cubicBezTo>
                    <a:cubicBezTo>
                      <a:pt x="8431" y="3675"/>
                      <a:pt x="8748" y="3614"/>
                      <a:pt x="8898" y="3469"/>
                    </a:cubicBezTo>
                    <a:cubicBezTo>
                      <a:pt x="9872" y="2530"/>
                      <a:pt x="6703" y="1838"/>
                      <a:pt x="6703" y="1838"/>
                    </a:cubicBezTo>
                    <a:cubicBezTo>
                      <a:pt x="6703" y="1838"/>
                      <a:pt x="9872" y="1147"/>
                      <a:pt x="8898" y="207"/>
                    </a:cubicBezTo>
                    <a:cubicBezTo>
                      <a:pt x="8748" y="62"/>
                      <a:pt x="8431" y="0"/>
                      <a:pt x="80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33"/>
              <p:cNvSpPr/>
              <p:nvPr/>
            </p:nvSpPr>
            <p:spPr>
              <a:xfrm>
                <a:off x="5245750" y="646675"/>
                <a:ext cx="2168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8672" h="5874" extrusionOk="0">
                    <a:moveTo>
                      <a:pt x="6782" y="0"/>
                    </a:moveTo>
                    <a:cubicBezTo>
                      <a:pt x="5294" y="0"/>
                      <a:pt x="1" y="5874"/>
                      <a:pt x="1" y="5874"/>
                    </a:cubicBezTo>
                    <a:cubicBezTo>
                      <a:pt x="1" y="5874"/>
                      <a:pt x="8147" y="4138"/>
                      <a:pt x="8523" y="2836"/>
                    </a:cubicBezTo>
                    <a:cubicBezTo>
                      <a:pt x="8672" y="2319"/>
                      <a:pt x="8273" y="2163"/>
                      <a:pt x="7739" y="2163"/>
                    </a:cubicBezTo>
                    <a:cubicBezTo>
                      <a:pt x="6929" y="2163"/>
                      <a:pt x="5807" y="2521"/>
                      <a:pt x="5807" y="2521"/>
                    </a:cubicBezTo>
                    <a:cubicBezTo>
                      <a:pt x="5807" y="2521"/>
                      <a:pt x="8206" y="338"/>
                      <a:pt x="6892" y="13"/>
                    </a:cubicBezTo>
                    <a:cubicBezTo>
                      <a:pt x="6858" y="4"/>
                      <a:pt x="6822" y="0"/>
                      <a:pt x="67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33"/>
              <p:cNvSpPr/>
              <p:nvPr/>
            </p:nvSpPr>
            <p:spPr>
              <a:xfrm>
                <a:off x="5187225" y="521125"/>
                <a:ext cx="154750" cy="213875"/>
              </a:xfrm>
              <a:custGeom>
                <a:avLst/>
                <a:gdLst/>
                <a:ahLst/>
                <a:cxnLst/>
                <a:rect l="l" t="t" r="r" b="b"/>
                <a:pathLst>
                  <a:path w="6190" h="8555" extrusionOk="0">
                    <a:moveTo>
                      <a:pt x="3239" y="1"/>
                    </a:moveTo>
                    <a:cubicBezTo>
                      <a:pt x="3179" y="1"/>
                      <a:pt x="3113" y="11"/>
                      <a:pt x="3038" y="32"/>
                    </a:cubicBezTo>
                    <a:cubicBezTo>
                      <a:pt x="1737" y="408"/>
                      <a:pt x="1" y="8555"/>
                      <a:pt x="1" y="8555"/>
                    </a:cubicBezTo>
                    <a:cubicBezTo>
                      <a:pt x="1" y="8555"/>
                      <a:pt x="6189" y="2977"/>
                      <a:pt x="5864" y="1663"/>
                    </a:cubicBezTo>
                    <a:cubicBezTo>
                      <a:pt x="5794" y="1381"/>
                      <a:pt x="5637" y="1270"/>
                      <a:pt x="5436" y="1270"/>
                    </a:cubicBezTo>
                    <a:cubicBezTo>
                      <a:pt x="4699" y="1270"/>
                      <a:pt x="3353" y="2749"/>
                      <a:pt x="3353" y="2749"/>
                    </a:cubicBezTo>
                    <a:cubicBezTo>
                      <a:pt x="3353" y="2749"/>
                      <a:pt x="4231" y="1"/>
                      <a:pt x="32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18" name="Google Shape;1618;p33"/>
            <p:cNvGrpSpPr/>
            <p:nvPr/>
          </p:nvGrpSpPr>
          <p:grpSpPr>
            <a:xfrm flipH="1">
              <a:off x="-589127" y="-552172"/>
              <a:ext cx="1389047" cy="1321648"/>
              <a:chOff x="4700600" y="486450"/>
              <a:chExt cx="813450" cy="774025"/>
            </a:xfrm>
          </p:grpSpPr>
          <p:sp>
            <p:nvSpPr>
              <p:cNvPr id="1619" name="Google Shape;1619;p33"/>
              <p:cNvSpPr/>
              <p:nvPr/>
            </p:nvSpPr>
            <p:spPr>
              <a:xfrm>
                <a:off x="5043075" y="486450"/>
                <a:ext cx="128500" cy="227100"/>
              </a:xfrm>
              <a:custGeom>
                <a:avLst/>
                <a:gdLst/>
                <a:ahLst/>
                <a:cxnLst/>
                <a:rect l="l" t="t" r="r" b="b"/>
                <a:pathLst>
                  <a:path w="5140" h="9084" extrusionOk="0">
                    <a:moveTo>
                      <a:pt x="1301" y="0"/>
                    </a:moveTo>
                    <a:cubicBezTo>
                      <a:pt x="1185" y="0"/>
                      <a:pt x="1064" y="57"/>
                      <a:pt x="939" y="187"/>
                    </a:cubicBezTo>
                    <a:cubicBezTo>
                      <a:pt x="1" y="1161"/>
                      <a:pt x="2570" y="9083"/>
                      <a:pt x="2570" y="9083"/>
                    </a:cubicBezTo>
                    <a:cubicBezTo>
                      <a:pt x="2570" y="9083"/>
                      <a:pt x="5139" y="1161"/>
                      <a:pt x="4201" y="187"/>
                    </a:cubicBezTo>
                    <a:cubicBezTo>
                      <a:pt x="4076" y="57"/>
                      <a:pt x="3955" y="0"/>
                      <a:pt x="3839" y="0"/>
                    </a:cubicBezTo>
                    <a:cubicBezTo>
                      <a:pt x="3089" y="0"/>
                      <a:pt x="2570" y="2381"/>
                      <a:pt x="2570" y="2381"/>
                    </a:cubicBezTo>
                    <a:cubicBezTo>
                      <a:pt x="2570" y="2381"/>
                      <a:pt x="2051" y="0"/>
                      <a:pt x="1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33"/>
              <p:cNvSpPr/>
              <p:nvPr/>
            </p:nvSpPr>
            <p:spPr>
              <a:xfrm>
                <a:off x="4872675" y="521125"/>
                <a:ext cx="154675" cy="213875"/>
              </a:xfrm>
              <a:custGeom>
                <a:avLst/>
                <a:gdLst/>
                <a:ahLst/>
                <a:cxnLst/>
                <a:rect l="l" t="t" r="r" b="b"/>
                <a:pathLst>
                  <a:path w="6187" h="8555" extrusionOk="0">
                    <a:moveTo>
                      <a:pt x="2951" y="1"/>
                    </a:moveTo>
                    <a:cubicBezTo>
                      <a:pt x="1959" y="1"/>
                      <a:pt x="2837" y="2749"/>
                      <a:pt x="2837" y="2749"/>
                    </a:cubicBezTo>
                    <a:cubicBezTo>
                      <a:pt x="2837" y="2749"/>
                      <a:pt x="1490" y="1270"/>
                      <a:pt x="753" y="1270"/>
                    </a:cubicBezTo>
                    <a:cubicBezTo>
                      <a:pt x="552" y="1270"/>
                      <a:pt x="396" y="1381"/>
                      <a:pt x="326" y="1663"/>
                    </a:cubicBezTo>
                    <a:cubicBezTo>
                      <a:pt x="1" y="2977"/>
                      <a:pt x="6187" y="8555"/>
                      <a:pt x="6187" y="8555"/>
                    </a:cubicBezTo>
                    <a:cubicBezTo>
                      <a:pt x="6187" y="8555"/>
                      <a:pt x="4453" y="408"/>
                      <a:pt x="3151" y="32"/>
                    </a:cubicBezTo>
                    <a:cubicBezTo>
                      <a:pt x="3077" y="11"/>
                      <a:pt x="3010" y="1"/>
                      <a:pt x="29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33"/>
              <p:cNvSpPr/>
              <p:nvPr/>
            </p:nvSpPr>
            <p:spPr>
              <a:xfrm>
                <a:off x="4752075" y="646675"/>
                <a:ext cx="216775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5874" extrusionOk="0">
                    <a:moveTo>
                      <a:pt x="1891" y="0"/>
                    </a:moveTo>
                    <a:cubicBezTo>
                      <a:pt x="1851" y="0"/>
                      <a:pt x="1815" y="4"/>
                      <a:pt x="1781" y="13"/>
                    </a:cubicBezTo>
                    <a:cubicBezTo>
                      <a:pt x="467" y="338"/>
                      <a:pt x="2866" y="2521"/>
                      <a:pt x="2866" y="2521"/>
                    </a:cubicBezTo>
                    <a:cubicBezTo>
                      <a:pt x="2866" y="2521"/>
                      <a:pt x="1743" y="2163"/>
                      <a:pt x="933" y="2163"/>
                    </a:cubicBezTo>
                    <a:cubicBezTo>
                      <a:pt x="399" y="2163"/>
                      <a:pt x="0" y="2319"/>
                      <a:pt x="150" y="2836"/>
                    </a:cubicBezTo>
                    <a:cubicBezTo>
                      <a:pt x="523" y="4138"/>
                      <a:pt x="8670" y="5874"/>
                      <a:pt x="8670" y="5874"/>
                    </a:cubicBezTo>
                    <a:cubicBezTo>
                      <a:pt x="8670" y="5874"/>
                      <a:pt x="3379" y="0"/>
                      <a:pt x="18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33"/>
              <p:cNvSpPr/>
              <p:nvPr/>
            </p:nvSpPr>
            <p:spPr>
              <a:xfrm>
                <a:off x="4700600" y="827500"/>
                <a:ext cx="246825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9873" h="3676" extrusionOk="0">
                    <a:moveTo>
                      <a:pt x="1869" y="0"/>
                    </a:moveTo>
                    <a:cubicBezTo>
                      <a:pt x="1441" y="0"/>
                      <a:pt x="1125" y="62"/>
                      <a:pt x="974" y="207"/>
                    </a:cubicBezTo>
                    <a:cubicBezTo>
                      <a:pt x="0" y="1147"/>
                      <a:pt x="3168" y="1838"/>
                      <a:pt x="3168" y="1838"/>
                    </a:cubicBezTo>
                    <a:cubicBezTo>
                      <a:pt x="3168" y="1838"/>
                      <a:pt x="0" y="2530"/>
                      <a:pt x="974" y="3469"/>
                    </a:cubicBezTo>
                    <a:cubicBezTo>
                      <a:pt x="1125" y="3614"/>
                      <a:pt x="1442" y="3675"/>
                      <a:pt x="1870" y="3675"/>
                    </a:cubicBezTo>
                    <a:cubicBezTo>
                      <a:pt x="4211" y="3675"/>
                      <a:pt x="9873" y="1838"/>
                      <a:pt x="9873" y="1838"/>
                    </a:cubicBezTo>
                    <a:cubicBezTo>
                      <a:pt x="9873" y="1838"/>
                      <a:pt x="4208" y="0"/>
                      <a:pt x="18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33"/>
              <p:cNvSpPr/>
              <p:nvPr/>
            </p:nvSpPr>
            <p:spPr>
              <a:xfrm>
                <a:off x="4752075" y="953350"/>
                <a:ext cx="216775" cy="1469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5877" extrusionOk="0">
                    <a:moveTo>
                      <a:pt x="8670" y="1"/>
                    </a:moveTo>
                    <a:cubicBezTo>
                      <a:pt x="8670" y="1"/>
                      <a:pt x="523" y="1737"/>
                      <a:pt x="150" y="3038"/>
                    </a:cubicBezTo>
                    <a:cubicBezTo>
                      <a:pt x="0" y="3555"/>
                      <a:pt x="399" y="3711"/>
                      <a:pt x="933" y="3711"/>
                    </a:cubicBezTo>
                    <a:cubicBezTo>
                      <a:pt x="1743" y="3711"/>
                      <a:pt x="2866" y="3353"/>
                      <a:pt x="2866" y="3353"/>
                    </a:cubicBezTo>
                    <a:lnTo>
                      <a:pt x="2866" y="3353"/>
                    </a:lnTo>
                    <a:cubicBezTo>
                      <a:pt x="2866" y="3353"/>
                      <a:pt x="467" y="5538"/>
                      <a:pt x="1781" y="5864"/>
                    </a:cubicBezTo>
                    <a:cubicBezTo>
                      <a:pt x="1814" y="5872"/>
                      <a:pt x="1851" y="5876"/>
                      <a:pt x="1890" y="5876"/>
                    </a:cubicBezTo>
                    <a:cubicBezTo>
                      <a:pt x="3377" y="5876"/>
                      <a:pt x="8670" y="1"/>
                      <a:pt x="86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33"/>
              <p:cNvSpPr/>
              <p:nvPr/>
            </p:nvSpPr>
            <p:spPr>
              <a:xfrm>
                <a:off x="4872675" y="1011925"/>
                <a:ext cx="154675" cy="213825"/>
              </a:xfrm>
              <a:custGeom>
                <a:avLst/>
                <a:gdLst/>
                <a:ahLst/>
                <a:cxnLst/>
                <a:rect l="l" t="t" r="r" b="b"/>
                <a:pathLst>
                  <a:path w="6187" h="8553" extrusionOk="0">
                    <a:moveTo>
                      <a:pt x="6187" y="0"/>
                    </a:moveTo>
                    <a:lnTo>
                      <a:pt x="6187" y="0"/>
                    </a:lnTo>
                    <a:cubicBezTo>
                      <a:pt x="6186" y="1"/>
                      <a:pt x="1" y="5576"/>
                      <a:pt x="326" y="6892"/>
                    </a:cubicBezTo>
                    <a:lnTo>
                      <a:pt x="326" y="6890"/>
                    </a:lnTo>
                    <a:cubicBezTo>
                      <a:pt x="396" y="7172"/>
                      <a:pt x="553" y="7283"/>
                      <a:pt x="755" y="7283"/>
                    </a:cubicBezTo>
                    <a:cubicBezTo>
                      <a:pt x="1492" y="7283"/>
                      <a:pt x="2836" y="5807"/>
                      <a:pt x="2837" y="5807"/>
                    </a:cubicBezTo>
                    <a:lnTo>
                      <a:pt x="2837" y="5807"/>
                    </a:lnTo>
                    <a:cubicBezTo>
                      <a:pt x="2836" y="5807"/>
                      <a:pt x="1960" y="8553"/>
                      <a:pt x="2950" y="8553"/>
                    </a:cubicBezTo>
                    <a:cubicBezTo>
                      <a:pt x="3010" y="8553"/>
                      <a:pt x="3077" y="8542"/>
                      <a:pt x="3151" y="8521"/>
                    </a:cubicBezTo>
                    <a:cubicBezTo>
                      <a:pt x="4453" y="8147"/>
                      <a:pt x="6187" y="1"/>
                      <a:pt x="618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33"/>
              <p:cNvSpPr/>
              <p:nvPr/>
            </p:nvSpPr>
            <p:spPr>
              <a:xfrm>
                <a:off x="5043075" y="1033325"/>
                <a:ext cx="128500" cy="227150"/>
              </a:xfrm>
              <a:custGeom>
                <a:avLst/>
                <a:gdLst/>
                <a:ahLst/>
                <a:cxnLst/>
                <a:rect l="l" t="t" r="r" b="b"/>
                <a:pathLst>
                  <a:path w="5140" h="9086" extrusionOk="0">
                    <a:moveTo>
                      <a:pt x="2570" y="1"/>
                    </a:moveTo>
                    <a:cubicBezTo>
                      <a:pt x="2570" y="1"/>
                      <a:pt x="1" y="7923"/>
                      <a:pt x="939" y="8899"/>
                    </a:cubicBezTo>
                    <a:cubicBezTo>
                      <a:pt x="1064" y="9029"/>
                      <a:pt x="1185" y="9085"/>
                      <a:pt x="1301" y="9085"/>
                    </a:cubicBezTo>
                    <a:cubicBezTo>
                      <a:pt x="2051" y="9085"/>
                      <a:pt x="2570" y="6706"/>
                      <a:pt x="2570" y="6706"/>
                    </a:cubicBezTo>
                    <a:cubicBezTo>
                      <a:pt x="2570" y="6706"/>
                      <a:pt x="3089" y="9085"/>
                      <a:pt x="3839" y="9085"/>
                    </a:cubicBezTo>
                    <a:cubicBezTo>
                      <a:pt x="3955" y="9085"/>
                      <a:pt x="4076" y="9029"/>
                      <a:pt x="4201" y="8899"/>
                    </a:cubicBezTo>
                    <a:cubicBezTo>
                      <a:pt x="5139" y="7923"/>
                      <a:pt x="2570" y="1"/>
                      <a:pt x="25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33"/>
              <p:cNvSpPr/>
              <p:nvPr/>
            </p:nvSpPr>
            <p:spPr>
              <a:xfrm>
                <a:off x="5187225" y="1011925"/>
                <a:ext cx="154750" cy="213825"/>
              </a:xfrm>
              <a:custGeom>
                <a:avLst/>
                <a:gdLst/>
                <a:ahLst/>
                <a:cxnLst/>
                <a:rect l="l" t="t" r="r" b="b"/>
                <a:pathLst>
                  <a:path w="6190" h="8553" extrusionOk="0">
                    <a:moveTo>
                      <a:pt x="1" y="0"/>
                    </a:moveTo>
                    <a:cubicBezTo>
                      <a:pt x="1" y="1"/>
                      <a:pt x="1737" y="8147"/>
                      <a:pt x="3038" y="8521"/>
                    </a:cubicBezTo>
                    <a:cubicBezTo>
                      <a:pt x="3113" y="8542"/>
                      <a:pt x="3180" y="8553"/>
                      <a:pt x="3240" y="8553"/>
                    </a:cubicBezTo>
                    <a:cubicBezTo>
                      <a:pt x="4230" y="8553"/>
                      <a:pt x="3353" y="5807"/>
                      <a:pt x="3353" y="5807"/>
                    </a:cubicBezTo>
                    <a:lnTo>
                      <a:pt x="3353" y="5807"/>
                    </a:lnTo>
                    <a:cubicBezTo>
                      <a:pt x="3354" y="5807"/>
                      <a:pt x="4698" y="7283"/>
                      <a:pt x="5434" y="7283"/>
                    </a:cubicBezTo>
                    <a:cubicBezTo>
                      <a:pt x="5636" y="7283"/>
                      <a:pt x="5792" y="7172"/>
                      <a:pt x="5862" y="6890"/>
                    </a:cubicBezTo>
                    <a:cubicBezTo>
                      <a:pt x="6189" y="557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33"/>
              <p:cNvSpPr/>
              <p:nvPr/>
            </p:nvSpPr>
            <p:spPr>
              <a:xfrm>
                <a:off x="5245750" y="953400"/>
                <a:ext cx="216800" cy="146875"/>
              </a:xfrm>
              <a:custGeom>
                <a:avLst/>
                <a:gdLst/>
                <a:ahLst/>
                <a:cxnLst/>
                <a:rect l="l" t="t" r="r" b="b"/>
                <a:pathLst>
                  <a:path w="8672" h="5875" extrusionOk="0">
                    <a:moveTo>
                      <a:pt x="1" y="1"/>
                    </a:moveTo>
                    <a:cubicBezTo>
                      <a:pt x="1" y="1"/>
                      <a:pt x="5296" y="5874"/>
                      <a:pt x="6783" y="5874"/>
                    </a:cubicBezTo>
                    <a:cubicBezTo>
                      <a:pt x="6822" y="5874"/>
                      <a:pt x="6858" y="5870"/>
                      <a:pt x="6892" y="5862"/>
                    </a:cubicBezTo>
                    <a:cubicBezTo>
                      <a:pt x="8206" y="5536"/>
                      <a:pt x="5807" y="3351"/>
                      <a:pt x="5807" y="3351"/>
                    </a:cubicBezTo>
                    <a:lnTo>
                      <a:pt x="5807" y="3351"/>
                    </a:lnTo>
                    <a:cubicBezTo>
                      <a:pt x="5807" y="3351"/>
                      <a:pt x="6929" y="3709"/>
                      <a:pt x="7739" y="3709"/>
                    </a:cubicBezTo>
                    <a:cubicBezTo>
                      <a:pt x="8273" y="3709"/>
                      <a:pt x="8672" y="3553"/>
                      <a:pt x="8523" y="3036"/>
                    </a:cubicBezTo>
                    <a:cubicBezTo>
                      <a:pt x="8147" y="1737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33"/>
              <p:cNvSpPr/>
              <p:nvPr/>
            </p:nvSpPr>
            <p:spPr>
              <a:xfrm>
                <a:off x="5267225" y="827500"/>
                <a:ext cx="246825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9873" h="3676" extrusionOk="0">
                    <a:moveTo>
                      <a:pt x="8004" y="0"/>
                    </a:moveTo>
                    <a:cubicBezTo>
                      <a:pt x="5665" y="0"/>
                      <a:pt x="0" y="1838"/>
                      <a:pt x="0" y="1838"/>
                    </a:cubicBezTo>
                    <a:cubicBezTo>
                      <a:pt x="0" y="1838"/>
                      <a:pt x="5662" y="3675"/>
                      <a:pt x="8003" y="3675"/>
                    </a:cubicBezTo>
                    <a:cubicBezTo>
                      <a:pt x="8431" y="3675"/>
                      <a:pt x="8748" y="3614"/>
                      <a:pt x="8898" y="3469"/>
                    </a:cubicBezTo>
                    <a:cubicBezTo>
                      <a:pt x="9872" y="2530"/>
                      <a:pt x="6703" y="1838"/>
                      <a:pt x="6703" y="1838"/>
                    </a:cubicBezTo>
                    <a:cubicBezTo>
                      <a:pt x="6703" y="1838"/>
                      <a:pt x="9872" y="1147"/>
                      <a:pt x="8898" y="207"/>
                    </a:cubicBezTo>
                    <a:cubicBezTo>
                      <a:pt x="8748" y="62"/>
                      <a:pt x="8431" y="0"/>
                      <a:pt x="80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33"/>
              <p:cNvSpPr/>
              <p:nvPr/>
            </p:nvSpPr>
            <p:spPr>
              <a:xfrm>
                <a:off x="5245750" y="646675"/>
                <a:ext cx="2168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8672" h="5874" extrusionOk="0">
                    <a:moveTo>
                      <a:pt x="6782" y="0"/>
                    </a:moveTo>
                    <a:cubicBezTo>
                      <a:pt x="5294" y="0"/>
                      <a:pt x="1" y="5874"/>
                      <a:pt x="1" y="5874"/>
                    </a:cubicBezTo>
                    <a:cubicBezTo>
                      <a:pt x="1" y="5874"/>
                      <a:pt x="8147" y="4138"/>
                      <a:pt x="8523" y="2836"/>
                    </a:cubicBezTo>
                    <a:cubicBezTo>
                      <a:pt x="8672" y="2319"/>
                      <a:pt x="8273" y="2163"/>
                      <a:pt x="7739" y="2163"/>
                    </a:cubicBezTo>
                    <a:cubicBezTo>
                      <a:pt x="6929" y="2163"/>
                      <a:pt x="5807" y="2521"/>
                      <a:pt x="5807" y="2521"/>
                    </a:cubicBezTo>
                    <a:cubicBezTo>
                      <a:pt x="5807" y="2521"/>
                      <a:pt x="8206" y="338"/>
                      <a:pt x="6892" y="13"/>
                    </a:cubicBezTo>
                    <a:cubicBezTo>
                      <a:pt x="6858" y="4"/>
                      <a:pt x="6822" y="0"/>
                      <a:pt x="67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33"/>
              <p:cNvSpPr/>
              <p:nvPr/>
            </p:nvSpPr>
            <p:spPr>
              <a:xfrm>
                <a:off x="5187225" y="521125"/>
                <a:ext cx="154750" cy="213875"/>
              </a:xfrm>
              <a:custGeom>
                <a:avLst/>
                <a:gdLst/>
                <a:ahLst/>
                <a:cxnLst/>
                <a:rect l="l" t="t" r="r" b="b"/>
                <a:pathLst>
                  <a:path w="6190" h="8555" extrusionOk="0">
                    <a:moveTo>
                      <a:pt x="3239" y="1"/>
                    </a:moveTo>
                    <a:cubicBezTo>
                      <a:pt x="3179" y="1"/>
                      <a:pt x="3113" y="11"/>
                      <a:pt x="3038" y="32"/>
                    </a:cubicBezTo>
                    <a:cubicBezTo>
                      <a:pt x="1737" y="408"/>
                      <a:pt x="1" y="8555"/>
                      <a:pt x="1" y="8555"/>
                    </a:cubicBezTo>
                    <a:cubicBezTo>
                      <a:pt x="1" y="8555"/>
                      <a:pt x="6189" y="2977"/>
                      <a:pt x="5864" y="1663"/>
                    </a:cubicBezTo>
                    <a:cubicBezTo>
                      <a:pt x="5794" y="1381"/>
                      <a:pt x="5637" y="1270"/>
                      <a:pt x="5436" y="1270"/>
                    </a:cubicBezTo>
                    <a:cubicBezTo>
                      <a:pt x="4699" y="1270"/>
                      <a:pt x="3353" y="2749"/>
                      <a:pt x="3353" y="2749"/>
                    </a:cubicBezTo>
                    <a:cubicBezTo>
                      <a:pt x="3353" y="2749"/>
                      <a:pt x="4231" y="1"/>
                      <a:pt x="32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31" name="Google Shape;1631;p33"/>
          <p:cNvGrpSpPr/>
          <p:nvPr/>
        </p:nvGrpSpPr>
        <p:grpSpPr>
          <a:xfrm>
            <a:off x="-57" y="4419600"/>
            <a:ext cx="9144057" cy="727766"/>
            <a:chOff x="-57" y="4419600"/>
            <a:chExt cx="9144057" cy="727766"/>
          </a:xfrm>
        </p:grpSpPr>
        <p:sp>
          <p:nvSpPr>
            <p:cNvPr id="1632" name="Google Shape;1632;p33"/>
            <p:cNvSpPr/>
            <p:nvPr/>
          </p:nvSpPr>
          <p:spPr>
            <a:xfrm>
              <a:off x="7641918" y="4419600"/>
              <a:ext cx="1502082" cy="727766"/>
            </a:xfrm>
            <a:custGeom>
              <a:avLst/>
              <a:gdLst/>
              <a:ahLst/>
              <a:cxnLst/>
              <a:rect l="l" t="t" r="r" b="b"/>
              <a:pathLst>
                <a:path w="71707" h="34272" extrusionOk="0">
                  <a:moveTo>
                    <a:pt x="63812" y="1"/>
                  </a:moveTo>
                  <a:cubicBezTo>
                    <a:pt x="40013" y="1"/>
                    <a:pt x="41006" y="15836"/>
                    <a:pt x="41006" y="15836"/>
                  </a:cubicBezTo>
                  <a:cubicBezTo>
                    <a:pt x="38466" y="15044"/>
                    <a:pt x="36214" y="14710"/>
                    <a:pt x="34223" y="14710"/>
                  </a:cubicBezTo>
                  <a:cubicBezTo>
                    <a:pt x="23669" y="14710"/>
                    <a:pt x="20447" y="24080"/>
                    <a:pt x="20447" y="24080"/>
                  </a:cubicBezTo>
                  <a:cubicBezTo>
                    <a:pt x="5578" y="24080"/>
                    <a:pt x="1" y="34271"/>
                    <a:pt x="1" y="34271"/>
                  </a:cubicBezTo>
                  <a:lnTo>
                    <a:pt x="71706" y="34271"/>
                  </a:lnTo>
                  <a:lnTo>
                    <a:pt x="71706" y="506"/>
                  </a:lnTo>
                  <a:cubicBezTo>
                    <a:pt x="68810" y="159"/>
                    <a:pt x="66187" y="1"/>
                    <a:pt x="638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3"/>
            <p:cNvSpPr/>
            <p:nvPr/>
          </p:nvSpPr>
          <p:spPr>
            <a:xfrm flipH="1">
              <a:off x="-57" y="4419600"/>
              <a:ext cx="1502082" cy="727766"/>
            </a:xfrm>
            <a:custGeom>
              <a:avLst/>
              <a:gdLst/>
              <a:ahLst/>
              <a:cxnLst/>
              <a:rect l="l" t="t" r="r" b="b"/>
              <a:pathLst>
                <a:path w="71707" h="34272" extrusionOk="0">
                  <a:moveTo>
                    <a:pt x="63812" y="1"/>
                  </a:moveTo>
                  <a:cubicBezTo>
                    <a:pt x="40013" y="1"/>
                    <a:pt x="41006" y="15836"/>
                    <a:pt x="41006" y="15836"/>
                  </a:cubicBezTo>
                  <a:cubicBezTo>
                    <a:pt x="38466" y="15044"/>
                    <a:pt x="36214" y="14710"/>
                    <a:pt x="34223" y="14710"/>
                  </a:cubicBezTo>
                  <a:cubicBezTo>
                    <a:pt x="23669" y="14710"/>
                    <a:pt x="20447" y="24080"/>
                    <a:pt x="20447" y="24080"/>
                  </a:cubicBezTo>
                  <a:cubicBezTo>
                    <a:pt x="5578" y="24080"/>
                    <a:pt x="1" y="34271"/>
                    <a:pt x="1" y="34271"/>
                  </a:cubicBezTo>
                  <a:lnTo>
                    <a:pt x="71706" y="34271"/>
                  </a:lnTo>
                  <a:lnTo>
                    <a:pt x="71706" y="506"/>
                  </a:lnTo>
                  <a:cubicBezTo>
                    <a:pt x="68810" y="159"/>
                    <a:pt x="66187" y="1"/>
                    <a:pt x="638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4" name="Google Shape;1634;p33"/>
          <p:cNvGrpSpPr/>
          <p:nvPr/>
        </p:nvGrpSpPr>
        <p:grpSpPr>
          <a:xfrm>
            <a:off x="945345" y="-25770"/>
            <a:ext cx="8306931" cy="4300646"/>
            <a:chOff x="945345" y="-25770"/>
            <a:chExt cx="8306931" cy="4300646"/>
          </a:xfrm>
        </p:grpSpPr>
        <p:sp>
          <p:nvSpPr>
            <p:cNvPr id="1635" name="Google Shape;1635;p33"/>
            <p:cNvSpPr/>
            <p:nvPr/>
          </p:nvSpPr>
          <p:spPr>
            <a:xfrm rot="-4533429">
              <a:off x="8696423" y="3717422"/>
              <a:ext cx="496349" cy="507611"/>
            </a:xfrm>
            <a:custGeom>
              <a:avLst/>
              <a:gdLst/>
              <a:ahLst/>
              <a:cxnLst/>
              <a:rect l="l" t="t" r="r" b="b"/>
              <a:pathLst>
                <a:path w="12128" h="12403" extrusionOk="0">
                  <a:moveTo>
                    <a:pt x="8565" y="5000"/>
                  </a:moveTo>
                  <a:cubicBezTo>
                    <a:pt x="8583" y="5000"/>
                    <a:pt x="8610" y="5012"/>
                    <a:pt x="8641" y="5045"/>
                  </a:cubicBezTo>
                  <a:cubicBezTo>
                    <a:pt x="8765" y="5179"/>
                    <a:pt x="8784" y="5406"/>
                    <a:pt x="8756" y="5614"/>
                  </a:cubicBezTo>
                  <a:cubicBezTo>
                    <a:pt x="8557" y="6754"/>
                    <a:pt x="7527" y="7769"/>
                    <a:pt x="6378" y="8139"/>
                  </a:cubicBezTo>
                  <a:lnTo>
                    <a:pt x="6378" y="8139"/>
                  </a:lnTo>
                  <a:cubicBezTo>
                    <a:pt x="6437" y="6959"/>
                    <a:pt x="7201" y="5735"/>
                    <a:pt x="8215" y="5156"/>
                  </a:cubicBezTo>
                  <a:cubicBezTo>
                    <a:pt x="8339" y="5089"/>
                    <a:pt x="8425" y="5066"/>
                    <a:pt x="8519" y="5032"/>
                  </a:cubicBezTo>
                  <a:cubicBezTo>
                    <a:pt x="8534" y="5026"/>
                    <a:pt x="8538" y="5017"/>
                    <a:pt x="8542" y="5011"/>
                  </a:cubicBezTo>
                  <a:cubicBezTo>
                    <a:pt x="8546" y="5004"/>
                    <a:pt x="8554" y="5000"/>
                    <a:pt x="8565" y="5000"/>
                  </a:cubicBezTo>
                  <a:close/>
                  <a:moveTo>
                    <a:pt x="3716" y="0"/>
                  </a:moveTo>
                  <a:cubicBezTo>
                    <a:pt x="3385" y="168"/>
                    <a:pt x="3091" y="380"/>
                    <a:pt x="2807" y="611"/>
                  </a:cubicBezTo>
                  <a:cubicBezTo>
                    <a:pt x="1934" y="1344"/>
                    <a:pt x="1252" y="2246"/>
                    <a:pt x="883" y="3374"/>
                  </a:cubicBezTo>
                  <a:cubicBezTo>
                    <a:pt x="0" y="5951"/>
                    <a:pt x="1719" y="8854"/>
                    <a:pt x="4338" y="9104"/>
                  </a:cubicBezTo>
                  <a:lnTo>
                    <a:pt x="4338" y="9104"/>
                  </a:lnTo>
                  <a:cubicBezTo>
                    <a:pt x="4712" y="10866"/>
                    <a:pt x="6296" y="12403"/>
                    <a:pt x="8130" y="12403"/>
                  </a:cubicBezTo>
                  <a:cubicBezTo>
                    <a:pt x="8173" y="12403"/>
                    <a:pt x="8216" y="12402"/>
                    <a:pt x="8259" y="12400"/>
                  </a:cubicBezTo>
                  <a:cubicBezTo>
                    <a:pt x="9466" y="12354"/>
                    <a:pt x="10537" y="11758"/>
                    <a:pt x="11397" y="10973"/>
                  </a:cubicBezTo>
                  <a:cubicBezTo>
                    <a:pt x="11666" y="10725"/>
                    <a:pt x="11912" y="10461"/>
                    <a:pt x="12128" y="10162"/>
                  </a:cubicBezTo>
                  <a:lnTo>
                    <a:pt x="12000" y="10015"/>
                  </a:lnTo>
                  <a:cubicBezTo>
                    <a:pt x="11049" y="10450"/>
                    <a:pt x="9942" y="10885"/>
                    <a:pt x="8913" y="10885"/>
                  </a:cubicBezTo>
                  <a:cubicBezTo>
                    <a:pt x="8719" y="10885"/>
                    <a:pt x="8529" y="10870"/>
                    <a:pt x="8343" y="10836"/>
                  </a:cubicBezTo>
                  <a:cubicBezTo>
                    <a:pt x="7361" y="10662"/>
                    <a:pt x="6613" y="9675"/>
                    <a:pt x="6422" y="8798"/>
                  </a:cubicBezTo>
                  <a:cubicBezTo>
                    <a:pt x="6421" y="8792"/>
                    <a:pt x="6420" y="8786"/>
                    <a:pt x="6419" y="8780"/>
                  </a:cubicBezTo>
                  <a:lnTo>
                    <a:pt x="6419" y="8780"/>
                  </a:lnTo>
                  <a:cubicBezTo>
                    <a:pt x="7818" y="8258"/>
                    <a:pt x="9229" y="7185"/>
                    <a:pt x="9800" y="5931"/>
                  </a:cubicBezTo>
                  <a:cubicBezTo>
                    <a:pt x="10312" y="4805"/>
                    <a:pt x="9710" y="3472"/>
                    <a:pt x="8389" y="3468"/>
                  </a:cubicBezTo>
                  <a:cubicBezTo>
                    <a:pt x="7440" y="3472"/>
                    <a:pt x="6643" y="4010"/>
                    <a:pt x="5988" y="4612"/>
                  </a:cubicBezTo>
                  <a:cubicBezTo>
                    <a:pt x="5085" y="5467"/>
                    <a:pt x="4394" y="6638"/>
                    <a:pt x="4277" y="7921"/>
                  </a:cubicBezTo>
                  <a:cubicBezTo>
                    <a:pt x="4275" y="7935"/>
                    <a:pt x="4274" y="7950"/>
                    <a:pt x="4272" y="7965"/>
                  </a:cubicBezTo>
                  <a:lnTo>
                    <a:pt x="4272" y="7965"/>
                  </a:lnTo>
                  <a:cubicBezTo>
                    <a:pt x="3839" y="7711"/>
                    <a:pt x="3479" y="7328"/>
                    <a:pt x="3202" y="6898"/>
                  </a:cubicBezTo>
                  <a:cubicBezTo>
                    <a:pt x="2891" y="6426"/>
                    <a:pt x="2621" y="5928"/>
                    <a:pt x="2465" y="5395"/>
                  </a:cubicBezTo>
                  <a:cubicBezTo>
                    <a:pt x="1959" y="3575"/>
                    <a:pt x="2933" y="1730"/>
                    <a:pt x="3847" y="145"/>
                  </a:cubicBezTo>
                  <a:lnTo>
                    <a:pt x="371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33"/>
            <p:cNvSpPr/>
            <p:nvPr/>
          </p:nvSpPr>
          <p:spPr>
            <a:xfrm rot="-5400250">
              <a:off x="950116" y="-30525"/>
              <a:ext cx="416718" cy="426229"/>
            </a:xfrm>
            <a:custGeom>
              <a:avLst/>
              <a:gdLst/>
              <a:ahLst/>
              <a:cxnLst/>
              <a:rect l="l" t="t" r="r" b="b"/>
              <a:pathLst>
                <a:path w="12128" h="12403" extrusionOk="0">
                  <a:moveTo>
                    <a:pt x="8565" y="5000"/>
                  </a:moveTo>
                  <a:cubicBezTo>
                    <a:pt x="8583" y="5000"/>
                    <a:pt x="8610" y="5012"/>
                    <a:pt x="8641" y="5045"/>
                  </a:cubicBezTo>
                  <a:cubicBezTo>
                    <a:pt x="8765" y="5179"/>
                    <a:pt x="8784" y="5406"/>
                    <a:pt x="8756" y="5614"/>
                  </a:cubicBezTo>
                  <a:cubicBezTo>
                    <a:pt x="8557" y="6754"/>
                    <a:pt x="7527" y="7769"/>
                    <a:pt x="6378" y="8139"/>
                  </a:cubicBezTo>
                  <a:lnTo>
                    <a:pt x="6378" y="8139"/>
                  </a:lnTo>
                  <a:cubicBezTo>
                    <a:pt x="6437" y="6959"/>
                    <a:pt x="7201" y="5735"/>
                    <a:pt x="8215" y="5156"/>
                  </a:cubicBezTo>
                  <a:cubicBezTo>
                    <a:pt x="8339" y="5089"/>
                    <a:pt x="8425" y="5066"/>
                    <a:pt x="8519" y="5032"/>
                  </a:cubicBezTo>
                  <a:cubicBezTo>
                    <a:pt x="8534" y="5026"/>
                    <a:pt x="8538" y="5017"/>
                    <a:pt x="8542" y="5011"/>
                  </a:cubicBezTo>
                  <a:cubicBezTo>
                    <a:pt x="8546" y="5004"/>
                    <a:pt x="8554" y="5000"/>
                    <a:pt x="8565" y="5000"/>
                  </a:cubicBezTo>
                  <a:close/>
                  <a:moveTo>
                    <a:pt x="3716" y="0"/>
                  </a:moveTo>
                  <a:cubicBezTo>
                    <a:pt x="3385" y="168"/>
                    <a:pt x="3091" y="380"/>
                    <a:pt x="2807" y="611"/>
                  </a:cubicBezTo>
                  <a:cubicBezTo>
                    <a:pt x="1934" y="1344"/>
                    <a:pt x="1252" y="2246"/>
                    <a:pt x="883" y="3374"/>
                  </a:cubicBezTo>
                  <a:cubicBezTo>
                    <a:pt x="0" y="5951"/>
                    <a:pt x="1719" y="8854"/>
                    <a:pt x="4338" y="9104"/>
                  </a:cubicBezTo>
                  <a:lnTo>
                    <a:pt x="4338" y="9104"/>
                  </a:lnTo>
                  <a:cubicBezTo>
                    <a:pt x="4712" y="10866"/>
                    <a:pt x="6296" y="12403"/>
                    <a:pt x="8130" y="12403"/>
                  </a:cubicBezTo>
                  <a:cubicBezTo>
                    <a:pt x="8173" y="12403"/>
                    <a:pt x="8216" y="12402"/>
                    <a:pt x="8259" y="12400"/>
                  </a:cubicBezTo>
                  <a:cubicBezTo>
                    <a:pt x="9466" y="12354"/>
                    <a:pt x="10537" y="11758"/>
                    <a:pt x="11397" y="10973"/>
                  </a:cubicBezTo>
                  <a:cubicBezTo>
                    <a:pt x="11666" y="10725"/>
                    <a:pt x="11912" y="10461"/>
                    <a:pt x="12128" y="10162"/>
                  </a:cubicBezTo>
                  <a:lnTo>
                    <a:pt x="12000" y="10015"/>
                  </a:lnTo>
                  <a:cubicBezTo>
                    <a:pt x="11049" y="10450"/>
                    <a:pt x="9942" y="10885"/>
                    <a:pt x="8913" y="10885"/>
                  </a:cubicBezTo>
                  <a:cubicBezTo>
                    <a:pt x="8719" y="10885"/>
                    <a:pt x="8529" y="10870"/>
                    <a:pt x="8343" y="10836"/>
                  </a:cubicBezTo>
                  <a:cubicBezTo>
                    <a:pt x="7361" y="10662"/>
                    <a:pt x="6613" y="9675"/>
                    <a:pt x="6422" y="8798"/>
                  </a:cubicBezTo>
                  <a:cubicBezTo>
                    <a:pt x="6421" y="8792"/>
                    <a:pt x="6420" y="8786"/>
                    <a:pt x="6419" y="8780"/>
                  </a:cubicBezTo>
                  <a:lnTo>
                    <a:pt x="6419" y="8780"/>
                  </a:lnTo>
                  <a:cubicBezTo>
                    <a:pt x="7818" y="8258"/>
                    <a:pt x="9229" y="7185"/>
                    <a:pt x="9800" y="5931"/>
                  </a:cubicBezTo>
                  <a:cubicBezTo>
                    <a:pt x="10312" y="4805"/>
                    <a:pt x="9710" y="3472"/>
                    <a:pt x="8389" y="3468"/>
                  </a:cubicBezTo>
                  <a:cubicBezTo>
                    <a:pt x="7440" y="3472"/>
                    <a:pt x="6643" y="4010"/>
                    <a:pt x="5988" y="4612"/>
                  </a:cubicBezTo>
                  <a:cubicBezTo>
                    <a:pt x="5085" y="5467"/>
                    <a:pt x="4394" y="6638"/>
                    <a:pt x="4277" y="7921"/>
                  </a:cubicBezTo>
                  <a:cubicBezTo>
                    <a:pt x="4275" y="7935"/>
                    <a:pt x="4274" y="7950"/>
                    <a:pt x="4272" y="7965"/>
                  </a:cubicBezTo>
                  <a:lnTo>
                    <a:pt x="4272" y="7965"/>
                  </a:lnTo>
                  <a:cubicBezTo>
                    <a:pt x="3839" y="7711"/>
                    <a:pt x="3479" y="7328"/>
                    <a:pt x="3202" y="6898"/>
                  </a:cubicBezTo>
                  <a:cubicBezTo>
                    <a:pt x="2891" y="6426"/>
                    <a:pt x="2621" y="5928"/>
                    <a:pt x="2465" y="5395"/>
                  </a:cubicBezTo>
                  <a:cubicBezTo>
                    <a:pt x="1959" y="3575"/>
                    <a:pt x="2933" y="1730"/>
                    <a:pt x="3847" y="145"/>
                  </a:cubicBezTo>
                  <a:lnTo>
                    <a:pt x="371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7" name="Google Shape;1637;p33"/>
          <p:cNvGrpSpPr/>
          <p:nvPr/>
        </p:nvGrpSpPr>
        <p:grpSpPr>
          <a:xfrm>
            <a:off x="188835" y="4786446"/>
            <a:ext cx="8775451" cy="212510"/>
            <a:chOff x="188835" y="4786446"/>
            <a:chExt cx="8775451" cy="212510"/>
          </a:xfrm>
        </p:grpSpPr>
        <p:sp>
          <p:nvSpPr>
            <p:cNvPr id="1638" name="Google Shape;1638;p33"/>
            <p:cNvSpPr/>
            <p:nvPr/>
          </p:nvSpPr>
          <p:spPr>
            <a:xfrm>
              <a:off x="188835" y="4786446"/>
              <a:ext cx="212476" cy="212510"/>
            </a:xfrm>
            <a:custGeom>
              <a:avLst/>
              <a:gdLst/>
              <a:ahLst/>
              <a:cxnLst/>
              <a:rect l="l" t="t" r="r" b="b"/>
              <a:pathLst>
                <a:path w="6397" h="6398" extrusionOk="0">
                  <a:moveTo>
                    <a:pt x="3199" y="1"/>
                  </a:moveTo>
                  <a:cubicBezTo>
                    <a:pt x="2863" y="2591"/>
                    <a:pt x="2590" y="2862"/>
                    <a:pt x="0" y="3200"/>
                  </a:cubicBezTo>
                  <a:cubicBezTo>
                    <a:pt x="2590" y="3536"/>
                    <a:pt x="2863" y="3809"/>
                    <a:pt x="3199" y="6397"/>
                  </a:cubicBezTo>
                  <a:cubicBezTo>
                    <a:pt x="3535" y="3809"/>
                    <a:pt x="3808" y="3536"/>
                    <a:pt x="6396" y="3200"/>
                  </a:cubicBezTo>
                  <a:cubicBezTo>
                    <a:pt x="3808" y="2864"/>
                    <a:pt x="3535" y="2591"/>
                    <a:pt x="31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33"/>
            <p:cNvSpPr/>
            <p:nvPr/>
          </p:nvSpPr>
          <p:spPr>
            <a:xfrm>
              <a:off x="8751810" y="4786446"/>
              <a:ext cx="212476" cy="212510"/>
            </a:xfrm>
            <a:custGeom>
              <a:avLst/>
              <a:gdLst/>
              <a:ahLst/>
              <a:cxnLst/>
              <a:rect l="l" t="t" r="r" b="b"/>
              <a:pathLst>
                <a:path w="6397" h="6398" extrusionOk="0">
                  <a:moveTo>
                    <a:pt x="3199" y="1"/>
                  </a:moveTo>
                  <a:cubicBezTo>
                    <a:pt x="2863" y="2591"/>
                    <a:pt x="2590" y="2862"/>
                    <a:pt x="0" y="3200"/>
                  </a:cubicBezTo>
                  <a:cubicBezTo>
                    <a:pt x="2590" y="3536"/>
                    <a:pt x="2863" y="3809"/>
                    <a:pt x="3199" y="6397"/>
                  </a:cubicBezTo>
                  <a:cubicBezTo>
                    <a:pt x="3535" y="3809"/>
                    <a:pt x="3808" y="3536"/>
                    <a:pt x="6396" y="3200"/>
                  </a:cubicBezTo>
                  <a:cubicBezTo>
                    <a:pt x="3808" y="2864"/>
                    <a:pt x="3535" y="2591"/>
                    <a:pt x="31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Inter Tight"/>
              <a:buNone/>
              <a:defRPr sz="3200" b="1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Inter Tight"/>
              <a:buNone/>
              <a:defRPr sz="3200" b="1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Inter Tight"/>
              <a:buNone/>
              <a:defRPr sz="3200" b="1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Inter Tight"/>
              <a:buNone/>
              <a:defRPr sz="3200" b="1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Inter Tight"/>
              <a:buNone/>
              <a:defRPr sz="3200" b="1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Inter Tight"/>
              <a:buNone/>
              <a:defRPr sz="3200" b="1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Inter Tight"/>
              <a:buNone/>
              <a:defRPr sz="3200" b="1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Inter Tight"/>
              <a:buNone/>
              <a:defRPr sz="3200" b="1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Inter Tight"/>
              <a:buNone/>
              <a:defRPr sz="3200" b="1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Char char="●"/>
              <a:defRPr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Char char="○"/>
              <a:defRPr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Char char="■"/>
              <a:defRPr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Char char="●"/>
              <a:defRPr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Char char="○"/>
              <a:defRPr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Char char="■"/>
              <a:defRPr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Char char="●"/>
              <a:defRPr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Char char="○"/>
              <a:defRPr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Char char="■"/>
              <a:defRPr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5" r:id="rId5"/>
    <p:sldLayoutId id="2147483658" r:id="rId6"/>
    <p:sldLayoutId id="2147483668" r:id="rId7"/>
    <p:sldLayoutId id="2147483669" r:id="rId8"/>
    <p:sldLayoutId id="2147483679" r:id="rId9"/>
    <p:sldLayoutId id="2147483680" r:id="rId10"/>
    <p:sldLayoutId id="214748368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WZJAIkmT3Rg?start=81&amp;feature=oembed" TargetMode="External"/><Relationship Id="rId5" Type="http://schemas.openxmlformats.org/officeDocument/2006/relationships/image" Target="../media/image1.jpeg"/><Relationship Id="rId4" Type="http://schemas.openxmlformats.org/officeDocument/2006/relationships/hyperlink" Target="https://www.youtube.com/watch?v=WZJAIkmT3Rg&amp;t=81s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Google Shape;1725;p39"/>
          <p:cNvSpPr txBox="1">
            <a:spLocks noGrp="1"/>
          </p:cNvSpPr>
          <p:nvPr>
            <p:ph type="ctrTitle"/>
          </p:nvPr>
        </p:nvSpPr>
        <p:spPr>
          <a:xfrm>
            <a:off x="619264" y="1160486"/>
            <a:ext cx="4552500" cy="26189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rgbClr val="302F2C"/>
                </a:solidFill>
                <a:latin typeface="Chulabhorn Likit Text" panose="00000500000000000000" pitchFamily="2" charset="-34"/>
                <a:ea typeface="MNNTuaklom" panose="02000603000000000000" pitchFamily="2" charset="-34"/>
                <a:cs typeface="Chulabhorn Likit Text" panose="00000500000000000000" pitchFamily="2" charset="-34"/>
                <a:sym typeface="Inter Tight"/>
              </a:rPr>
              <a:t>ลีลา จังหวะและการเคลื่อนไหว</a:t>
            </a:r>
            <a:br>
              <a:rPr lang="th-TH" sz="2000" dirty="0">
                <a:solidFill>
                  <a:srgbClr val="302F2C"/>
                </a:solidFill>
                <a:latin typeface="Chulabhorn Likit Text" panose="00000500000000000000" pitchFamily="2" charset="-34"/>
                <a:ea typeface="MNNTuaklom" panose="02000603000000000000" pitchFamily="2" charset="-34"/>
                <a:cs typeface="Chulabhorn Likit Text" panose="00000500000000000000" pitchFamily="2" charset="-34"/>
                <a:sym typeface="Inter Tight"/>
              </a:rPr>
            </a:br>
            <a:r>
              <a:rPr lang="th-TH" sz="2000" dirty="0">
                <a:solidFill>
                  <a:srgbClr val="302F2C"/>
                </a:solidFill>
                <a:latin typeface="Chulabhorn Likit Text" panose="00000500000000000000" pitchFamily="2" charset="-34"/>
                <a:ea typeface="MNNTuaklom" panose="02000603000000000000" pitchFamily="2" charset="-34"/>
                <a:cs typeface="Chulabhorn Likit Text" panose="00000500000000000000" pitchFamily="2" charset="-34"/>
                <a:sym typeface="Inter Tight"/>
              </a:rPr>
              <a:t>สำหรับเด็กปฐมวัย</a:t>
            </a:r>
            <a:br>
              <a:rPr lang="th-TH" sz="2000" dirty="0">
                <a:solidFill>
                  <a:srgbClr val="302F2C"/>
                </a:solidFill>
                <a:latin typeface="Chulabhorn Likit Text" panose="00000500000000000000" pitchFamily="2" charset="-34"/>
                <a:ea typeface="MNNTuaklom" panose="02000603000000000000" pitchFamily="2" charset="-34"/>
                <a:cs typeface="Chulabhorn Likit Text" panose="00000500000000000000" pitchFamily="2" charset="-34"/>
                <a:sym typeface="Inter Tight"/>
              </a:rPr>
            </a:br>
            <a:r>
              <a:rPr lang="en-US" sz="1800" dirty="0">
                <a:solidFill>
                  <a:srgbClr val="302F2C"/>
                </a:solidFill>
                <a:latin typeface="Chulabhorn Likit Text" panose="00000500000000000000" pitchFamily="2" charset="-34"/>
                <a:ea typeface="MNNTuaklom" panose="02000603000000000000" pitchFamily="2" charset="-34"/>
                <a:cs typeface="Chulabhorn Likit Text" panose="00000500000000000000" pitchFamily="2" charset="-34"/>
                <a:sym typeface="Inter Tight"/>
              </a:rPr>
              <a:t>Early childhood style, </a:t>
            </a:r>
            <a:br>
              <a:rPr lang="en-US" sz="1800" dirty="0">
                <a:solidFill>
                  <a:srgbClr val="302F2C"/>
                </a:solidFill>
                <a:latin typeface="Chulabhorn Likit Text" panose="00000500000000000000" pitchFamily="2" charset="-34"/>
                <a:ea typeface="MNNTuaklom" panose="02000603000000000000" pitchFamily="2" charset="-34"/>
                <a:cs typeface="Chulabhorn Likit Text" panose="00000500000000000000" pitchFamily="2" charset="-34"/>
                <a:sym typeface="Inter Tight"/>
              </a:rPr>
            </a:br>
            <a:r>
              <a:rPr lang="en-US" sz="1800" dirty="0">
                <a:solidFill>
                  <a:srgbClr val="302F2C"/>
                </a:solidFill>
                <a:latin typeface="Chulabhorn Likit Text" panose="00000500000000000000" pitchFamily="2" charset="-34"/>
                <a:ea typeface="MNNTuaklom" panose="02000603000000000000" pitchFamily="2" charset="-34"/>
                <a:cs typeface="Chulabhorn Likit Text" panose="00000500000000000000" pitchFamily="2" charset="-34"/>
                <a:sym typeface="Inter Tight"/>
              </a:rPr>
              <a:t>rhythm</a:t>
            </a:r>
            <a:r>
              <a:rPr lang="en-US" sz="1800" dirty="0">
                <a:solidFill>
                  <a:srgbClr val="302F2C"/>
                </a:solidFill>
                <a:latin typeface="Chulabhorn Likit Text" panose="00000500000000000000" pitchFamily="2" charset="-34"/>
                <a:ea typeface="MNNTuaklom" panose="02000603000000000000" pitchFamily="2" charset="-34"/>
                <a:cs typeface="Chulabhorn Likit Text" panose="00000500000000000000" pitchFamily="2" charset="-34"/>
              </a:rPr>
              <a:t> </a:t>
            </a:r>
            <a:r>
              <a:rPr lang="en-US" sz="1800" dirty="0">
                <a:solidFill>
                  <a:srgbClr val="302F2C"/>
                </a:solidFill>
                <a:latin typeface="Chulabhorn Likit Text" panose="00000500000000000000" pitchFamily="2" charset="-34"/>
                <a:ea typeface="MNNTuaklom" panose="02000603000000000000" pitchFamily="2" charset="-34"/>
                <a:cs typeface="Chulabhorn Likit Text" panose="00000500000000000000" pitchFamily="2" charset="-34"/>
                <a:sym typeface="Inter Tight"/>
              </a:rPr>
              <a:t>and movement  </a:t>
            </a:r>
            <a:br>
              <a:rPr lang="en-US" sz="2000" dirty="0">
                <a:solidFill>
                  <a:srgbClr val="302F2C"/>
                </a:solidFill>
                <a:latin typeface="Chulabhorn Likit Text" panose="00000500000000000000" pitchFamily="2" charset="-34"/>
                <a:ea typeface="MNNTuaklom" panose="02000603000000000000" pitchFamily="2" charset="-34"/>
                <a:cs typeface="Chulabhorn Likit Text" panose="00000500000000000000" pitchFamily="2" charset="-34"/>
                <a:sym typeface="Inter Tight"/>
              </a:rPr>
            </a:br>
            <a:r>
              <a:rPr kumimoji="0" lang="th-TH" sz="1400" u="none" strike="noStrike" kern="0" cap="none" spc="0" normalizeH="0" baseline="0" noProof="0" dirty="0">
                <a:ln>
                  <a:noFill/>
                </a:ln>
                <a:solidFill>
                  <a:srgbClr val="302F2C"/>
                </a:solidFill>
                <a:uLnTx/>
                <a:uFillTx/>
                <a:latin typeface="Chulabhorn Likit Text" panose="00000500000000000000" pitchFamily="2" charset="-34"/>
                <a:ea typeface="MNNTuaklom" panose="02000603000000000000" pitchFamily="2" charset="-34"/>
                <a:cs typeface="Chulabhorn Likit Text" panose="00000500000000000000" pitchFamily="2" charset="-34"/>
                <a:sym typeface="Sora"/>
              </a:rPr>
              <a:t>(</a:t>
            </a:r>
            <a:r>
              <a:rPr kumimoji="0" lang="en-US" sz="1400" u="none" strike="noStrike" kern="0" cap="none" spc="0" normalizeH="0" baseline="0" noProof="0" dirty="0">
                <a:ln>
                  <a:noFill/>
                </a:ln>
                <a:solidFill>
                  <a:srgbClr val="302F2C"/>
                </a:solidFill>
                <a:uLnTx/>
                <a:uFillTx/>
                <a:latin typeface="Chulabhorn Likit Text" panose="00000500000000000000" pitchFamily="2" charset="-34"/>
                <a:ea typeface="MNNTuaklom" panose="02000603000000000000" pitchFamily="2" charset="-34"/>
                <a:cs typeface="Chulabhorn Likit Text" panose="00000500000000000000" pitchFamily="2" charset="-34"/>
                <a:sym typeface="Sora"/>
              </a:rPr>
              <a:t>ECC2303</a:t>
            </a:r>
            <a:r>
              <a:rPr kumimoji="0" lang="th-TH" sz="1400" u="none" strike="noStrike" kern="0" cap="none" spc="0" normalizeH="0" baseline="0" noProof="0" dirty="0">
                <a:ln>
                  <a:noFill/>
                </a:ln>
                <a:solidFill>
                  <a:srgbClr val="302F2C"/>
                </a:solidFill>
                <a:uLnTx/>
                <a:uFillTx/>
                <a:latin typeface="Chulabhorn Likit Text" panose="00000500000000000000" pitchFamily="2" charset="-34"/>
                <a:ea typeface="MNNTuaklom" panose="02000603000000000000" pitchFamily="2" charset="-34"/>
                <a:cs typeface="Chulabhorn Likit Text" panose="00000500000000000000" pitchFamily="2" charset="-34"/>
                <a:sym typeface="Sora"/>
              </a:rPr>
              <a:t>)</a:t>
            </a:r>
            <a:endParaRPr sz="2000" dirty="0">
              <a:solidFill>
                <a:srgbClr val="302F2C"/>
              </a:solidFill>
              <a:latin typeface="Chulabhorn Likit Text" panose="00000500000000000000" pitchFamily="2" charset="-34"/>
              <a:ea typeface="MNNTuaklom" panose="02000603000000000000" pitchFamily="2" charset="-34"/>
              <a:cs typeface="Chulabhorn Likit Text" panose="00000500000000000000" pitchFamily="2" charset="-34"/>
              <a:sym typeface="Inter Tight Medium"/>
            </a:endParaRPr>
          </a:p>
        </p:txBody>
      </p:sp>
      <p:grpSp>
        <p:nvGrpSpPr>
          <p:cNvPr id="1727" name="Google Shape;1727;p39"/>
          <p:cNvGrpSpPr/>
          <p:nvPr/>
        </p:nvGrpSpPr>
        <p:grpSpPr>
          <a:xfrm>
            <a:off x="4910345" y="751979"/>
            <a:ext cx="4233655" cy="4391399"/>
            <a:chOff x="4910345" y="751979"/>
            <a:chExt cx="4233655" cy="4391399"/>
          </a:xfrm>
        </p:grpSpPr>
        <p:sp>
          <p:nvSpPr>
            <p:cNvPr id="1728" name="Google Shape;1728;p39"/>
            <p:cNvSpPr/>
            <p:nvPr/>
          </p:nvSpPr>
          <p:spPr>
            <a:xfrm>
              <a:off x="5151875" y="1617025"/>
              <a:ext cx="2725289" cy="3412170"/>
            </a:xfrm>
            <a:custGeom>
              <a:avLst/>
              <a:gdLst/>
              <a:ahLst/>
              <a:cxnLst/>
              <a:rect l="l" t="t" r="r" b="b"/>
              <a:pathLst>
                <a:path w="60294" h="73554" extrusionOk="0">
                  <a:moveTo>
                    <a:pt x="39151" y="0"/>
                  </a:moveTo>
                  <a:cubicBezTo>
                    <a:pt x="39138" y="0"/>
                    <a:pt x="39125" y="1"/>
                    <a:pt x="39112" y="2"/>
                  </a:cubicBezTo>
                  <a:cubicBezTo>
                    <a:pt x="38922" y="23"/>
                    <a:pt x="38797" y="199"/>
                    <a:pt x="38682" y="350"/>
                  </a:cubicBezTo>
                  <a:cubicBezTo>
                    <a:pt x="37962" y="1315"/>
                    <a:pt x="36753" y="1873"/>
                    <a:pt x="35554" y="1873"/>
                  </a:cubicBezTo>
                  <a:cubicBezTo>
                    <a:pt x="35510" y="1873"/>
                    <a:pt x="35466" y="1872"/>
                    <a:pt x="35421" y="1870"/>
                  </a:cubicBezTo>
                  <a:cubicBezTo>
                    <a:pt x="34105" y="1247"/>
                    <a:pt x="32656" y="642"/>
                    <a:pt x="31132" y="642"/>
                  </a:cubicBezTo>
                  <a:cubicBezTo>
                    <a:pt x="31071" y="642"/>
                    <a:pt x="31010" y="643"/>
                    <a:pt x="30949" y="645"/>
                  </a:cubicBezTo>
                  <a:cubicBezTo>
                    <a:pt x="27972" y="741"/>
                    <a:pt x="25554" y="2071"/>
                    <a:pt x="23972" y="3992"/>
                  </a:cubicBezTo>
                  <a:cubicBezTo>
                    <a:pt x="23052" y="3509"/>
                    <a:pt x="22235" y="2824"/>
                    <a:pt x="21603" y="1997"/>
                  </a:cubicBezTo>
                  <a:lnTo>
                    <a:pt x="21603" y="1997"/>
                  </a:lnTo>
                  <a:cubicBezTo>
                    <a:pt x="21513" y="3223"/>
                    <a:pt x="22133" y="4473"/>
                    <a:pt x="23160" y="5148"/>
                  </a:cubicBezTo>
                  <a:cubicBezTo>
                    <a:pt x="23148" y="5168"/>
                    <a:pt x="23136" y="5189"/>
                    <a:pt x="23125" y="5209"/>
                  </a:cubicBezTo>
                  <a:cubicBezTo>
                    <a:pt x="21871" y="5557"/>
                    <a:pt x="20682" y="6130"/>
                    <a:pt x="19627" y="6889"/>
                  </a:cubicBezTo>
                  <a:cubicBezTo>
                    <a:pt x="20122" y="6541"/>
                    <a:pt x="20726" y="6366"/>
                    <a:pt x="21329" y="6366"/>
                  </a:cubicBezTo>
                  <a:cubicBezTo>
                    <a:pt x="21720" y="6366"/>
                    <a:pt x="22111" y="6439"/>
                    <a:pt x="22473" y="6588"/>
                  </a:cubicBezTo>
                  <a:cubicBezTo>
                    <a:pt x="21615" y="8874"/>
                    <a:pt x="21697" y="11490"/>
                    <a:pt x="22982" y="13804"/>
                  </a:cubicBezTo>
                  <a:cubicBezTo>
                    <a:pt x="23268" y="14320"/>
                    <a:pt x="23651" y="14813"/>
                    <a:pt x="24066" y="15253"/>
                  </a:cubicBezTo>
                  <a:cubicBezTo>
                    <a:pt x="23577" y="15803"/>
                    <a:pt x="23021" y="16288"/>
                    <a:pt x="22409" y="16695"/>
                  </a:cubicBezTo>
                  <a:cubicBezTo>
                    <a:pt x="22812" y="16753"/>
                    <a:pt x="23220" y="16782"/>
                    <a:pt x="23627" y="16782"/>
                  </a:cubicBezTo>
                  <a:cubicBezTo>
                    <a:pt x="24244" y="16782"/>
                    <a:pt x="24861" y="16716"/>
                    <a:pt x="25462" y="16587"/>
                  </a:cubicBezTo>
                  <a:lnTo>
                    <a:pt x="25462" y="19336"/>
                  </a:lnTo>
                  <a:cubicBezTo>
                    <a:pt x="24426" y="19478"/>
                    <a:pt x="23391" y="19651"/>
                    <a:pt x="22366" y="19856"/>
                  </a:cubicBezTo>
                  <a:lnTo>
                    <a:pt x="22370" y="19398"/>
                  </a:lnTo>
                  <a:cubicBezTo>
                    <a:pt x="22368" y="19398"/>
                    <a:pt x="22340" y="19397"/>
                    <a:pt x="22289" y="19397"/>
                  </a:cubicBezTo>
                  <a:cubicBezTo>
                    <a:pt x="21987" y="19397"/>
                    <a:pt x="20875" y="19422"/>
                    <a:pt x="19289" y="19772"/>
                  </a:cubicBezTo>
                  <a:cubicBezTo>
                    <a:pt x="18270" y="19983"/>
                    <a:pt x="17256" y="20286"/>
                    <a:pt x="16237" y="20679"/>
                  </a:cubicBezTo>
                  <a:lnTo>
                    <a:pt x="16265" y="20707"/>
                  </a:lnTo>
                  <a:cubicBezTo>
                    <a:pt x="11715" y="22526"/>
                    <a:pt x="5696" y="26865"/>
                    <a:pt x="2105" y="37206"/>
                  </a:cubicBezTo>
                  <a:lnTo>
                    <a:pt x="3423" y="37684"/>
                  </a:lnTo>
                  <a:cubicBezTo>
                    <a:pt x="632" y="47517"/>
                    <a:pt x="0" y="73553"/>
                    <a:pt x="0" y="73553"/>
                  </a:cubicBezTo>
                  <a:lnTo>
                    <a:pt x="60294" y="73553"/>
                  </a:lnTo>
                  <a:cubicBezTo>
                    <a:pt x="60294" y="73553"/>
                    <a:pt x="59667" y="47797"/>
                    <a:pt x="56928" y="38116"/>
                  </a:cubicBezTo>
                  <a:lnTo>
                    <a:pt x="58522" y="37584"/>
                  </a:lnTo>
                  <a:cubicBezTo>
                    <a:pt x="55899" y="28355"/>
                    <a:pt x="49865" y="23723"/>
                    <a:pt x="45060" y="21436"/>
                  </a:cubicBezTo>
                  <a:cubicBezTo>
                    <a:pt x="45060" y="21436"/>
                    <a:pt x="43210" y="20400"/>
                    <a:pt x="40876" y="19858"/>
                  </a:cubicBezTo>
                  <a:cubicBezTo>
                    <a:pt x="39278" y="19406"/>
                    <a:pt x="38255" y="19287"/>
                    <a:pt x="38255" y="19287"/>
                  </a:cubicBezTo>
                  <a:lnTo>
                    <a:pt x="38255" y="19287"/>
                  </a:lnTo>
                  <a:lnTo>
                    <a:pt x="38269" y="19537"/>
                  </a:lnTo>
                  <a:cubicBezTo>
                    <a:pt x="36960" y="19287"/>
                    <a:pt x="35614" y="19120"/>
                    <a:pt x="34243" y="19025"/>
                  </a:cubicBezTo>
                  <a:lnTo>
                    <a:pt x="34243" y="18755"/>
                  </a:lnTo>
                  <a:cubicBezTo>
                    <a:pt x="34267" y="18751"/>
                    <a:pt x="34294" y="18745"/>
                    <a:pt x="34316" y="18739"/>
                  </a:cubicBezTo>
                  <a:cubicBezTo>
                    <a:pt x="36403" y="18240"/>
                    <a:pt x="38009" y="16697"/>
                    <a:pt x="38666" y="14770"/>
                  </a:cubicBezTo>
                  <a:cubicBezTo>
                    <a:pt x="39476" y="14567"/>
                    <a:pt x="40057" y="13812"/>
                    <a:pt x="40008" y="12949"/>
                  </a:cubicBezTo>
                  <a:cubicBezTo>
                    <a:pt x="39967" y="12215"/>
                    <a:pt x="39487" y="11611"/>
                    <a:pt x="38838" y="11376"/>
                  </a:cubicBezTo>
                  <a:lnTo>
                    <a:pt x="38746" y="10817"/>
                  </a:lnTo>
                  <a:cubicBezTo>
                    <a:pt x="39102" y="10582"/>
                    <a:pt x="39311" y="10275"/>
                    <a:pt x="39292" y="9952"/>
                  </a:cubicBezTo>
                  <a:cubicBezTo>
                    <a:pt x="39272" y="9573"/>
                    <a:pt x="38948" y="9256"/>
                    <a:pt x="38457" y="9064"/>
                  </a:cubicBezTo>
                  <a:cubicBezTo>
                    <a:pt x="38408" y="8802"/>
                    <a:pt x="38345" y="8546"/>
                    <a:pt x="38263" y="8299"/>
                  </a:cubicBezTo>
                  <a:cubicBezTo>
                    <a:pt x="39214" y="8288"/>
                    <a:pt x="40291" y="8000"/>
                    <a:pt x="41532" y="7253"/>
                  </a:cubicBezTo>
                  <a:cubicBezTo>
                    <a:pt x="41015" y="7139"/>
                    <a:pt x="40559" y="6975"/>
                    <a:pt x="40141" y="6783"/>
                  </a:cubicBezTo>
                  <a:cubicBezTo>
                    <a:pt x="42183" y="4995"/>
                    <a:pt x="42887" y="2938"/>
                    <a:pt x="42887" y="2938"/>
                  </a:cubicBezTo>
                  <a:lnTo>
                    <a:pt x="42887" y="2938"/>
                  </a:lnTo>
                  <a:cubicBezTo>
                    <a:pt x="42887" y="2938"/>
                    <a:pt x="41784" y="3322"/>
                    <a:pt x="40275" y="3322"/>
                  </a:cubicBezTo>
                  <a:cubicBezTo>
                    <a:pt x="40021" y="3322"/>
                    <a:pt x="39756" y="3311"/>
                    <a:pt x="39482" y="3286"/>
                  </a:cubicBezTo>
                  <a:cubicBezTo>
                    <a:pt x="39961" y="2429"/>
                    <a:pt x="40029" y="1345"/>
                    <a:pt x="39636" y="444"/>
                  </a:cubicBezTo>
                  <a:cubicBezTo>
                    <a:pt x="39543" y="231"/>
                    <a:pt x="39373" y="0"/>
                    <a:pt x="39151" y="0"/>
                  </a:cubicBezTo>
                  <a:close/>
                </a:path>
              </a:pathLst>
            </a:custGeom>
            <a:solidFill>
              <a:srgbClr val="33322E">
                <a:alpha val="64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29" name="Google Shape;1729;p39"/>
            <p:cNvGrpSpPr/>
            <p:nvPr/>
          </p:nvGrpSpPr>
          <p:grpSpPr>
            <a:xfrm>
              <a:off x="5465712" y="1766828"/>
              <a:ext cx="3512772" cy="2763554"/>
              <a:chOff x="1231625" y="2111075"/>
              <a:chExt cx="1800775" cy="1454578"/>
            </a:xfrm>
          </p:grpSpPr>
          <p:sp>
            <p:nvSpPr>
              <p:cNvPr id="1730" name="Google Shape;1730;p39"/>
              <p:cNvSpPr/>
              <p:nvPr/>
            </p:nvSpPr>
            <p:spPr>
              <a:xfrm>
                <a:off x="2622700" y="3059300"/>
                <a:ext cx="4097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6388" h="19020" extrusionOk="0">
                    <a:moveTo>
                      <a:pt x="12411" y="1"/>
                    </a:moveTo>
                    <a:lnTo>
                      <a:pt x="0" y="1200"/>
                    </a:lnTo>
                    <a:lnTo>
                      <a:pt x="2545" y="19019"/>
                    </a:lnTo>
                    <a:lnTo>
                      <a:pt x="16388" y="18944"/>
                    </a:lnTo>
                    <a:lnTo>
                      <a:pt x="12411" y="1"/>
                    </a:lnTo>
                    <a:close/>
                  </a:path>
                </a:pathLst>
              </a:custGeom>
              <a:solidFill>
                <a:srgbClr val="B673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39"/>
              <p:cNvSpPr/>
              <p:nvPr/>
            </p:nvSpPr>
            <p:spPr>
              <a:xfrm>
                <a:off x="1277750" y="2616425"/>
                <a:ext cx="737325" cy="669650"/>
              </a:xfrm>
              <a:custGeom>
                <a:avLst/>
                <a:gdLst/>
                <a:ahLst/>
                <a:cxnLst/>
                <a:rect l="l" t="t" r="r" b="b"/>
                <a:pathLst>
                  <a:path w="29493" h="26786" extrusionOk="0">
                    <a:moveTo>
                      <a:pt x="14590" y="0"/>
                    </a:moveTo>
                    <a:cubicBezTo>
                      <a:pt x="12426" y="129"/>
                      <a:pt x="10258" y="167"/>
                      <a:pt x="8090" y="167"/>
                    </a:cubicBezTo>
                    <a:cubicBezTo>
                      <a:pt x="6345" y="167"/>
                      <a:pt x="4599" y="142"/>
                      <a:pt x="2855" y="121"/>
                    </a:cubicBezTo>
                    <a:lnTo>
                      <a:pt x="2855" y="123"/>
                    </a:lnTo>
                    <a:cubicBezTo>
                      <a:pt x="2390" y="3467"/>
                      <a:pt x="1169" y="11879"/>
                      <a:pt x="719" y="16080"/>
                    </a:cubicBezTo>
                    <a:cubicBezTo>
                      <a:pt x="0" y="22803"/>
                      <a:pt x="4163" y="26786"/>
                      <a:pt x="10193" y="26786"/>
                    </a:cubicBezTo>
                    <a:cubicBezTo>
                      <a:pt x="13488" y="26786"/>
                      <a:pt x="17341" y="25596"/>
                      <a:pt x="21258" y="23014"/>
                    </a:cubicBezTo>
                    <a:cubicBezTo>
                      <a:pt x="25944" y="19927"/>
                      <a:pt x="29493" y="15380"/>
                      <a:pt x="29493" y="15380"/>
                    </a:cubicBezTo>
                    <a:lnTo>
                      <a:pt x="19987" y="7363"/>
                    </a:lnTo>
                    <a:lnTo>
                      <a:pt x="12866" y="13329"/>
                    </a:lnTo>
                    <a:lnTo>
                      <a:pt x="14590" y="0"/>
                    </a:lnTo>
                    <a:close/>
                  </a:path>
                </a:pathLst>
              </a:custGeom>
              <a:solidFill>
                <a:srgbClr val="B673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39"/>
              <p:cNvSpPr/>
              <p:nvPr/>
            </p:nvSpPr>
            <p:spPr>
              <a:xfrm>
                <a:off x="1231625" y="2384050"/>
                <a:ext cx="422200" cy="316800"/>
              </a:xfrm>
              <a:custGeom>
                <a:avLst/>
                <a:gdLst/>
                <a:ahLst/>
                <a:cxnLst/>
                <a:rect l="l" t="t" r="r" b="b"/>
                <a:pathLst>
                  <a:path w="16888" h="12672" extrusionOk="0">
                    <a:moveTo>
                      <a:pt x="9506" y="1"/>
                    </a:moveTo>
                    <a:cubicBezTo>
                      <a:pt x="8626" y="1"/>
                      <a:pt x="10831" y="2419"/>
                      <a:pt x="11233" y="2584"/>
                    </a:cubicBezTo>
                    <a:lnTo>
                      <a:pt x="11233" y="2584"/>
                    </a:lnTo>
                    <a:cubicBezTo>
                      <a:pt x="8629" y="1528"/>
                      <a:pt x="4532" y="352"/>
                      <a:pt x="2964" y="352"/>
                    </a:cubicBezTo>
                    <a:cubicBezTo>
                      <a:pt x="2605" y="352"/>
                      <a:pt x="2378" y="414"/>
                      <a:pt x="2333" y="553"/>
                    </a:cubicBezTo>
                    <a:cubicBezTo>
                      <a:pt x="2089" y="1300"/>
                      <a:pt x="5014" y="2466"/>
                      <a:pt x="6661" y="3186"/>
                    </a:cubicBezTo>
                    <a:cubicBezTo>
                      <a:pt x="4944" y="2515"/>
                      <a:pt x="2422" y="1929"/>
                      <a:pt x="1241" y="1929"/>
                    </a:cubicBezTo>
                    <a:cubicBezTo>
                      <a:pt x="838" y="1929"/>
                      <a:pt x="592" y="1998"/>
                      <a:pt x="588" y="2154"/>
                    </a:cubicBezTo>
                    <a:cubicBezTo>
                      <a:pt x="576" y="2518"/>
                      <a:pt x="3417" y="3912"/>
                      <a:pt x="5045" y="4532"/>
                    </a:cubicBezTo>
                    <a:lnTo>
                      <a:pt x="5045" y="4532"/>
                    </a:lnTo>
                    <a:cubicBezTo>
                      <a:pt x="3573" y="4029"/>
                      <a:pt x="1608" y="3431"/>
                      <a:pt x="710" y="3431"/>
                    </a:cubicBezTo>
                    <a:cubicBezTo>
                      <a:pt x="456" y="3431"/>
                      <a:pt x="287" y="3479"/>
                      <a:pt x="238" y="3590"/>
                    </a:cubicBezTo>
                    <a:cubicBezTo>
                      <a:pt x="0" y="4136"/>
                      <a:pt x="2714" y="5598"/>
                      <a:pt x="4212" y="6273"/>
                    </a:cubicBezTo>
                    <a:lnTo>
                      <a:pt x="4212" y="6273"/>
                    </a:lnTo>
                    <a:cubicBezTo>
                      <a:pt x="3422" y="5935"/>
                      <a:pt x="1990" y="5527"/>
                      <a:pt x="1160" y="5527"/>
                    </a:cubicBezTo>
                    <a:cubicBezTo>
                      <a:pt x="781" y="5527"/>
                      <a:pt x="527" y="5612"/>
                      <a:pt x="517" y="5828"/>
                    </a:cubicBezTo>
                    <a:cubicBezTo>
                      <a:pt x="484" y="6546"/>
                      <a:pt x="3679" y="7685"/>
                      <a:pt x="4700" y="9416"/>
                    </a:cubicBezTo>
                    <a:cubicBezTo>
                      <a:pt x="4700" y="9416"/>
                      <a:pt x="7779" y="12527"/>
                      <a:pt x="11769" y="12668"/>
                    </a:cubicBezTo>
                    <a:cubicBezTo>
                      <a:pt x="11846" y="12670"/>
                      <a:pt x="11922" y="12672"/>
                      <a:pt x="11996" y="12672"/>
                    </a:cubicBezTo>
                    <a:cubicBezTo>
                      <a:pt x="15786" y="12672"/>
                      <a:pt x="16435" y="9295"/>
                      <a:pt x="16435" y="9295"/>
                    </a:cubicBezTo>
                    <a:cubicBezTo>
                      <a:pt x="16711" y="7196"/>
                      <a:pt x="16887" y="5968"/>
                      <a:pt x="16031" y="4311"/>
                    </a:cubicBezTo>
                    <a:cubicBezTo>
                      <a:pt x="15174" y="2650"/>
                      <a:pt x="12324" y="1326"/>
                      <a:pt x="10675" y="448"/>
                    </a:cubicBezTo>
                    <a:cubicBezTo>
                      <a:pt x="10079" y="130"/>
                      <a:pt x="9710" y="1"/>
                      <a:pt x="9506" y="1"/>
                    </a:cubicBezTo>
                    <a:close/>
                  </a:path>
                </a:pathLst>
              </a:custGeom>
              <a:solidFill>
                <a:srgbClr val="B673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39"/>
              <p:cNvSpPr/>
              <p:nvPr/>
            </p:nvSpPr>
            <p:spPr>
              <a:xfrm>
                <a:off x="1345725" y="2616575"/>
                <a:ext cx="88625" cy="60900"/>
              </a:xfrm>
              <a:custGeom>
                <a:avLst/>
                <a:gdLst/>
                <a:ahLst/>
                <a:cxnLst/>
                <a:rect l="l" t="t" r="r" b="b"/>
                <a:pathLst>
                  <a:path w="3545" h="2436" fill="none" extrusionOk="0">
                    <a:moveTo>
                      <a:pt x="3544" y="2436"/>
                    </a:moveTo>
                    <a:cubicBezTo>
                      <a:pt x="2152" y="1676"/>
                      <a:pt x="1269" y="1070"/>
                      <a:pt x="0" y="1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39"/>
              <p:cNvSpPr/>
              <p:nvPr/>
            </p:nvSpPr>
            <p:spPr>
              <a:xfrm>
                <a:off x="1366800" y="2453275"/>
                <a:ext cx="72100" cy="109025"/>
              </a:xfrm>
              <a:custGeom>
                <a:avLst/>
                <a:gdLst/>
                <a:ahLst/>
                <a:cxnLst/>
                <a:rect l="l" t="t" r="r" b="b"/>
                <a:pathLst>
                  <a:path w="2884" h="4361" fill="none" extrusionOk="0">
                    <a:moveTo>
                      <a:pt x="2883" y="0"/>
                    </a:moveTo>
                    <a:cubicBezTo>
                      <a:pt x="1340" y="929"/>
                      <a:pt x="248" y="2578"/>
                      <a:pt x="0" y="4361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39"/>
              <p:cNvSpPr/>
              <p:nvPr/>
            </p:nvSpPr>
            <p:spPr>
              <a:xfrm>
                <a:off x="1518425" y="2450125"/>
                <a:ext cx="57825" cy="102800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4112" fill="none" extrusionOk="0">
                    <a:moveTo>
                      <a:pt x="0" y="1"/>
                    </a:moveTo>
                    <a:cubicBezTo>
                      <a:pt x="224" y="512"/>
                      <a:pt x="319" y="1068"/>
                      <a:pt x="433" y="1617"/>
                    </a:cubicBezTo>
                    <a:cubicBezTo>
                      <a:pt x="547" y="2164"/>
                      <a:pt x="685" y="2717"/>
                      <a:pt x="982" y="3191"/>
                    </a:cubicBezTo>
                    <a:cubicBezTo>
                      <a:pt x="1276" y="3666"/>
                      <a:pt x="1757" y="4054"/>
                      <a:pt x="2312" y="4111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39"/>
              <p:cNvSpPr/>
              <p:nvPr/>
            </p:nvSpPr>
            <p:spPr>
              <a:xfrm>
                <a:off x="1821500" y="2111075"/>
                <a:ext cx="917325" cy="1010400"/>
              </a:xfrm>
              <a:custGeom>
                <a:avLst/>
                <a:gdLst/>
                <a:ahLst/>
                <a:cxnLst/>
                <a:rect l="l" t="t" r="r" b="b"/>
                <a:pathLst>
                  <a:path w="36693" h="40416" extrusionOk="0">
                    <a:moveTo>
                      <a:pt x="19677" y="1"/>
                    </a:moveTo>
                    <a:cubicBezTo>
                      <a:pt x="19510" y="1"/>
                      <a:pt x="19340" y="5"/>
                      <a:pt x="19168" y="12"/>
                    </a:cubicBezTo>
                    <a:cubicBezTo>
                      <a:pt x="0" y="893"/>
                      <a:pt x="8283" y="40416"/>
                      <a:pt x="8283" y="40416"/>
                    </a:cubicBezTo>
                    <a:lnTo>
                      <a:pt x="10617" y="40374"/>
                    </a:lnTo>
                    <a:cubicBezTo>
                      <a:pt x="11087" y="39353"/>
                      <a:pt x="11091" y="38097"/>
                      <a:pt x="11091" y="36841"/>
                    </a:cubicBezTo>
                    <a:cubicBezTo>
                      <a:pt x="11511" y="37888"/>
                      <a:pt x="11594" y="39105"/>
                      <a:pt x="11746" y="40356"/>
                    </a:cubicBezTo>
                    <a:lnTo>
                      <a:pt x="25913" y="40110"/>
                    </a:lnTo>
                    <a:lnTo>
                      <a:pt x="25913" y="37359"/>
                    </a:lnTo>
                    <a:cubicBezTo>
                      <a:pt x="26653" y="38101"/>
                      <a:pt x="26866" y="39107"/>
                      <a:pt x="26928" y="40093"/>
                    </a:cubicBezTo>
                    <a:lnTo>
                      <a:pt x="31152" y="40192"/>
                    </a:lnTo>
                    <a:cubicBezTo>
                      <a:pt x="31152" y="40192"/>
                      <a:pt x="36692" y="1"/>
                      <a:pt x="196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39"/>
              <p:cNvSpPr/>
              <p:nvPr/>
            </p:nvSpPr>
            <p:spPr>
              <a:xfrm>
                <a:off x="2408925" y="2432775"/>
                <a:ext cx="118775" cy="118775"/>
              </a:xfrm>
              <a:custGeom>
                <a:avLst/>
                <a:gdLst/>
                <a:ahLst/>
                <a:cxnLst/>
                <a:rect l="l" t="t" r="r" b="b"/>
                <a:pathLst>
                  <a:path w="4751" h="4751" fill="none" extrusionOk="0">
                    <a:moveTo>
                      <a:pt x="3905" y="846"/>
                    </a:moveTo>
                    <a:cubicBezTo>
                      <a:pt x="4750" y="1692"/>
                      <a:pt x="4750" y="3062"/>
                      <a:pt x="3905" y="3905"/>
                    </a:cubicBezTo>
                    <a:cubicBezTo>
                      <a:pt x="3060" y="4751"/>
                      <a:pt x="1692" y="4751"/>
                      <a:pt x="846" y="3905"/>
                    </a:cubicBezTo>
                    <a:cubicBezTo>
                      <a:pt x="1" y="3062"/>
                      <a:pt x="1" y="1692"/>
                      <a:pt x="846" y="846"/>
                    </a:cubicBezTo>
                    <a:cubicBezTo>
                      <a:pt x="1692" y="1"/>
                      <a:pt x="3060" y="1"/>
                      <a:pt x="3905" y="846"/>
                    </a:cubicBezTo>
                    <a:close/>
                  </a:path>
                </a:pathLst>
              </a:custGeom>
              <a:noFill/>
              <a:ln w="6850" cap="flat" cmpd="sng">
                <a:solidFill>
                  <a:schemeClr val="dk2"/>
                </a:solidFill>
                <a:prstDash val="solid"/>
                <a:miter lim="21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39"/>
              <p:cNvSpPr/>
              <p:nvPr/>
            </p:nvSpPr>
            <p:spPr>
              <a:xfrm>
                <a:off x="1894900" y="2234450"/>
                <a:ext cx="196650" cy="734850"/>
              </a:xfrm>
              <a:custGeom>
                <a:avLst/>
                <a:gdLst/>
                <a:ahLst/>
                <a:cxnLst/>
                <a:rect l="l" t="t" r="r" b="b"/>
                <a:pathLst>
                  <a:path w="7866" h="29394" fill="none" extrusionOk="0">
                    <a:moveTo>
                      <a:pt x="7866" y="0"/>
                    </a:moveTo>
                    <a:cubicBezTo>
                      <a:pt x="0" y="12018"/>
                      <a:pt x="2025" y="23397"/>
                      <a:pt x="839" y="29394"/>
                    </a:cubicBezTo>
                  </a:path>
                </a:pathLst>
              </a:custGeom>
              <a:solidFill>
                <a:schemeClr val="lt2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39"/>
              <p:cNvSpPr/>
              <p:nvPr/>
            </p:nvSpPr>
            <p:spPr>
              <a:xfrm>
                <a:off x="2162450" y="2178650"/>
                <a:ext cx="358100" cy="369250"/>
              </a:xfrm>
              <a:custGeom>
                <a:avLst/>
                <a:gdLst/>
                <a:ahLst/>
                <a:cxnLst/>
                <a:rect l="l" t="t" r="r" b="b"/>
                <a:pathLst>
                  <a:path w="14324" h="14770" extrusionOk="0">
                    <a:moveTo>
                      <a:pt x="6799" y="1"/>
                    </a:moveTo>
                    <a:cubicBezTo>
                      <a:pt x="6242" y="1"/>
                      <a:pt x="5676" y="78"/>
                      <a:pt x="5115" y="239"/>
                    </a:cubicBezTo>
                    <a:cubicBezTo>
                      <a:pt x="1874" y="1167"/>
                      <a:pt x="1" y="4547"/>
                      <a:pt x="929" y="7788"/>
                    </a:cubicBezTo>
                    <a:lnTo>
                      <a:pt x="1663" y="10348"/>
                    </a:lnTo>
                    <a:cubicBezTo>
                      <a:pt x="2431" y="13025"/>
                      <a:pt x="4872" y="14769"/>
                      <a:pt x="7526" y="14769"/>
                    </a:cubicBezTo>
                    <a:cubicBezTo>
                      <a:pt x="8083" y="14769"/>
                      <a:pt x="8650" y="14692"/>
                      <a:pt x="9212" y="14531"/>
                    </a:cubicBezTo>
                    <a:cubicBezTo>
                      <a:pt x="12451" y="13602"/>
                      <a:pt x="14324" y="10223"/>
                      <a:pt x="13395" y="6984"/>
                    </a:cubicBezTo>
                    <a:lnTo>
                      <a:pt x="12662" y="4424"/>
                    </a:lnTo>
                    <a:cubicBezTo>
                      <a:pt x="11894" y="1745"/>
                      <a:pt x="9452" y="1"/>
                      <a:pt x="6799" y="1"/>
                    </a:cubicBezTo>
                    <a:close/>
                  </a:path>
                </a:pathLst>
              </a:custGeom>
              <a:solidFill>
                <a:srgbClr val="B673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39"/>
              <p:cNvSpPr/>
              <p:nvPr/>
            </p:nvSpPr>
            <p:spPr>
              <a:xfrm>
                <a:off x="2133075" y="2134275"/>
                <a:ext cx="373925" cy="203625"/>
              </a:xfrm>
              <a:custGeom>
                <a:avLst/>
                <a:gdLst/>
                <a:ahLst/>
                <a:cxnLst/>
                <a:rect l="l" t="t" r="r" b="b"/>
                <a:pathLst>
                  <a:path w="14957" h="8145" extrusionOk="0">
                    <a:moveTo>
                      <a:pt x="7723" y="0"/>
                    </a:moveTo>
                    <a:cubicBezTo>
                      <a:pt x="7439" y="0"/>
                      <a:pt x="7152" y="17"/>
                      <a:pt x="6863" y="51"/>
                    </a:cubicBezTo>
                    <a:cubicBezTo>
                      <a:pt x="2862" y="523"/>
                      <a:pt x="1" y="4146"/>
                      <a:pt x="473" y="8144"/>
                    </a:cubicBezTo>
                    <a:cubicBezTo>
                      <a:pt x="473" y="8144"/>
                      <a:pt x="4171" y="7301"/>
                      <a:pt x="5486" y="6763"/>
                    </a:cubicBezTo>
                    <a:cubicBezTo>
                      <a:pt x="8154" y="5672"/>
                      <a:pt x="9296" y="4719"/>
                      <a:pt x="10091" y="3342"/>
                    </a:cubicBezTo>
                    <a:cubicBezTo>
                      <a:pt x="10330" y="4812"/>
                      <a:pt x="13332" y="6642"/>
                      <a:pt x="14515" y="6642"/>
                    </a:cubicBezTo>
                    <a:cubicBezTo>
                      <a:pt x="14734" y="6642"/>
                      <a:pt x="14891" y="6579"/>
                      <a:pt x="14957" y="6440"/>
                    </a:cubicBezTo>
                    <a:cubicBezTo>
                      <a:pt x="14521" y="2731"/>
                      <a:pt x="11369" y="0"/>
                      <a:pt x="77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39"/>
              <p:cNvSpPr/>
              <p:nvPr/>
            </p:nvSpPr>
            <p:spPr>
              <a:xfrm>
                <a:off x="2160025" y="2214750"/>
                <a:ext cx="225775" cy="118600"/>
              </a:xfrm>
              <a:custGeom>
                <a:avLst/>
                <a:gdLst/>
                <a:ahLst/>
                <a:cxnLst/>
                <a:rect l="l" t="t" r="r" b="b"/>
                <a:pathLst>
                  <a:path w="9031" h="4744" fill="none" extrusionOk="0">
                    <a:moveTo>
                      <a:pt x="9030" y="0"/>
                    </a:moveTo>
                    <a:cubicBezTo>
                      <a:pt x="8679" y="1823"/>
                      <a:pt x="7192" y="3281"/>
                      <a:pt x="5477" y="3986"/>
                    </a:cubicBezTo>
                    <a:cubicBezTo>
                      <a:pt x="3762" y="4693"/>
                      <a:pt x="1848" y="4743"/>
                      <a:pt x="1" y="456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39"/>
              <p:cNvSpPr/>
              <p:nvPr/>
            </p:nvSpPr>
            <p:spPr>
              <a:xfrm>
                <a:off x="2100375" y="2330525"/>
                <a:ext cx="137375" cy="114025"/>
              </a:xfrm>
              <a:custGeom>
                <a:avLst/>
                <a:gdLst/>
                <a:ahLst/>
                <a:cxnLst/>
                <a:rect l="l" t="t" r="r" b="b"/>
                <a:pathLst>
                  <a:path w="5495" h="4561" extrusionOk="0">
                    <a:moveTo>
                      <a:pt x="2498" y="1"/>
                    </a:moveTo>
                    <a:cubicBezTo>
                      <a:pt x="1737" y="1"/>
                      <a:pt x="1027" y="347"/>
                      <a:pt x="635" y="990"/>
                    </a:cubicBezTo>
                    <a:cubicBezTo>
                      <a:pt x="0" y="2027"/>
                      <a:pt x="430" y="3448"/>
                      <a:pt x="1599" y="4159"/>
                    </a:cubicBezTo>
                    <a:cubicBezTo>
                      <a:pt x="2042" y="4430"/>
                      <a:pt x="2528" y="4561"/>
                      <a:pt x="2995" y="4561"/>
                    </a:cubicBezTo>
                    <a:cubicBezTo>
                      <a:pt x="3756" y="4561"/>
                      <a:pt x="4466" y="4215"/>
                      <a:pt x="4859" y="3573"/>
                    </a:cubicBezTo>
                    <a:cubicBezTo>
                      <a:pt x="5494" y="2534"/>
                      <a:pt x="5061" y="1116"/>
                      <a:pt x="3895" y="402"/>
                    </a:cubicBezTo>
                    <a:cubicBezTo>
                      <a:pt x="3451" y="131"/>
                      <a:pt x="2965" y="1"/>
                      <a:pt x="2498" y="1"/>
                    </a:cubicBezTo>
                    <a:close/>
                  </a:path>
                </a:pathLst>
              </a:custGeom>
              <a:solidFill>
                <a:srgbClr val="B673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39"/>
              <p:cNvSpPr/>
              <p:nvPr/>
            </p:nvSpPr>
            <p:spPr>
              <a:xfrm>
                <a:off x="2177275" y="2422575"/>
                <a:ext cx="235575" cy="242800"/>
              </a:xfrm>
              <a:custGeom>
                <a:avLst/>
                <a:gdLst/>
                <a:ahLst/>
                <a:cxnLst/>
                <a:rect l="l" t="t" r="r" b="b"/>
                <a:pathLst>
                  <a:path w="9423" h="9712" extrusionOk="0">
                    <a:moveTo>
                      <a:pt x="666" y="1"/>
                    </a:moveTo>
                    <a:lnTo>
                      <a:pt x="18" y="8661"/>
                    </a:lnTo>
                    <a:cubicBezTo>
                      <a:pt x="0" y="8898"/>
                      <a:pt x="178" y="9102"/>
                      <a:pt x="415" y="9120"/>
                    </a:cubicBezTo>
                    <a:lnTo>
                      <a:pt x="8314" y="9711"/>
                    </a:lnTo>
                    <a:cubicBezTo>
                      <a:pt x="8325" y="9711"/>
                      <a:pt x="8335" y="9712"/>
                      <a:pt x="8346" y="9712"/>
                    </a:cubicBezTo>
                    <a:cubicBezTo>
                      <a:pt x="8569" y="9712"/>
                      <a:pt x="8758" y="9539"/>
                      <a:pt x="8775" y="9315"/>
                    </a:cubicBezTo>
                    <a:lnTo>
                      <a:pt x="9423" y="655"/>
                    </a:lnTo>
                    <a:lnTo>
                      <a:pt x="666" y="1"/>
                    </a:lnTo>
                    <a:close/>
                  </a:path>
                </a:pathLst>
              </a:custGeom>
              <a:solidFill>
                <a:srgbClr val="B673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39"/>
              <p:cNvSpPr/>
              <p:nvPr/>
            </p:nvSpPr>
            <p:spPr>
              <a:xfrm>
                <a:off x="2147900" y="2363500"/>
                <a:ext cx="65850" cy="18800"/>
              </a:xfrm>
              <a:custGeom>
                <a:avLst/>
                <a:gdLst/>
                <a:ahLst/>
                <a:cxnLst/>
                <a:rect l="l" t="t" r="r" b="b"/>
                <a:pathLst>
                  <a:path w="2634" h="752" fill="none" extrusionOk="0">
                    <a:moveTo>
                      <a:pt x="1" y="7"/>
                    </a:moveTo>
                    <a:cubicBezTo>
                      <a:pt x="1046" y="1"/>
                      <a:pt x="1979" y="163"/>
                      <a:pt x="2633" y="752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39"/>
              <p:cNvSpPr/>
              <p:nvPr/>
            </p:nvSpPr>
            <p:spPr>
              <a:xfrm>
                <a:off x="2235400" y="2408950"/>
                <a:ext cx="96000" cy="88825"/>
              </a:xfrm>
              <a:custGeom>
                <a:avLst/>
                <a:gdLst/>
                <a:ahLst/>
                <a:cxnLst/>
                <a:rect l="l" t="t" r="r" b="b"/>
                <a:pathLst>
                  <a:path w="3840" h="3553" extrusionOk="0">
                    <a:moveTo>
                      <a:pt x="1923" y="0"/>
                    </a:moveTo>
                    <a:cubicBezTo>
                      <a:pt x="1821" y="0"/>
                      <a:pt x="1718" y="9"/>
                      <a:pt x="1615" y="27"/>
                    </a:cubicBezTo>
                    <a:cubicBezTo>
                      <a:pt x="649" y="196"/>
                      <a:pt x="1" y="1116"/>
                      <a:pt x="170" y="2083"/>
                    </a:cubicBezTo>
                    <a:cubicBezTo>
                      <a:pt x="321" y="2945"/>
                      <a:pt x="1070" y="3552"/>
                      <a:pt x="1917" y="3552"/>
                    </a:cubicBezTo>
                    <a:cubicBezTo>
                      <a:pt x="2018" y="3552"/>
                      <a:pt x="2122" y="3543"/>
                      <a:pt x="2225" y="3525"/>
                    </a:cubicBezTo>
                    <a:cubicBezTo>
                      <a:pt x="3191" y="3358"/>
                      <a:pt x="3839" y="2438"/>
                      <a:pt x="3670" y="1470"/>
                    </a:cubicBezTo>
                    <a:cubicBezTo>
                      <a:pt x="3519" y="607"/>
                      <a:pt x="2770" y="0"/>
                      <a:pt x="1923" y="0"/>
                    </a:cubicBezTo>
                    <a:close/>
                  </a:path>
                </a:pathLst>
              </a:custGeom>
              <a:solidFill>
                <a:srgbClr val="FF755E">
                  <a:alpha val="506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39"/>
              <p:cNvSpPr/>
              <p:nvPr/>
            </p:nvSpPr>
            <p:spPr>
              <a:xfrm>
                <a:off x="2442025" y="2372875"/>
                <a:ext cx="96000" cy="88825"/>
              </a:xfrm>
              <a:custGeom>
                <a:avLst/>
                <a:gdLst/>
                <a:ahLst/>
                <a:cxnLst/>
                <a:rect l="l" t="t" r="r" b="b"/>
                <a:pathLst>
                  <a:path w="3840" h="3553" extrusionOk="0">
                    <a:moveTo>
                      <a:pt x="1923" y="1"/>
                    </a:moveTo>
                    <a:cubicBezTo>
                      <a:pt x="1822" y="1"/>
                      <a:pt x="1718" y="10"/>
                      <a:pt x="1615" y="28"/>
                    </a:cubicBezTo>
                    <a:cubicBezTo>
                      <a:pt x="649" y="197"/>
                      <a:pt x="1" y="1117"/>
                      <a:pt x="170" y="2083"/>
                    </a:cubicBezTo>
                    <a:cubicBezTo>
                      <a:pt x="321" y="2946"/>
                      <a:pt x="1070" y="3553"/>
                      <a:pt x="1917" y="3553"/>
                    </a:cubicBezTo>
                    <a:cubicBezTo>
                      <a:pt x="2018" y="3553"/>
                      <a:pt x="2122" y="3544"/>
                      <a:pt x="2225" y="3526"/>
                    </a:cubicBezTo>
                    <a:cubicBezTo>
                      <a:pt x="3191" y="3359"/>
                      <a:pt x="3839" y="2439"/>
                      <a:pt x="3670" y="1470"/>
                    </a:cubicBezTo>
                    <a:cubicBezTo>
                      <a:pt x="3519" y="608"/>
                      <a:pt x="2770" y="1"/>
                      <a:pt x="1923" y="1"/>
                    </a:cubicBezTo>
                    <a:close/>
                  </a:path>
                </a:pathLst>
              </a:custGeom>
              <a:solidFill>
                <a:srgbClr val="FF755E">
                  <a:alpha val="506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39"/>
              <p:cNvSpPr/>
              <p:nvPr/>
            </p:nvSpPr>
            <p:spPr>
              <a:xfrm>
                <a:off x="2256100" y="2370375"/>
                <a:ext cx="100550" cy="42625"/>
              </a:xfrm>
              <a:custGeom>
                <a:avLst/>
                <a:gdLst/>
                <a:ahLst/>
                <a:cxnLst/>
                <a:rect l="l" t="t" r="r" b="b"/>
                <a:pathLst>
                  <a:path w="4022" h="1705" fill="none" extrusionOk="0">
                    <a:moveTo>
                      <a:pt x="3907" y="0"/>
                    </a:moveTo>
                    <a:cubicBezTo>
                      <a:pt x="4021" y="648"/>
                      <a:pt x="3237" y="1327"/>
                      <a:pt x="2159" y="1515"/>
                    </a:cubicBezTo>
                    <a:cubicBezTo>
                      <a:pt x="1081" y="1704"/>
                      <a:pt x="113" y="1331"/>
                      <a:pt x="1" y="683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39"/>
              <p:cNvSpPr/>
              <p:nvPr/>
            </p:nvSpPr>
            <p:spPr>
              <a:xfrm>
                <a:off x="2421550" y="2345125"/>
                <a:ext cx="86175" cy="40650"/>
              </a:xfrm>
              <a:custGeom>
                <a:avLst/>
                <a:gdLst/>
                <a:ahLst/>
                <a:cxnLst/>
                <a:rect l="l" t="t" r="r" b="b"/>
                <a:pathLst>
                  <a:path w="3447" h="1626" fill="none" extrusionOk="0">
                    <a:moveTo>
                      <a:pt x="3334" y="0"/>
                    </a:moveTo>
                    <a:cubicBezTo>
                      <a:pt x="3446" y="648"/>
                      <a:pt x="2792" y="1305"/>
                      <a:pt x="1872" y="1465"/>
                    </a:cubicBezTo>
                    <a:cubicBezTo>
                      <a:pt x="952" y="1625"/>
                      <a:pt x="115" y="1230"/>
                      <a:pt x="1" y="582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39"/>
              <p:cNvSpPr/>
              <p:nvPr/>
            </p:nvSpPr>
            <p:spPr>
              <a:xfrm>
                <a:off x="2387425" y="2363125"/>
                <a:ext cx="27575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2100" fill="none" extrusionOk="0">
                    <a:moveTo>
                      <a:pt x="90" y="0"/>
                    </a:moveTo>
                    <a:cubicBezTo>
                      <a:pt x="44" y="251"/>
                      <a:pt x="0" y="510"/>
                      <a:pt x="57" y="758"/>
                    </a:cubicBezTo>
                    <a:cubicBezTo>
                      <a:pt x="114" y="1006"/>
                      <a:pt x="299" y="1243"/>
                      <a:pt x="551" y="1276"/>
                    </a:cubicBezTo>
                    <a:cubicBezTo>
                      <a:pt x="681" y="1294"/>
                      <a:pt x="823" y="1259"/>
                      <a:pt x="938" y="1325"/>
                    </a:cubicBezTo>
                    <a:cubicBezTo>
                      <a:pt x="1076" y="1404"/>
                      <a:pt x="1102" y="1603"/>
                      <a:pt x="1039" y="1748"/>
                    </a:cubicBezTo>
                    <a:cubicBezTo>
                      <a:pt x="975" y="1895"/>
                      <a:pt x="845" y="2001"/>
                      <a:pt x="718" y="2100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39"/>
              <p:cNvSpPr/>
              <p:nvPr/>
            </p:nvSpPr>
            <p:spPr>
              <a:xfrm>
                <a:off x="2276700" y="2528700"/>
                <a:ext cx="126775" cy="27250"/>
              </a:xfrm>
              <a:custGeom>
                <a:avLst/>
                <a:gdLst/>
                <a:ahLst/>
                <a:cxnLst/>
                <a:rect l="l" t="t" r="r" b="b"/>
                <a:pathLst>
                  <a:path w="5071" h="1090" fill="none" extrusionOk="0">
                    <a:moveTo>
                      <a:pt x="5070" y="389"/>
                    </a:moveTo>
                    <a:cubicBezTo>
                      <a:pt x="2765" y="1089"/>
                      <a:pt x="1263" y="707"/>
                      <a:pt x="0" y="0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39"/>
              <p:cNvSpPr/>
              <p:nvPr/>
            </p:nvSpPr>
            <p:spPr>
              <a:xfrm>
                <a:off x="2251425" y="2311350"/>
                <a:ext cx="71675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2867" h="1736" fill="none" extrusionOk="0">
                    <a:moveTo>
                      <a:pt x="1" y="1736"/>
                    </a:moveTo>
                    <a:cubicBezTo>
                      <a:pt x="163" y="1037"/>
                      <a:pt x="1349" y="1"/>
                      <a:pt x="2867" y="343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39"/>
              <p:cNvSpPr/>
              <p:nvPr/>
            </p:nvSpPr>
            <p:spPr>
              <a:xfrm>
                <a:off x="2412325" y="2283475"/>
                <a:ext cx="79250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6" fill="none" extrusionOk="0">
                    <a:moveTo>
                      <a:pt x="3169" y="1175"/>
                    </a:moveTo>
                    <a:cubicBezTo>
                      <a:pt x="2779" y="571"/>
                      <a:pt x="1314" y="0"/>
                      <a:pt x="1" y="835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39"/>
              <p:cNvSpPr/>
              <p:nvPr/>
            </p:nvSpPr>
            <p:spPr>
              <a:xfrm>
                <a:off x="2340100" y="2444700"/>
                <a:ext cx="52275" cy="40475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1619" fill="none" extrusionOk="0">
                    <a:moveTo>
                      <a:pt x="2091" y="0"/>
                    </a:moveTo>
                    <a:cubicBezTo>
                      <a:pt x="1821" y="1619"/>
                      <a:pt x="5" y="1191"/>
                      <a:pt x="0" y="246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39"/>
              <p:cNvSpPr/>
              <p:nvPr/>
            </p:nvSpPr>
            <p:spPr>
              <a:xfrm>
                <a:off x="1638200" y="2555248"/>
                <a:ext cx="1320100" cy="1010406"/>
              </a:xfrm>
              <a:custGeom>
                <a:avLst/>
                <a:gdLst/>
                <a:ahLst/>
                <a:cxnLst/>
                <a:rect l="l" t="t" r="r" b="b"/>
                <a:pathLst>
                  <a:path w="52804" h="39182" extrusionOk="0">
                    <a:moveTo>
                      <a:pt x="21234" y="1"/>
                    </a:moveTo>
                    <a:lnTo>
                      <a:pt x="20999" y="2151"/>
                    </a:lnTo>
                    <a:cubicBezTo>
                      <a:pt x="12084" y="3145"/>
                      <a:pt x="6017" y="7251"/>
                      <a:pt x="0" y="13777"/>
                    </a:cubicBezTo>
                    <a:cubicBezTo>
                      <a:pt x="3793" y="17669"/>
                      <a:pt x="7840" y="21689"/>
                      <a:pt x="10420" y="23790"/>
                    </a:cubicBezTo>
                    <a:cubicBezTo>
                      <a:pt x="9868" y="29605"/>
                      <a:pt x="9374" y="39181"/>
                      <a:pt x="9374" y="39181"/>
                    </a:cubicBezTo>
                    <a:lnTo>
                      <a:pt x="41925" y="39181"/>
                    </a:lnTo>
                    <a:cubicBezTo>
                      <a:pt x="41925" y="39181"/>
                      <a:pt x="41589" y="29541"/>
                      <a:pt x="41851" y="23867"/>
                    </a:cubicBezTo>
                    <a:cubicBezTo>
                      <a:pt x="44275" y="23404"/>
                      <a:pt x="47575" y="22598"/>
                      <a:pt x="52803" y="22188"/>
                    </a:cubicBezTo>
                    <a:cubicBezTo>
                      <a:pt x="51464" y="18112"/>
                      <a:pt x="47237" y="4037"/>
                      <a:pt x="32057" y="2317"/>
                    </a:cubicBezTo>
                    <a:cubicBezTo>
                      <a:pt x="31919" y="2302"/>
                      <a:pt x="31781" y="2289"/>
                      <a:pt x="31642" y="2274"/>
                    </a:cubicBezTo>
                    <a:cubicBezTo>
                      <a:pt x="31653" y="1850"/>
                      <a:pt x="31590" y="1562"/>
                      <a:pt x="31590" y="1562"/>
                    </a:cubicBezTo>
                    <a:lnTo>
                      <a:pt x="31335" y="381"/>
                    </a:lnTo>
                    <a:lnTo>
                      <a:pt x="212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39"/>
              <p:cNvSpPr/>
              <p:nvPr/>
            </p:nvSpPr>
            <p:spPr>
              <a:xfrm>
                <a:off x="2385500" y="2559825"/>
                <a:ext cx="340975" cy="536175"/>
              </a:xfrm>
              <a:custGeom>
                <a:avLst/>
                <a:gdLst/>
                <a:ahLst/>
                <a:cxnLst/>
                <a:rect l="l" t="t" r="r" b="b"/>
                <a:pathLst>
                  <a:path w="13639" h="21447" extrusionOk="0">
                    <a:moveTo>
                      <a:pt x="9036" y="0"/>
                    </a:moveTo>
                    <a:lnTo>
                      <a:pt x="725" y="108"/>
                    </a:lnTo>
                    <a:cubicBezTo>
                      <a:pt x="0" y="5081"/>
                      <a:pt x="3946" y="8285"/>
                      <a:pt x="1752" y="20641"/>
                    </a:cubicBezTo>
                    <a:cubicBezTo>
                      <a:pt x="2842" y="20847"/>
                      <a:pt x="3941" y="21004"/>
                      <a:pt x="4979" y="21004"/>
                    </a:cubicBezTo>
                    <a:cubicBezTo>
                      <a:pt x="5014" y="21004"/>
                      <a:pt x="5049" y="21004"/>
                      <a:pt x="5083" y="21003"/>
                    </a:cubicBezTo>
                    <a:cubicBezTo>
                      <a:pt x="4969" y="19730"/>
                      <a:pt x="5881" y="18311"/>
                      <a:pt x="5881" y="17020"/>
                    </a:cubicBezTo>
                    <a:cubicBezTo>
                      <a:pt x="5881" y="18241"/>
                      <a:pt x="5885" y="19686"/>
                      <a:pt x="6098" y="20935"/>
                    </a:cubicBezTo>
                    <a:cubicBezTo>
                      <a:pt x="6124" y="20932"/>
                      <a:pt x="6157" y="20930"/>
                      <a:pt x="6195" y="20930"/>
                    </a:cubicBezTo>
                    <a:cubicBezTo>
                      <a:pt x="6875" y="20930"/>
                      <a:pt x="9399" y="21446"/>
                      <a:pt x="10355" y="21446"/>
                    </a:cubicBezTo>
                    <a:cubicBezTo>
                      <a:pt x="10500" y="21446"/>
                      <a:pt x="10609" y="21434"/>
                      <a:pt x="10670" y="21407"/>
                    </a:cubicBezTo>
                    <a:cubicBezTo>
                      <a:pt x="13638" y="14100"/>
                      <a:pt x="10136" y="8285"/>
                      <a:pt x="90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39"/>
              <p:cNvSpPr/>
              <p:nvPr/>
            </p:nvSpPr>
            <p:spPr>
              <a:xfrm>
                <a:off x="2126725" y="2427075"/>
                <a:ext cx="108225" cy="108175"/>
              </a:xfrm>
              <a:custGeom>
                <a:avLst/>
                <a:gdLst/>
                <a:ahLst/>
                <a:cxnLst/>
                <a:rect l="l" t="t" r="r" b="b"/>
                <a:pathLst>
                  <a:path w="4329" h="4327" fill="none" extrusionOk="0">
                    <a:moveTo>
                      <a:pt x="2163" y="1"/>
                    </a:moveTo>
                    <a:cubicBezTo>
                      <a:pt x="3360" y="1"/>
                      <a:pt x="4328" y="969"/>
                      <a:pt x="4328" y="2164"/>
                    </a:cubicBezTo>
                    <a:cubicBezTo>
                      <a:pt x="4328" y="3358"/>
                      <a:pt x="3357" y="4326"/>
                      <a:pt x="2163" y="4326"/>
                    </a:cubicBezTo>
                    <a:cubicBezTo>
                      <a:pt x="968" y="4326"/>
                      <a:pt x="0" y="3358"/>
                      <a:pt x="0" y="2164"/>
                    </a:cubicBezTo>
                    <a:cubicBezTo>
                      <a:pt x="0" y="1465"/>
                      <a:pt x="332" y="844"/>
                      <a:pt x="845" y="449"/>
                    </a:cubicBezTo>
                  </a:path>
                </a:pathLst>
              </a:custGeom>
              <a:noFill/>
              <a:ln w="6850" cap="flat" cmpd="sng">
                <a:solidFill>
                  <a:schemeClr val="dk2"/>
                </a:solidFill>
                <a:prstDash val="solid"/>
                <a:miter lim="21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39"/>
              <p:cNvSpPr/>
              <p:nvPr/>
            </p:nvSpPr>
            <p:spPr>
              <a:xfrm>
                <a:off x="1898675" y="2937550"/>
                <a:ext cx="20225" cy="212425"/>
              </a:xfrm>
              <a:custGeom>
                <a:avLst/>
                <a:gdLst/>
                <a:ahLst/>
                <a:cxnLst/>
                <a:rect l="l" t="t" r="r" b="b"/>
                <a:pathLst>
                  <a:path w="809" h="8497" fill="none" extrusionOk="0">
                    <a:moveTo>
                      <a:pt x="809" y="1"/>
                    </a:moveTo>
                    <a:lnTo>
                      <a:pt x="1" y="8496"/>
                    </a:ln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39"/>
              <p:cNvSpPr/>
              <p:nvPr/>
            </p:nvSpPr>
            <p:spPr>
              <a:xfrm>
                <a:off x="2684450" y="2946125"/>
                <a:ext cx="6675" cy="205825"/>
              </a:xfrm>
              <a:custGeom>
                <a:avLst/>
                <a:gdLst/>
                <a:ahLst/>
                <a:cxnLst/>
                <a:rect l="l" t="t" r="r" b="b"/>
                <a:pathLst>
                  <a:path w="267" h="8233" fill="none" extrusionOk="0">
                    <a:moveTo>
                      <a:pt x="266" y="0"/>
                    </a:moveTo>
                    <a:lnTo>
                      <a:pt x="1" y="8232"/>
                    </a:ln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39"/>
              <p:cNvSpPr/>
              <p:nvPr/>
            </p:nvSpPr>
            <p:spPr>
              <a:xfrm>
                <a:off x="2163175" y="2609000"/>
                <a:ext cx="147300" cy="27150"/>
              </a:xfrm>
              <a:custGeom>
                <a:avLst/>
                <a:gdLst/>
                <a:ahLst/>
                <a:cxnLst/>
                <a:rect l="l" t="t" r="r" b="b"/>
                <a:pathLst>
                  <a:path w="5892" h="1086" fill="none" extrusionOk="0">
                    <a:moveTo>
                      <a:pt x="0" y="1"/>
                    </a:moveTo>
                    <a:cubicBezTo>
                      <a:pt x="0" y="1"/>
                      <a:pt x="2104" y="1024"/>
                      <a:pt x="5891" y="1085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39"/>
              <p:cNvSpPr/>
              <p:nvPr/>
            </p:nvSpPr>
            <p:spPr>
              <a:xfrm>
                <a:off x="1599400" y="2949625"/>
                <a:ext cx="25" cy="54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60" fill="none" extrusionOk="0">
                    <a:moveTo>
                      <a:pt x="0" y="1"/>
                    </a:moveTo>
                    <a:lnTo>
                      <a:pt x="0" y="2159"/>
                    </a:ln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61" name="Google Shape;1761;p39"/>
            <p:cNvSpPr/>
            <p:nvPr/>
          </p:nvSpPr>
          <p:spPr>
            <a:xfrm flipH="1">
              <a:off x="4910345" y="4000500"/>
              <a:ext cx="4147928" cy="1142878"/>
            </a:xfrm>
            <a:custGeom>
              <a:avLst/>
              <a:gdLst/>
              <a:ahLst/>
              <a:cxnLst/>
              <a:rect l="l" t="t" r="r" b="b"/>
              <a:pathLst>
                <a:path w="109932" h="36269" extrusionOk="0">
                  <a:moveTo>
                    <a:pt x="54967" y="1"/>
                  </a:moveTo>
                  <a:cubicBezTo>
                    <a:pt x="30299" y="1"/>
                    <a:pt x="31433" y="16467"/>
                    <a:pt x="31433" y="16467"/>
                  </a:cubicBezTo>
                  <a:cubicBezTo>
                    <a:pt x="29486" y="15616"/>
                    <a:pt x="27759" y="15257"/>
                    <a:pt x="26233" y="15257"/>
                  </a:cubicBezTo>
                  <a:cubicBezTo>
                    <a:pt x="18142" y="15257"/>
                    <a:pt x="15672" y="25321"/>
                    <a:pt x="15672" y="25321"/>
                  </a:cubicBezTo>
                  <a:cubicBezTo>
                    <a:pt x="4274" y="25321"/>
                    <a:pt x="0" y="36268"/>
                    <a:pt x="0" y="36268"/>
                  </a:cubicBezTo>
                  <a:lnTo>
                    <a:pt x="109931" y="36268"/>
                  </a:lnTo>
                  <a:cubicBezTo>
                    <a:pt x="109931" y="36268"/>
                    <a:pt x="105657" y="25321"/>
                    <a:pt x="94259" y="25321"/>
                  </a:cubicBezTo>
                  <a:cubicBezTo>
                    <a:pt x="94259" y="25321"/>
                    <a:pt x="91789" y="15257"/>
                    <a:pt x="83699" y="15257"/>
                  </a:cubicBezTo>
                  <a:cubicBezTo>
                    <a:pt x="82173" y="15257"/>
                    <a:pt x="80447" y="15616"/>
                    <a:pt x="78500" y="16467"/>
                  </a:cubicBezTo>
                  <a:cubicBezTo>
                    <a:pt x="78500" y="16467"/>
                    <a:pt x="79634" y="1"/>
                    <a:pt x="549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39"/>
            <p:cNvSpPr/>
            <p:nvPr/>
          </p:nvSpPr>
          <p:spPr>
            <a:xfrm flipH="1">
              <a:off x="7038888" y="4133325"/>
              <a:ext cx="2105112" cy="1009960"/>
            </a:xfrm>
            <a:custGeom>
              <a:avLst/>
              <a:gdLst/>
              <a:ahLst/>
              <a:cxnLst/>
              <a:rect l="l" t="t" r="r" b="b"/>
              <a:pathLst>
                <a:path w="65765" h="34647" extrusionOk="0">
                  <a:moveTo>
                    <a:pt x="7241" y="1"/>
                  </a:moveTo>
                  <a:cubicBezTo>
                    <a:pt x="5062" y="1"/>
                    <a:pt x="2656" y="160"/>
                    <a:pt x="0" y="511"/>
                  </a:cubicBezTo>
                  <a:lnTo>
                    <a:pt x="0" y="34646"/>
                  </a:lnTo>
                  <a:lnTo>
                    <a:pt x="65765" y="34646"/>
                  </a:lnTo>
                  <a:cubicBezTo>
                    <a:pt x="65765" y="34646"/>
                    <a:pt x="60651" y="24343"/>
                    <a:pt x="47013" y="24343"/>
                  </a:cubicBezTo>
                  <a:cubicBezTo>
                    <a:pt x="47013" y="24343"/>
                    <a:pt x="44058" y="14871"/>
                    <a:pt x="34377" y="14871"/>
                  </a:cubicBezTo>
                  <a:cubicBezTo>
                    <a:pt x="32551" y="14871"/>
                    <a:pt x="30486" y="15208"/>
                    <a:pt x="28156" y="16010"/>
                  </a:cubicBezTo>
                  <a:cubicBezTo>
                    <a:pt x="28156" y="16010"/>
                    <a:pt x="29067" y="1"/>
                    <a:pt x="72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63" name="Google Shape;1763;p39"/>
            <p:cNvGrpSpPr/>
            <p:nvPr/>
          </p:nvGrpSpPr>
          <p:grpSpPr>
            <a:xfrm>
              <a:off x="6959662" y="751979"/>
              <a:ext cx="655597" cy="593391"/>
              <a:chOff x="5703300" y="2324825"/>
              <a:chExt cx="508925" cy="460600"/>
            </a:xfrm>
          </p:grpSpPr>
          <p:sp>
            <p:nvSpPr>
              <p:cNvPr id="1764" name="Google Shape;1764;p39"/>
              <p:cNvSpPr/>
              <p:nvPr/>
            </p:nvSpPr>
            <p:spPr>
              <a:xfrm>
                <a:off x="5703300" y="2324825"/>
                <a:ext cx="508925" cy="460600"/>
              </a:xfrm>
              <a:custGeom>
                <a:avLst/>
                <a:gdLst/>
                <a:ahLst/>
                <a:cxnLst/>
                <a:rect l="l" t="t" r="r" b="b"/>
                <a:pathLst>
                  <a:path w="20357" h="18424" extrusionOk="0">
                    <a:moveTo>
                      <a:pt x="14882" y="1"/>
                    </a:moveTo>
                    <a:cubicBezTo>
                      <a:pt x="12043" y="1"/>
                      <a:pt x="9162" y="5451"/>
                      <a:pt x="9162" y="5451"/>
                    </a:cubicBezTo>
                    <a:cubicBezTo>
                      <a:pt x="9162" y="5451"/>
                      <a:pt x="5864" y="3762"/>
                      <a:pt x="3299" y="3762"/>
                    </a:cubicBezTo>
                    <a:cubicBezTo>
                      <a:pt x="1462" y="3762"/>
                      <a:pt x="1" y="4628"/>
                      <a:pt x="396" y="7603"/>
                    </a:cubicBezTo>
                    <a:cubicBezTo>
                      <a:pt x="1187" y="13575"/>
                      <a:pt x="13255" y="18424"/>
                      <a:pt x="13255" y="18424"/>
                    </a:cubicBezTo>
                    <a:cubicBezTo>
                      <a:pt x="13255" y="18424"/>
                      <a:pt x="20357" y="7527"/>
                      <a:pt x="17577" y="2182"/>
                    </a:cubicBezTo>
                    <a:lnTo>
                      <a:pt x="17577" y="2180"/>
                    </a:lnTo>
                    <a:cubicBezTo>
                      <a:pt x="16754" y="596"/>
                      <a:pt x="15821" y="1"/>
                      <a:pt x="148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39"/>
              <p:cNvSpPr/>
              <p:nvPr/>
            </p:nvSpPr>
            <p:spPr>
              <a:xfrm>
                <a:off x="5728400" y="2347650"/>
                <a:ext cx="442425" cy="409125"/>
              </a:xfrm>
              <a:custGeom>
                <a:avLst/>
                <a:gdLst/>
                <a:ahLst/>
                <a:cxnLst/>
                <a:rect l="l" t="t" r="r" b="b"/>
                <a:pathLst>
                  <a:path w="17697" h="16365" extrusionOk="0">
                    <a:moveTo>
                      <a:pt x="13864" y="0"/>
                    </a:moveTo>
                    <a:cubicBezTo>
                      <a:pt x="13662" y="0"/>
                      <a:pt x="13500" y="51"/>
                      <a:pt x="13391" y="86"/>
                    </a:cubicBezTo>
                    <a:cubicBezTo>
                      <a:pt x="11582" y="657"/>
                      <a:pt x="9585" y="3803"/>
                      <a:pt x="8970" y="4966"/>
                    </a:cubicBezTo>
                    <a:lnTo>
                      <a:pt x="8546" y="5766"/>
                    </a:lnTo>
                    <a:lnTo>
                      <a:pt x="7740" y="5354"/>
                    </a:lnTo>
                    <a:cubicBezTo>
                      <a:pt x="6758" y="4851"/>
                      <a:pt x="4182" y="3763"/>
                      <a:pt x="2307" y="3763"/>
                    </a:cubicBezTo>
                    <a:cubicBezTo>
                      <a:pt x="1946" y="3763"/>
                      <a:pt x="1611" y="3803"/>
                      <a:pt x="1319" y="3896"/>
                    </a:cubicBezTo>
                    <a:cubicBezTo>
                      <a:pt x="960" y="4009"/>
                      <a:pt x="1" y="4311"/>
                      <a:pt x="301" y="6570"/>
                    </a:cubicBezTo>
                    <a:cubicBezTo>
                      <a:pt x="853" y="10733"/>
                      <a:pt x="8288" y="14790"/>
                      <a:pt x="11890" y="16365"/>
                    </a:cubicBezTo>
                    <a:cubicBezTo>
                      <a:pt x="13937" y="13008"/>
                      <a:pt x="17697" y="5417"/>
                      <a:pt x="15759" y="1691"/>
                    </a:cubicBezTo>
                    <a:cubicBezTo>
                      <a:pt x="15025" y="277"/>
                      <a:pt x="14336" y="0"/>
                      <a:pt x="13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766;p39"/>
              <p:cNvSpPr/>
              <p:nvPr/>
            </p:nvSpPr>
            <p:spPr>
              <a:xfrm>
                <a:off x="5753650" y="2370925"/>
                <a:ext cx="382700" cy="356575"/>
              </a:xfrm>
              <a:custGeom>
                <a:avLst/>
                <a:gdLst/>
                <a:ahLst/>
                <a:cxnLst/>
                <a:rect l="l" t="t" r="r" b="b"/>
                <a:pathLst>
                  <a:path w="15308" h="14263" extrusionOk="0">
                    <a:moveTo>
                      <a:pt x="12818" y="1"/>
                    </a:moveTo>
                    <a:cubicBezTo>
                      <a:pt x="12749" y="1"/>
                      <a:pt x="12695" y="18"/>
                      <a:pt x="12656" y="30"/>
                    </a:cubicBezTo>
                    <a:cubicBezTo>
                      <a:pt x="11397" y="427"/>
                      <a:pt x="9591" y="2910"/>
                      <a:pt x="8768" y="4463"/>
                    </a:cubicBezTo>
                    <a:lnTo>
                      <a:pt x="7923" y="6065"/>
                    </a:lnTo>
                    <a:lnTo>
                      <a:pt x="6312" y="5240"/>
                    </a:lnTo>
                    <a:cubicBezTo>
                      <a:pt x="4994" y="4564"/>
                      <a:pt x="2724" y="3747"/>
                      <a:pt x="1288" y="3747"/>
                    </a:cubicBezTo>
                    <a:cubicBezTo>
                      <a:pt x="1021" y="3747"/>
                      <a:pt x="784" y="3775"/>
                      <a:pt x="586" y="3838"/>
                    </a:cubicBezTo>
                    <a:cubicBezTo>
                      <a:pt x="426" y="3888"/>
                      <a:pt x="0" y="4023"/>
                      <a:pt x="200" y="5517"/>
                    </a:cubicBezTo>
                    <a:cubicBezTo>
                      <a:pt x="590" y="8466"/>
                      <a:pt x="5683" y="12029"/>
                      <a:pt x="10511" y="14262"/>
                    </a:cubicBezTo>
                    <a:lnTo>
                      <a:pt x="10509" y="14260"/>
                    </a:lnTo>
                    <a:cubicBezTo>
                      <a:pt x="13183" y="9663"/>
                      <a:pt x="15307" y="3823"/>
                      <a:pt x="13937" y="1182"/>
                    </a:cubicBezTo>
                    <a:cubicBezTo>
                      <a:pt x="13408" y="169"/>
                      <a:pt x="13037" y="1"/>
                      <a:pt x="1281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39"/>
              <p:cNvSpPr/>
              <p:nvPr/>
            </p:nvSpPr>
            <p:spPr>
              <a:xfrm>
                <a:off x="5780075" y="2402600"/>
                <a:ext cx="325625" cy="295025"/>
              </a:xfrm>
              <a:custGeom>
                <a:avLst/>
                <a:gdLst/>
                <a:ahLst/>
                <a:cxnLst/>
                <a:rect l="l" t="t" r="r" b="b"/>
                <a:pathLst>
                  <a:path w="13025" h="11801" extrusionOk="0">
                    <a:moveTo>
                      <a:pt x="11516" y="0"/>
                    </a:moveTo>
                    <a:cubicBezTo>
                      <a:pt x="11371" y="0"/>
                      <a:pt x="11224" y="52"/>
                      <a:pt x="11106" y="159"/>
                    </a:cubicBezTo>
                    <a:cubicBezTo>
                      <a:pt x="10287" y="906"/>
                      <a:pt x="9225" y="2300"/>
                      <a:pt x="8524" y="3625"/>
                    </a:cubicBezTo>
                    <a:lnTo>
                      <a:pt x="7254" y="6026"/>
                    </a:lnTo>
                    <a:lnTo>
                      <a:pt x="4838" y="4788"/>
                    </a:lnTo>
                    <a:cubicBezTo>
                      <a:pt x="3505" y="4105"/>
                      <a:pt x="1836" y="3574"/>
                      <a:pt x="734" y="3434"/>
                    </a:cubicBezTo>
                    <a:cubicBezTo>
                      <a:pt x="708" y="3430"/>
                      <a:pt x="681" y="3429"/>
                      <a:pt x="656" y="3429"/>
                    </a:cubicBezTo>
                    <a:cubicBezTo>
                      <a:pt x="294" y="3429"/>
                      <a:pt x="1" y="3749"/>
                      <a:pt x="50" y="4118"/>
                    </a:cubicBezTo>
                    <a:lnTo>
                      <a:pt x="52" y="4130"/>
                    </a:lnTo>
                    <a:cubicBezTo>
                      <a:pt x="325" y="6192"/>
                      <a:pt x="4069" y="9353"/>
                      <a:pt x="9076" y="11801"/>
                    </a:cubicBezTo>
                    <a:cubicBezTo>
                      <a:pt x="11773" y="6924"/>
                      <a:pt x="13024" y="2185"/>
                      <a:pt x="12065" y="339"/>
                    </a:cubicBezTo>
                    <a:cubicBezTo>
                      <a:pt x="12063" y="335"/>
                      <a:pt x="12063" y="331"/>
                      <a:pt x="12061" y="329"/>
                    </a:cubicBezTo>
                    <a:cubicBezTo>
                      <a:pt x="11950" y="116"/>
                      <a:pt x="11735" y="0"/>
                      <a:pt x="115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39"/>
              <p:cNvSpPr/>
              <p:nvPr/>
            </p:nvSpPr>
            <p:spPr>
              <a:xfrm>
                <a:off x="5810550" y="2439400"/>
                <a:ext cx="258825" cy="227750"/>
              </a:xfrm>
              <a:custGeom>
                <a:avLst/>
                <a:gdLst/>
                <a:ahLst/>
                <a:cxnLst/>
                <a:rect l="l" t="t" r="r" b="b"/>
                <a:pathLst>
                  <a:path w="10353" h="9110" extrusionOk="0">
                    <a:moveTo>
                      <a:pt x="10002" y="0"/>
                    </a:moveTo>
                    <a:cubicBezTo>
                      <a:pt x="9936" y="0"/>
                      <a:pt x="9870" y="26"/>
                      <a:pt x="9820" y="85"/>
                    </a:cubicBezTo>
                    <a:cubicBezTo>
                      <a:pt x="9259" y="742"/>
                      <a:pt x="8617" y="1632"/>
                      <a:pt x="8115" y="2581"/>
                    </a:cubicBezTo>
                    <a:lnTo>
                      <a:pt x="6423" y="5782"/>
                    </a:lnTo>
                    <a:lnTo>
                      <a:pt x="3201" y="4132"/>
                    </a:lnTo>
                    <a:cubicBezTo>
                      <a:pt x="2294" y="3668"/>
                      <a:pt x="1238" y="3290"/>
                      <a:pt x="373" y="3066"/>
                    </a:cubicBezTo>
                    <a:cubicBezTo>
                      <a:pt x="352" y="3060"/>
                      <a:pt x="331" y="3058"/>
                      <a:pt x="310" y="3058"/>
                    </a:cubicBezTo>
                    <a:cubicBezTo>
                      <a:pt x="128" y="3058"/>
                      <a:pt x="1" y="3263"/>
                      <a:pt x="105" y="3431"/>
                    </a:cubicBezTo>
                    <a:cubicBezTo>
                      <a:pt x="1016" y="4915"/>
                      <a:pt x="3568" y="7092"/>
                      <a:pt x="7473" y="9109"/>
                    </a:cubicBezTo>
                    <a:cubicBezTo>
                      <a:pt x="9511" y="5217"/>
                      <a:pt x="10353" y="1970"/>
                      <a:pt x="10248" y="232"/>
                    </a:cubicBezTo>
                    <a:cubicBezTo>
                      <a:pt x="10240" y="89"/>
                      <a:pt x="10122" y="0"/>
                      <a:pt x="100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69" name="Google Shape;1769;p39"/>
            <p:cNvGrpSpPr/>
            <p:nvPr/>
          </p:nvGrpSpPr>
          <p:grpSpPr>
            <a:xfrm>
              <a:off x="6847360" y="4361900"/>
              <a:ext cx="2060326" cy="599706"/>
              <a:chOff x="6847360" y="4361900"/>
              <a:chExt cx="2060326" cy="599706"/>
            </a:xfrm>
          </p:grpSpPr>
          <p:sp>
            <p:nvSpPr>
              <p:cNvPr id="1770" name="Google Shape;1770;p39"/>
              <p:cNvSpPr/>
              <p:nvPr/>
            </p:nvSpPr>
            <p:spPr>
              <a:xfrm>
                <a:off x="7077330" y="4361900"/>
                <a:ext cx="303319" cy="303319"/>
              </a:xfrm>
              <a:custGeom>
                <a:avLst/>
                <a:gdLst/>
                <a:ahLst/>
                <a:cxnLst/>
                <a:rect l="l" t="t" r="r" b="b"/>
                <a:pathLst>
                  <a:path w="9132" h="9132" extrusionOk="0">
                    <a:moveTo>
                      <a:pt x="4566" y="0"/>
                    </a:moveTo>
                    <a:cubicBezTo>
                      <a:pt x="4085" y="3697"/>
                      <a:pt x="3695" y="4085"/>
                      <a:pt x="0" y="4566"/>
                    </a:cubicBezTo>
                    <a:cubicBezTo>
                      <a:pt x="3695" y="5047"/>
                      <a:pt x="4085" y="5435"/>
                      <a:pt x="4566" y="9132"/>
                    </a:cubicBezTo>
                    <a:cubicBezTo>
                      <a:pt x="5044" y="5435"/>
                      <a:pt x="5435" y="5047"/>
                      <a:pt x="9131" y="4566"/>
                    </a:cubicBezTo>
                    <a:cubicBezTo>
                      <a:pt x="5435" y="4085"/>
                      <a:pt x="5044" y="3697"/>
                      <a:pt x="45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39"/>
              <p:cNvSpPr/>
              <p:nvPr/>
            </p:nvSpPr>
            <p:spPr>
              <a:xfrm>
                <a:off x="6847360" y="4637646"/>
                <a:ext cx="212476" cy="212510"/>
              </a:xfrm>
              <a:custGeom>
                <a:avLst/>
                <a:gdLst/>
                <a:ahLst/>
                <a:cxnLst/>
                <a:rect l="l" t="t" r="r" b="b"/>
                <a:pathLst>
                  <a:path w="6397" h="6398" extrusionOk="0">
                    <a:moveTo>
                      <a:pt x="3199" y="1"/>
                    </a:moveTo>
                    <a:cubicBezTo>
                      <a:pt x="2863" y="2591"/>
                      <a:pt x="2590" y="2862"/>
                      <a:pt x="0" y="3200"/>
                    </a:cubicBezTo>
                    <a:cubicBezTo>
                      <a:pt x="2590" y="3536"/>
                      <a:pt x="2863" y="3809"/>
                      <a:pt x="3199" y="6397"/>
                    </a:cubicBezTo>
                    <a:cubicBezTo>
                      <a:pt x="3535" y="3809"/>
                      <a:pt x="3808" y="3536"/>
                      <a:pt x="6396" y="3200"/>
                    </a:cubicBezTo>
                    <a:cubicBezTo>
                      <a:pt x="3808" y="2864"/>
                      <a:pt x="3535" y="2591"/>
                      <a:pt x="31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39"/>
              <p:cNvSpPr/>
              <p:nvPr/>
            </p:nvSpPr>
            <p:spPr>
              <a:xfrm>
                <a:off x="8695210" y="4749096"/>
                <a:ext cx="212476" cy="212510"/>
              </a:xfrm>
              <a:custGeom>
                <a:avLst/>
                <a:gdLst/>
                <a:ahLst/>
                <a:cxnLst/>
                <a:rect l="l" t="t" r="r" b="b"/>
                <a:pathLst>
                  <a:path w="6397" h="6398" extrusionOk="0">
                    <a:moveTo>
                      <a:pt x="3199" y="1"/>
                    </a:moveTo>
                    <a:cubicBezTo>
                      <a:pt x="2863" y="2591"/>
                      <a:pt x="2590" y="2862"/>
                      <a:pt x="0" y="3200"/>
                    </a:cubicBezTo>
                    <a:cubicBezTo>
                      <a:pt x="2590" y="3536"/>
                      <a:pt x="2863" y="3809"/>
                      <a:pt x="3199" y="6397"/>
                    </a:cubicBezTo>
                    <a:cubicBezTo>
                      <a:pt x="3535" y="3809"/>
                      <a:pt x="3808" y="3536"/>
                      <a:pt x="6396" y="3200"/>
                    </a:cubicBezTo>
                    <a:cubicBezTo>
                      <a:pt x="3808" y="2864"/>
                      <a:pt x="3535" y="2591"/>
                      <a:pt x="31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" name="Google Shape;1604;p37">
            <a:extLst>
              <a:ext uri="{FF2B5EF4-FFF2-40B4-BE49-F238E27FC236}">
                <a16:creationId xmlns:a16="http://schemas.microsoft.com/office/drawing/2014/main" id="{EFC152F0-B060-4157-A998-21A9D07E99F3}"/>
              </a:ext>
            </a:extLst>
          </p:cNvPr>
          <p:cNvSpPr txBox="1">
            <a:spLocks/>
          </p:cNvSpPr>
          <p:nvPr/>
        </p:nvSpPr>
        <p:spPr>
          <a:xfrm>
            <a:off x="2199369" y="3568361"/>
            <a:ext cx="2904181" cy="9053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ra"/>
              <a:buNone/>
              <a:defRPr sz="1600" b="0" i="0" u="none" strike="noStrike" cap="none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ra"/>
              <a:buNone/>
              <a:defRPr sz="1800" b="0" i="0" u="none" strike="noStrike" cap="none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ra"/>
              <a:buNone/>
              <a:defRPr sz="1800" b="0" i="0" u="none" strike="noStrike" cap="none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ra"/>
              <a:buNone/>
              <a:defRPr sz="1800" b="0" i="0" u="none" strike="noStrike" cap="none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ra"/>
              <a:buNone/>
              <a:defRPr sz="1800" b="0" i="0" u="none" strike="noStrike" cap="none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ra"/>
              <a:buNone/>
              <a:defRPr sz="1800" b="0" i="0" u="none" strike="noStrike" cap="none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ra"/>
              <a:buNone/>
              <a:defRPr sz="1800" b="0" i="0" u="none" strike="noStrike" cap="none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ra"/>
              <a:buNone/>
              <a:defRPr sz="1800" b="0" i="0" u="none" strike="noStrike" cap="none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ra"/>
              <a:buNone/>
              <a:defRPr sz="1800" b="0" i="0" u="none" strike="noStrike" cap="none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ulabhorn Likit Text" panose="00000500000000000000" pitchFamily="2" charset="-34"/>
                <a:ea typeface="+mn-ea"/>
                <a:cs typeface="Chulabhorn Likit Text" panose="00000500000000000000" pitchFamily="2" charset="-34"/>
                <a:sym typeface="Sora"/>
              </a:rPr>
              <a:t>อาจารย์</a:t>
            </a:r>
            <a:r>
              <a:rPr lang="th-TH" sz="1200" dirty="0">
                <a:solidFill>
                  <a:schemeClr val="tx1"/>
                </a:solidFill>
                <a:latin typeface="Chulabhorn Likit Text" panose="00000500000000000000" pitchFamily="2" charset="-34"/>
                <a:ea typeface="+mn-ea"/>
                <a:cs typeface="Chulabhorn Likit Text" panose="00000500000000000000" pitchFamily="2" charset="-34"/>
              </a:rPr>
              <a:t>รติพัทธ์ ศิริพง</a:t>
            </a:r>
            <a:r>
              <a:rPr lang="th-TH" sz="1200" dirty="0" err="1">
                <a:solidFill>
                  <a:schemeClr val="tx1"/>
                </a:solidFill>
                <a:latin typeface="Chulabhorn Likit Text" panose="00000500000000000000" pitchFamily="2" charset="-34"/>
                <a:ea typeface="+mn-ea"/>
                <a:cs typeface="Chulabhorn Likit Text" panose="00000500000000000000" pitchFamily="2" charset="-34"/>
              </a:rPr>
              <a:t>ษ์</a:t>
            </a:r>
            <a:endParaRPr kumimoji="0" lang="th-TH" sz="12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ulabhorn Likit Text" panose="00000500000000000000" pitchFamily="2" charset="-34"/>
              <a:ea typeface="+mn-ea"/>
              <a:cs typeface="Chulabhorn Likit Text" panose="00000500000000000000" pitchFamily="2" charset="-34"/>
              <a:sym typeface="Sor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ulabhorn Likit Text" panose="00000500000000000000" pitchFamily="2" charset="-34"/>
                <a:ea typeface="+mn-ea"/>
                <a:cs typeface="Chulabhorn Likit Text" panose="00000500000000000000" pitchFamily="2" charset="-34"/>
                <a:sym typeface="Sora"/>
              </a:rPr>
              <a:t>สาขาวิชาศิลปะการแสดง นาฏศิลป์ไทย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200" dirty="0">
                <a:solidFill>
                  <a:schemeClr val="tx1"/>
                </a:solidFill>
                <a:latin typeface="Chulabhorn Likit Text" panose="00000500000000000000" pitchFamily="2" charset="-34"/>
                <a:ea typeface="+mn-ea"/>
                <a:cs typeface="Chulabhorn Likit Text" panose="00000500000000000000" pitchFamily="2" charset="-34"/>
              </a:rPr>
              <a:t>ศิลปกรรมศาสตร์</a:t>
            </a:r>
            <a:br>
              <a:rPr kumimoji="0" lang="th-TH" sz="12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ulabhorn Likit Text" panose="00000500000000000000" pitchFamily="2" charset="-34"/>
                <a:ea typeface="+mn-ea"/>
                <a:cs typeface="Chulabhorn Likit Text" panose="00000500000000000000" pitchFamily="2" charset="-34"/>
                <a:sym typeface="Sora"/>
              </a:rPr>
            </a:br>
            <a:r>
              <a:rPr kumimoji="0" lang="th-TH" sz="12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ulabhorn Likit Text" panose="00000500000000000000" pitchFamily="2" charset="-34"/>
                <a:ea typeface="+mn-ea"/>
                <a:cs typeface="Chulabhorn Likit Text" panose="00000500000000000000" pitchFamily="2" charset="-34"/>
                <a:sym typeface="Sora"/>
              </a:rPr>
              <a:t>มหาวิทยาลัยราชภัฏสวน</a:t>
            </a:r>
            <a:r>
              <a:rPr kumimoji="0" lang="th-TH" sz="12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ulabhorn Likit Text" panose="00000500000000000000" pitchFamily="2" charset="-34"/>
                <a:ea typeface="+mn-ea"/>
                <a:cs typeface="Chulabhorn Likit Text" panose="00000500000000000000" pitchFamily="2" charset="-34"/>
                <a:sym typeface="Sora"/>
              </a:rPr>
              <a:t>สุนัน</a:t>
            </a:r>
            <a:r>
              <a:rPr kumimoji="0" lang="th-TH" sz="12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ulabhorn Likit Text" panose="00000500000000000000" pitchFamily="2" charset="-34"/>
                <a:ea typeface="+mn-ea"/>
                <a:cs typeface="Chulabhorn Likit Text" panose="00000500000000000000" pitchFamily="2" charset="-34"/>
                <a:sym typeface="Sora"/>
              </a:rPr>
              <a:t>ทา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C3825"/>
              </a:buClr>
              <a:buSzPts val="1400"/>
              <a:buFont typeface="Sora"/>
              <a:buNone/>
              <a:tabLst/>
              <a:defRPr/>
            </a:pPr>
            <a:endParaRPr kumimoji="0" lang="th-TH" sz="1200" i="0" u="none" strike="noStrike" kern="0" cap="none" spc="0" normalizeH="0" baseline="0" noProof="0" dirty="0">
              <a:ln>
                <a:noFill/>
              </a:ln>
              <a:solidFill>
                <a:srgbClr val="2C3825"/>
              </a:solidFill>
              <a:effectLst/>
              <a:uLnTx/>
              <a:uFillTx/>
              <a:latin typeface="Chulabhorn Likit Text" panose="00000500000000000000" pitchFamily="2" charset="-34"/>
              <a:cs typeface="Chulabhorn Likit Text" panose="00000500000000000000" pitchFamily="2" charset="-34"/>
              <a:sym typeface="Sor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D87D6ED9-BE79-ADE8-DF30-30DDA3968B1F}"/>
              </a:ext>
            </a:extLst>
          </p:cNvPr>
          <p:cNvSpPr txBox="1"/>
          <p:nvPr/>
        </p:nvSpPr>
        <p:spPr>
          <a:xfrm>
            <a:off x="3071187" y="1402057"/>
            <a:ext cx="32775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การเคลื่อนไหวประกอบอุปกรณ์</a:t>
            </a:r>
            <a:r>
              <a:rPr lang="en-US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Manipulative Movement</a:t>
            </a:r>
          </a:p>
        </p:txBody>
      </p:sp>
      <p:sp>
        <p:nvSpPr>
          <p:cNvPr id="2072" name="Google Shape;1897;p43">
            <a:extLst>
              <a:ext uri="{FF2B5EF4-FFF2-40B4-BE49-F238E27FC236}">
                <a16:creationId xmlns:a16="http://schemas.microsoft.com/office/drawing/2014/main" id="{F76556EF-8F0B-C739-6D4E-020A133C6B3D}"/>
              </a:ext>
            </a:extLst>
          </p:cNvPr>
          <p:cNvSpPr txBox="1">
            <a:spLocks/>
          </p:cNvSpPr>
          <p:nvPr/>
        </p:nvSpPr>
        <p:spPr>
          <a:xfrm>
            <a:off x="2178635" y="1298050"/>
            <a:ext cx="892551" cy="915900"/>
          </a:xfrm>
          <a:prstGeom prst="rect">
            <a:avLst/>
          </a:prstGeom>
          <a:solidFill>
            <a:srgbClr val="A9DFD9"/>
          </a:solidFill>
          <a:ln>
            <a:solidFill>
              <a:srgbClr val="A9DFD9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8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  <a:endParaRPr lang="en" sz="4800" b="1" dirty="0">
              <a:solidFill>
                <a:schemeClr val="tx1">
                  <a:lumMod val="90000"/>
                  <a:lumOff val="10000"/>
                </a:schemeClr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cxnSp>
        <p:nvCxnSpPr>
          <p:cNvPr id="2074" name="ลูกศรเชื่อมต่อแบบตรง 2073">
            <a:extLst>
              <a:ext uri="{FF2B5EF4-FFF2-40B4-BE49-F238E27FC236}">
                <a16:creationId xmlns:a16="http://schemas.microsoft.com/office/drawing/2014/main" id="{66972A95-D9F6-3A67-2DB1-AB375F875FFE}"/>
              </a:ext>
            </a:extLst>
          </p:cNvPr>
          <p:cNvCxnSpPr>
            <a:cxnSpLocks/>
          </p:cNvCxnSpPr>
          <p:nvPr/>
        </p:nvCxnSpPr>
        <p:spPr>
          <a:xfrm flipH="1">
            <a:off x="2580522" y="2386792"/>
            <a:ext cx="743867" cy="730336"/>
          </a:xfrm>
          <a:prstGeom prst="straightConnector1">
            <a:avLst/>
          </a:prstGeom>
          <a:ln w="76200">
            <a:solidFill>
              <a:srgbClr val="A9DF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6" name="ลูกศรเชื่อมต่อแบบตรง 2075">
            <a:extLst>
              <a:ext uri="{FF2B5EF4-FFF2-40B4-BE49-F238E27FC236}">
                <a16:creationId xmlns:a16="http://schemas.microsoft.com/office/drawing/2014/main" id="{56ECB6BB-73E3-510A-7B0A-7E868DA206D9}"/>
              </a:ext>
            </a:extLst>
          </p:cNvPr>
          <p:cNvCxnSpPr>
            <a:cxnSpLocks/>
          </p:cNvCxnSpPr>
          <p:nvPr/>
        </p:nvCxnSpPr>
        <p:spPr>
          <a:xfrm>
            <a:off x="4078739" y="2362149"/>
            <a:ext cx="0" cy="999892"/>
          </a:xfrm>
          <a:prstGeom prst="straightConnector1">
            <a:avLst/>
          </a:prstGeom>
          <a:ln w="76200">
            <a:solidFill>
              <a:srgbClr val="A9DF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8" name="ลูกศรเชื่อมต่อแบบตรง 2077">
            <a:extLst>
              <a:ext uri="{FF2B5EF4-FFF2-40B4-BE49-F238E27FC236}">
                <a16:creationId xmlns:a16="http://schemas.microsoft.com/office/drawing/2014/main" id="{04F2EAD1-340C-F956-CB7B-8F6767B01F6A}"/>
              </a:ext>
            </a:extLst>
          </p:cNvPr>
          <p:cNvCxnSpPr>
            <a:cxnSpLocks/>
          </p:cNvCxnSpPr>
          <p:nvPr/>
        </p:nvCxnSpPr>
        <p:spPr>
          <a:xfrm>
            <a:off x="5032089" y="2362149"/>
            <a:ext cx="550013" cy="876265"/>
          </a:xfrm>
          <a:prstGeom prst="straightConnector1">
            <a:avLst/>
          </a:prstGeom>
          <a:ln w="76200">
            <a:solidFill>
              <a:srgbClr val="A9DF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2" name="กล่องข้อความ 2081">
            <a:extLst>
              <a:ext uri="{FF2B5EF4-FFF2-40B4-BE49-F238E27FC236}">
                <a16:creationId xmlns:a16="http://schemas.microsoft.com/office/drawing/2014/main" id="{0C388564-0CA6-2E85-8ED5-76F0C563F6DE}"/>
              </a:ext>
            </a:extLst>
          </p:cNvPr>
          <p:cNvSpPr txBox="1"/>
          <p:nvPr/>
        </p:nvSpPr>
        <p:spPr>
          <a:xfrm>
            <a:off x="1822465" y="3238413"/>
            <a:ext cx="11299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1600" dirty="0">
                <a:latin typeface="ChulaCharasNew" panose="02000506000000020004" pitchFamily="2" charset="-34"/>
                <a:cs typeface="ChulaCharasNew" panose="02000506000000020004" pitchFamily="2" charset="-34"/>
              </a:rPr>
              <a:t>การขว้าง</a:t>
            </a:r>
          </a:p>
          <a:p>
            <a:pPr algn="ctr"/>
            <a:r>
              <a:rPr lang="th-TH" sz="1600" dirty="0">
                <a:latin typeface="ChulaCharasNew" panose="02000506000000020004" pitchFamily="2" charset="-34"/>
                <a:cs typeface="ChulaCharasNew" panose="02000506000000020004" pitchFamily="2" charset="-34"/>
              </a:rPr>
              <a:t>(</a:t>
            </a:r>
            <a:r>
              <a:rPr lang="en-US" sz="1600" dirty="0">
                <a:latin typeface="ChulaCharasNew" panose="02000506000000020004" pitchFamily="2" charset="-34"/>
                <a:cs typeface="ChulaCharasNew" panose="02000506000000020004" pitchFamily="2" charset="-34"/>
              </a:rPr>
              <a:t>Throw))</a:t>
            </a:r>
            <a:endParaRPr lang="en-US" sz="1800" dirty="0">
              <a:latin typeface="ChulaCharasNew" panose="02000506000000020004" pitchFamily="2" charset="-34"/>
              <a:cs typeface="ChulaCharasNew" panose="02000506000000020004" pitchFamily="2" charset="-34"/>
            </a:endParaRPr>
          </a:p>
        </p:txBody>
      </p:sp>
      <p:sp>
        <p:nvSpPr>
          <p:cNvPr id="2084" name="กล่องข้อความ 2083">
            <a:extLst>
              <a:ext uri="{FF2B5EF4-FFF2-40B4-BE49-F238E27FC236}">
                <a16:creationId xmlns:a16="http://schemas.microsoft.com/office/drawing/2014/main" id="{F78BE3C6-7893-A6D8-1C5E-9582753F5225}"/>
              </a:ext>
            </a:extLst>
          </p:cNvPr>
          <p:cNvSpPr txBox="1"/>
          <p:nvPr/>
        </p:nvSpPr>
        <p:spPr>
          <a:xfrm>
            <a:off x="3513744" y="3498566"/>
            <a:ext cx="11299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1600" dirty="0">
                <a:latin typeface="ChulaCharasNew" panose="02000506000000020004" pitchFamily="2" charset="-34"/>
                <a:cs typeface="ChulaCharasNew" panose="02000506000000020004" pitchFamily="2" charset="-34"/>
              </a:rPr>
              <a:t>การรับ</a:t>
            </a:r>
          </a:p>
          <a:p>
            <a:pPr algn="ctr"/>
            <a:r>
              <a:rPr lang="th-TH" sz="1600" dirty="0">
                <a:latin typeface="ChulaCharasNew" panose="02000506000000020004" pitchFamily="2" charset="-34"/>
                <a:cs typeface="ChulaCharasNew" panose="02000506000000020004" pitchFamily="2" charset="-34"/>
              </a:rPr>
              <a:t>(</a:t>
            </a:r>
            <a:r>
              <a:rPr lang="en-US" sz="1600" dirty="0">
                <a:latin typeface="ChulaCharasNew" panose="02000506000000020004" pitchFamily="2" charset="-34"/>
                <a:cs typeface="ChulaCharasNew" panose="02000506000000020004" pitchFamily="2" charset="-34"/>
              </a:rPr>
              <a:t>Catch)</a:t>
            </a:r>
          </a:p>
        </p:txBody>
      </p:sp>
      <p:sp>
        <p:nvSpPr>
          <p:cNvPr id="2086" name="กล่องข้อความ 2085">
            <a:extLst>
              <a:ext uri="{FF2B5EF4-FFF2-40B4-BE49-F238E27FC236}">
                <a16:creationId xmlns:a16="http://schemas.microsoft.com/office/drawing/2014/main" id="{E20416DE-5F2A-45E6-879C-C4EC8C1B554F}"/>
              </a:ext>
            </a:extLst>
          </p:cNvPr>
          <p:cNvSpPr txBox="1"/>
          <p:nvPr/>
        </p:nvSpPr>
        <p:spPr>
          <a:xfrm>
            <a:off x="4795025" y="3432081"/>
            <a:ext cx="18436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1600" dirty="0">
                <a:latin typeface="ChulaCharasNew" panose="02000506000000020004" pitchFamily="2" charset="-34"/>
                <a:cs typeface="ChulaCharasNew" panose="02000506000000020004" pitchFamily="2" charset="-34"/>
              </a:rPr>
              <a:t>การเตะ</a:t>
            </a:r>
          </a:p>
          <a:p>
            <a:pPr algn="ctr"/>
            <a:r>
              <a:rPr lang="th-TH" sz="1600" dirty="0">
                <a:latin typeface="ChulaCharasNew" panose="02000506000000020004" pitchFamily="2" charset="-34"/>
                <a:cs typeface="ChulaCharasNew" panose="02000506000000020004" pitchFamily="2" charset="-34"/>
              </a:rPr>
              <a:t>(</a:t>
            </a:r>
            <a:r>
              <a:rPr lang="en-US" sz="1600" dirty="0">
                <a:latin typeface="ChulaCharasNew" panose="02000506000000020004" pitchFamily="2" charset="-34"/>
                <a:cs typeface="ChulaCharasNew" panose="02000506000000020004" pitchFamily="2" charset="-34"/>
              </a:rPr>
              <a:t>Kick)</a:t>
            </a: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5367F918-F34A-6FA0-36DE-AA696E482FA6}"/>
              </a:ext>
            </a:extLst>
          </p:cNvPr>
          <p:cNvSpPr txBox="1"/>
          <p:nvPr/>
        </p:nvSpPr>
        <p:spPr>
          <a:xfrm>
            <a:off x="6140606" y="2946026"/>
            <a:ext cx="18410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h-TH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ulaCharasNew" panose="02000506000000020004" pitchFamily="2" charset="-34"/>
                <a:cs typeface="ChulaCharasNew" panose="02000506000000020004" pitchFamily="2" charset="-34"/>
                <a:sym typeface="Arial"/>
              </a:rPr>
              <a:t>การตี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h-TH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ulaCharasNew" panose="02000506000000020004" pitchFamily="2" charset="-34"/>
                <a:cs typeface="ChulaCharasNew" panose="02000506000000020004" pitchFamily="2" charset="-34"/>
                <a:sym typeface="Arial"/>
              </a:rPr>
              <a:t>(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ulaCharasNew" panose="02000506000000020004" pitchFamily="2" charset="-34"/>
                <a:cs typeface="ChulaCharasNew" panose="02000506000000020004" pitchFamily="2" charset="-34"/>
                <a:sym typeface="Arial"/>
              </a:rPr>
              <a:t>Strike)</a:t>
            </a:r>
            <a:endParaRPr lang="en-US" dirty="0"/>
          </a:p>
        </p:txBody>
      </p:sp>
      <p:cxnSp>
        <p:nvCxnSpPr>
          <p:cNvPr id="5" name="ลูกศรเชื่อมต่อแบบตรง 4">
            <a:extLst>
              <a:ext uri="{FF2B5EF4-FFF2-40B4-BE49-F238E27FC236}">
                <a16:creationId xmlns:a16="http://schemas.microsoft.com/office/drawing/2014/main" id="{6D9A6F98-1804-599B-5C13-C3F54723E920}"/>
              </a:ext>
            </a:extLst>
          </p:cNvPr>
          <p:cNvCxnSpPr>
            <a:cxnSpLocks/>
          </p:cNvCxnSpPr>
          <p:nvPr/>
        </p:nvCxnSpPr>
        <p:spPr>
          <a:xfrm>
            <a:off x="5987791" y="2199422"/>
            <a:ext cx="858628" cy="622179"/>
          </a:xfrm>
          <a:prstGeom prst="straightConnector1">
            <a:avLst/>
          </a:prstGeom>
          <a:ln w="76200">
            <a:solidFill>
              <a:srgbClr val="A9DF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89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72" grpId="0" animBg="1"/>
      <p:bldP spid="2082" grpId="0"/>
      <p:bldP spid="2084" grpId="0"/>
      <p:bldP spid="2086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por – Bahçelievler Anaokulu, Bonibon Çocuk">
            <a:extLst>
              <a:ext uri="{FF2B5EF4-FFF2-40B4-BE49-F238E27FC236}">
                <a16:creationId xmlns:a16="http://schemas.microsoft.com/office/drawing/2014/main" id="{4F3FDB04-B832-96D7-0677-CA9CCDD98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493" y="303109"/>
            <a:ext cx="4089013" cy="425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1684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9" name="Google Shape;1899;p43"/>
          <p:cNvGrpSpPr/>
          <p:nvPr/>
        </p:nvGrpSpPr>
        <p:grpSpPr>
          <a:xfrm>
            <a:off x="4910345" y="353727"/>
            <a:ext cx="4452730" cy="4789651"/>
            <a:chOff x="4910345" y="353727"/>
            <a:chExt cx="4452730" cy="4789651"/>
          </a:xfrm>
        </p:grpSpPr>
        <p:sp>
          <p:nvSpPr>
            <p:cNvPr id="1900" name="Google Shape;1900;p43"/>
            <p:cNvSpPr/>
            <p:nvPr/>
          </p:nvSpPr>
          <p:spPr>
            <a:xfrm flipH="1">
              <a:off x="7071315" y="1722225"/>
              <a:ext cx="2291760" cy="2527885"/>
            </a:xfrm>
            <a:custGeom>
              <a:avLst/>
              <a:gdLst/>
              <a:ahLst/>
              <a:cxnLst/>
              <a:rect l="l" t="t" r="r" b="b"/>
              <a:pathLst>
                <a:path w="84055" h="88838" extrusionOk="0">
                  <a:moveTo>
                    <a:pt x="40370" y="0"/>
                  </a:moveTo>
                  <a:cubicBezTo>
                    <a:pt x="39334" y="0"/>
                    <a:pt x="38212" y="84"/>
                    <a:pt x="36996" y="261"/>
                  </a:cubicBezTo>
                  <a:cubicBezTo>
                    <a:pt x="34762" y="585"/>
                    <a:pt x="32694" y="1363"/>
                    <a:pt x="30901" y="2491"/>
                  </a:cubicBezTo>
                  <a:cubicBezTo>
                    <a:pt x="26408" y="4685"/>
                    <a:pt x="23834" y="8939"/>
                    <a:pt x="23509" y="11659"/>
                  </a:cubicBezTo>
                  <a:cubicBezTo>
                    <a:pt x="23357" y="12966"/>
                    <a:pt x="23612" y="14399"/>
                    <a:pt x="22921" y="15520"/>
                  </a:cubicBezTo>
                  <a:cubicBezTo>
                    <a:pt x="22279" y="16563"/>
                    <a:pt x="21021" y="17003"/>
                    <a:pt x="19976" y="17645"/>
                  </a:cubicBezTo>
                  <a:cubicBezTo>
                    <a:pt x="18934" y="18283"/>
                    <a:pt x="17974" y="19527"/>
                    <a:pt x="18477" y="20642"/>
                  </a:cubicBezTo>
                  <a:cubicBezTo>
                    <a:pt x="19016" y="21840"/>
                    <a:pt x="20796" y="21929"/>
                    <a:pt x="21534" y="23018"/>
                  </a:cubicBezTo>
                  <a:cubicBezTo>
                    <a:pt x="22249" y="24080"/>
                    <a:pt x="21607" y="25582"/>
                    <a:pt x="20618" y="26396"/>
                  </a:cubicBezTo>
                  <a:cubicBezTo>
                    <a:pt x="19628" y="27213"/>
                    <a:pt x="18364" y="27617"/>
                    <a:pt x="17322" y="28361"/>
                  </a:cubicBezTo>
                  <a:cubicBezTo>
                    <a:pt x="16336" y="29066"/>
                    <a:pt x="15559" y="30512"/>
                    <a:pt x="16350" y="31432"/>
                  </a:cubicBezTo>
                  <a:lnTo>
                    <a:pt x="33720" y="31432"/>
                  </a:lnTo>
                  <a:lnTo>
                    <a:pt x="21276" y="34896"/>
                  </a:lnTo>
                  <a:lnTo>
                    <a:pt x="20234" y="35230"/>
                  </a:lnTo>
                  <a:cubicBezTo>
                    <a:pt x="6837" y="38353"/>
                    <a:pt x="855" y="57474"/>
                    <a:pt x="283" y="69716"/>
                  </a:cubicBezTo>
                  <a:cubicBezTo>
                    <a:pt x="1" y="75693"/>
                    <a:pt x="2720" y="80954"/>
                    <a:pt x="8483" y="80954"/>
                  </a:cubicBezTo>
                  <a:cubicBezTo>
                    <a:pt x="8676" y="80954"/>
                    <a:pt x="8873" y="80948"/>
                    <a:pt x="9074" y="80936"/>
                  </a:cubicBezTo>
                  <a:cubicBezTo>
                    <a:pt x="11443" y="80794"/>
                    <a:pt x="13779" y="80612"/>
                    <a:pt x="16048" y="80397"/>
                  </a:cubicBezTo>
                  <a:lnTo>
                    <a:pt x="16048" y="80397"/>
                  </a:lnTo>
                  <a:lnTo>
                    <a:pt x="16025" y="80661"/>
                  </a:lnTo>
                  <a:lnTo>
                    <a:pt x="16872" y="80661"/>
                  </a:lnTo>
                  <a:lnTo>
                    <a:pt x="16025" y="88837"/>
                  </a:lnTo>
                  <a:lnTo>
                    <a:pt x="66625" y="88837"/>
                  </a:lnTo>
                  <a:lnTo>
                    <a:pt x="66625" y="88817"/>
                  </a:lnTo>
                  <a:cubicBezTo>
                    <a:pt x="70067" y="88805"/>
                    <a:pt x="74558" y="88792"/>
                    <a:pt x="78119" y="88792"/>
                  </a:cubicBezTo>
                  <a:cubicBezTo>
                    <a:pt x="81440" y="88792"/>
                    <a:pt x="83953" y="88804"/>
                    <a:pt x="84055" y="88837"/>
                  </a:cubicBezTo>
                  <a:cubicBezTo>
                    <a:pt x="83383" y="83533"/>
                    <a:pt x="80869" y="57567"/>
                    <a:pt x="78596" y="49507"/>
                  </a:cubicBezTo>
                  <a:cubicBezTo>
                    <a:pt x="76319" y="41447"/>
                    <a:pt x="69593" y="34330"/>
                    <a:pt x="64219" y="32960"/>
                  </a:cubicBezTo>
                  <a:lnTo>
                    <a:pt x="62582" y="32557"/>
                  </a:lnTo>
                  <a:lnTo>
                    <a:pt x="62582" y="32768"/>
                  </a:lnTo>
                  <a:lnTo>
                    <a:pt x="51130" y="31432"/>
                  </a:lnTo>
                  <a:lnTo>
                    <a:pt x="59905" y="31432"/>
                  </a:lnTo>
                  <a:cubicBezTo>
                    <a:pt x="59905" y="31432"/>
                    <a:pt x="60864" y="28947"/>
                    <a:pt x="60586" y="28246"/>
                  </a:cubicBezTo>
                  <a:cubicBezTo>
                    <a:pt x="60305" y="27541"/>
                    <a:pt x="59657" y="27068"/>
                    <a:pt x="59051" y="26614"/>
                  </a:cubicBezTo>
                  <a:cubicBezTo>
                    <a:pt x="58449" y="26158"/>
                    <a:pt x="57820" y="25635"/>
                    <a:pt x="57628" y="24904"/>
                  </a:cubicBezTo>
                  <a:cubicBezTo>
                    <a:pt x="57063" y="22770"/>
                    <a:pt x="60461" y="21013"/>
                    <a:pt x="59779" y="18912"/>
                  </a:cubicBezTo>
                  <a:cubicBezTo>
                    <a:pt x="59223" y="17198"/>
                    <a:pt x="56649" y="17317"/>
                    <a:pt x="55382" y="16033"/>
                  </a:cubicBezTo>
                  <a:cubicBezTo>
                    <a:pt x="54227" y="14862"/>
                    <a:pt x="54508" y="12966"/>
                    <a:pt x="54363" y="11328"/>
                  </a:cubicBezTo>
                  <a:cubicBezTo>
                    <a:pt x="54164" y="9118"/>
                    <a:pt x="52437" y="2957"/>
                    <a:pt x="45800" y="1028"/>
                  </a:cubicBezTo>
                  <a:cubicBezTo>
                    <a:pt x="44325" y="368"/>
                    <a:pt x="42536" y="0"/>
                    <a:pt x="40370" y="0"/>
                  </a:cubicBezTo>
                  <a:close/>
                </a:path>
              </a:pathLst>
            </a:custGeom>
            <a:solidFill>
              <a:srgbClr val="33322E">
                <a:alpha val="64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01" name="Google Shape;1901;p43"/>
            <p:cNvGrpSpPr/>
            <p:nvPr/>
          </p:nvGrpSpPr>
          <p:grpSpPr>
            <a:xfrm>
              <a:off x="5284271" y="1316239"/>
              <a:ext cx="3396750" cy="3206515"/>
              <a:chOff x="5284271" y="1316239"/>
              <a:chExt cx="3396750" cy="3206515"/>
            </a:xfrm>
          </p:grpSpPr>
          <p:grpSp>
            <p:nvGrpSpPr>
              <p:cNvPr id="1902" name="Google Shape;1902;p43"/>
              <p:cNvGrpSpPr/>
              <p:nvPr/>
            </p:nvGrpSpPr>
            <p:grpSpPr>
              <a:xfrm>
                <a:off x="5284271" y="1316239"/>
                <a:ext cx="3396750" cy="3206515"/>
                <a:chOff x="1301800" y="3937525"/>
                <a:chExt cx="1532000" cy="1446200"/>
              </a:xfrm>
            </p:grpSpPr>
            <p:sp>
              <p:nvSpPr>
                <p:cNvPr id="1903" name="Google Shape;1903;p43"/>
                <p:cNvSpPr/>
                <p:nvPr/>
              </p:nvSpPr>
              <p:spPr>
                <a:xfrm>
                  <a:off x="2470950" y="4892675"/>
                  <a:ext cx="362850" cy="49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14" h="19642" extrusionOk="0">
                      <a:moveTo>
                        <a:pt x="11037" y="0"/>
                      </a:moveTo>
                      <a:lnTo>
                        <a:pt x="1" y="4730"/>
                      </a:lnTo>
                      <a:lnTo>
                        <a:pt x="1343" y="19642"/>
                      </a:lnTo>
                      <a:lnTo>
                        <a:pt x="14513" y="19642"/>
                      </a:lnTo>
                      <a:lnTo>
                        <a:pt x="11037" y="0"/>
                      </a:lnTo>
                      <a:close/>
                    </a:path>
                  </a:pathLst>
                </a:custGeom>
                <a:solidFill>
                  <a:srgbClr val="EA8E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4" name="Google Shape;1904;p43"/>
                <p:cNvSpPr/>
                <p:nvPr/>
              </p:nvSpPr>
              <p:spPr>
                <a:xfrm>
                  <a:off x="1915525" y="4102575"/>
                  <a:ext cx="404775" cy="36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91" h="14492" extrusionOk="0">
                      <a:moveTo>
                        <a:pt x="7492" y="1"/>
                      </a:moveTo>
                      <a:cubicBezTo>
                        <a:pt x="3740" y="1"/>
                        <a:pt x="220" y="2570"/>
                        <a:pt x="93" y="5996"/>
                      </a:cubicBezTo>
                      <a:cubicBezTo>
                        <a:pt x="0" y="8505"/>
                        <a:pt x="830" y="8808"/>
                        <a:pt x="1794" y="8808"/>
                      </a:cubicBezTo>
                      <a:cubicBezTo>
                        <a:pt x="2100" y="8808"/>
                        <a:pt x="2419" y="8777"/>
                        <a:pt x="2727" y="8777"/>
                      </a:cubicBezTo>
                      <a:cubicBezTo>
                        <a:pt x="2850" y="8777"/>
                        <a:pt x="2972" y="8782"/>
                        <a:pt x="3090" y="8796"/>
                      </a:cubicBezTo>
                      <a:lnTo>
                        <a:pt x="8136" y="14402"/>
                      </a:lnTo>
                      <a:cubicBezTo>
                        <a:pt x="8733" y="14384"/>
                        <a:pt x="9315" y="14314"/>
                        <a:pt x="9893" y="14217"/>
                      </a:cubicBezTo>
                      <a:cubicBezTo>
                        <a:pt x="10490" y="14116"/>
                        <a:pt x="13821" y="14492"/>
                        <a:pt x="15064" y="10416"/>
                      </a:cubicBezTo>
                      <a:cubicBezTo>
                        <a:pt x="16190" y="6727"/>
                        <a:pt x="15051" y="4143"/>
                        <a:pt x="12877" y="2121"/>
                      </a:cubicBezTo>
                      <a:cubicBezTo>
                        <a:pt x="11284" y="637"/>
                        <a:pt x="9359" y="1"/>
                        <a:pt x="74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5" name="Google Shape;1905;p43"/>
                <p:cNvSpPr/>
                <p:nvPr/>
              </p:nvSpPr>
              <p:spPr>
                <a:xfrm>
                  <a:off x="2183750" y="4424625"/>
                  <a:ext cx="77750" cy="7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2807" fill="none" extrusionOk="0">
                      <a:moveTo>
                        <a:pt x="0" y="141"/>
                      </a:moveTo>
                      <a:cubicBezTo>
                        <a:pt x="767" y="0"/>
                        <a:pt x="1590" y="227"/>
                        <a:pt x="2179" y="736"/>
                      </a:cubicBezTo>
                      <a:cubicBezTo>
                        <a:pt x="2769" y="1245"/>
                        <a:pt x="3110" y="2027"/>
                        <a:pt x="3083" y="2807"/>
                      </a:cubicBezTo>
                    </a:path>
                  </a:pathLst>
                </a:custGeom>
                <a:noFill/>
                <a:ln w="68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6" name="Google Shape;1906;p43"/>
                <p:cNvSpPr/>
                <p:nvPr/>
              </p:nvSpPr>
              <p:spPr>
                <a:xfrm>
                  <a:off x="2195375" y="4434350"/>
                  <a:ext cx="23800" cy="6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" h="2761" fill="none" extrusionOk="0">
                      <a:moveTo>
                        <a:pt x="1" y="0"/>
                      </a:moveTo>
                      <a:cubicBezTo>
                        <a:pt x="418" y="301"/>
                        <a:pt x="723" y="760"/>
                        <a:pt x="837" y="1263"/>
                      </a:cubicBezTo>
                      <a:cubicBezTo>
                        <a:pt x="952" y="1765"/>
                        <a:pt x="875" y="2310"/>
                        <a:pt x="627" y="2760"/>
                      </a:cubicBezTo>
                    </a:path>
                  </a:pathLst>
                </a:custGeom>
                <a:noFill/>
                <a:ln w="68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7" name="Google Shape;1907;p43"/>
                <p:cNvSpPr/>
                <p:nvPr/>
              </p:nvSpPr>
              <p:spPr>
                <a:xfrm>
                  <a:off x="2228750" y="4178325"/>
                  <a:ext cx="148525" cy="12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41" h="5163" extrusionOk="0">
                      <a:moveTo>
                        <a:pt x="2722" y="1"/>
                      </a:moveTo>
                      <a:cubicBezTo>
                        <a:pt x="1665" y="1"/>
                        <a:pt x="617" y="533"/>
                        <a:pt x="1" y="1394"/>
                      </a:cubicBezTo>
                      <a:lnTo>
                        <a:pt x="822" y="4437"/>
                      </a:lnTo>
                      <a:cubicBezTo>
                        <a:pt x="1632" y="4719"/>
                        <a:pt x="2231" y="5162"/>
                        <a:pt x="3073" y="5162"/>
                      </a:cubicBezTo>
                      <a:cubicBezTo>
                        <a:pt x="3505" y="5162"/>
                        <a:pt x="4000" y="5046"/>
                        <a:pt x="4621" y="4732"/>
                      </a:cubicBezTo>
                      <a:cubicBezTo>
                        <a:pt x="5084" y="4497"/>
                        <a:pt x="5657" y="3981"/>
                        <a:pt x="5804" y="3370"/>
                      </a:cubicBezTo>
                      <a:cubicBezTo>
                        <a:pt x="5941" y="2815"/>
                        <a:pt x="5901" y="2228"/>
                        <a:pt x="5629" y="1730"/>
                      </a:cubicBezTo>
                      <a:cubicBezTo>
                        <a:pt x="5089" y="746"/>
                        <a:pt x="4026" y="74"/>
                        <a:pt x="2906" y="6"/>
                      </a:cubicBezTo>
                      <a:cubicBezTo>
                        <a:pt x="2845" y="3"/>
                        <a:pt x="2784" y="1"/>
                        <a:pt x="27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8" name="Google Shape;1908;p43"/>
                <p:cNvSpPr/>
                <p:nvPr/>
              </p:nvSpPr>
              <p:spPr>
                <a:xfrm>
                  <a:off x="1304600" y="4183125"/>
                  <a:ext cx="551000" cy="7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40" h="29628" extrusionOk="0">
                      <a:moveTo>
                        <a:pt x="488" y="1"/>
                      </a:moveTo>
                      <a:cubicBezTo>
                        <a:pt x="488" y="1"/>
                        <a:pt x="0" y="14322"/>
                        <a:pt x="431" y="19687"/>
                      </a:cubicBezTo>
                      <a:cubicBezTo>
                        <a:pt x="916" y="25725"/>
                        <a:pt x="3362" y="29052"/>
                        <a:pt x="9333" y="29627"/>
                      </a:cubicBezTo>
                      <a:lnTo>
                        <a:pt x="22040" y="28564"/>
                      </a:lnTo>
                      <a:lnTo>
                        <a:pt x="22040" y="15517"/>
                      </a:lnTo>
                      <a:lnTo>
                        <a:pt x="10819" y="16951"/>
                      </a:lnTo>
                      <a:lnTo>
                        <a:pt x="9372" y="2309"/>
                      </a:lnTo>
                      <a:lnTo>
                        <a:pt x="488" y="1"/>
                      </a:lnTo>
                      <a:close/>
                    </a:path>
                  </a:pathLst>
                </a:custGeom>
                <a:solidFill>
                  <a:srgbClr val="EA8E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9" name="Google Shape;1909;p43"/>
                <p:cNvSpPr/>
                <p:nvPr/>
              </p:nvSpPr>
              <p:spPr>
                <a:xfrm>
                  <a:off x="1301800" y="3937525"/>
                  <a:ext cx="286575" cy="3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3" h="13998" extrusionOk="0">
                      <a:moveTo>
                        <a:pt x="5984" y="1"/>
                      </a:moveTo>
                      <a:cubicBezTo>
                        <a:pt x="5496" y="1"/>
                        <a:pt x="4987" y="3036"/>
                        <a:pt x="4619" y="4395"/>
                      </a:cubicBezTo>
                      <a:lnTo>
                        <a:pt x="4619" y="4395"/>
                      </a:lnTo>
                      <a:cubicBezTo>
                        <a:pt x="4887" y="3330"/>
                        <a:pt x="4893" y="463"/>
                        <a:pt x="4312" y="463"/>
                      </a:cubicBezTo>
                      <a:cubicBezTo>
                        <a:pt x="4306" y="463"/>
                        <a:pt x="4301" y="464"/>
                        <a:pt x="4295" y="464"/>
                      </a:cubicBezTo>
                      <a:cubicBezTo>
                        <a:pt x="3674" y="521"/>
                        <a:pt x="3432" y="3024"/>
                        <a:pt x="2545" y="4520"/>
                      </a:cubicBezTo>
                      <a:cubicBezTo>
                        <a:pt x="1555" y="6191"/>
                        <a:pt x="0" y="8431"/>
                        <a:pt x="587" y="10965"/>
                      </a:cubicBezTo>
                      <a:cubicBezTo>
                        <a:pt x="1106" y="13210"/>
                        <a:pt x="3937" y="13997"/>
                        <a:pt x="6158" y="13997"/>
                      </a:cubicBezTo>
                      <a:cubicBezTo>
                        <a:pt x="7270" y="13997"/>
                        <a:pt x="8229" y="13800"/>
                        <a:pt x="8669" y="13490"/>
                      </a:cubicBezTo>
                      <a:cubicBezTo>
                        <a:pt x="9991" y="12561"/>
                        <a:pt x="10881" y="10040"/>
                        <a:pt x="11329" y="8485"/>
                      </a:cubicBezTo>
                      <a:cubicBezTo>
                        <a:pt x="11463" y="8020"/>
                        <a:pt x="11362" y="7846"/>
                        <a:pt x="11145" y="7846"/>
                      </a:cubicBezTo>
                      <a:cubicBezTo>
                        <a:pt x="10587" y="7846"/>
                        <a:pt x="9257" y="9000"/>
                        <a:pt x="9173" y="9322"/>
                      </a:cubicBezTo>
                      <a:lnTo>
                        <a:pt x="9173" y="9322"/>
                      </a:lnTo>
                      <a:cubicBezTo>
                        <a:pt x="9910" y="6424"/>
                        <a:pt x="10204" y="2221"/>
                        <a:pt x="9535" y="2102"/>
                      </a:cubicBezTo>
                      <a:cubicBezTo>
                        <a:pt x="9515" y="2099"/>
                        <a:pt x="9496" y="2097"/>
                        <a:pt x="9477" y="2097"/>
                      </a:cubicBezTo>
                      <a:cubicBezTo>
                        <a:pt x="8846" y="2097"/>
                        <a:pt x="8532" y="4019"/>
                        <a:pt x="8118" y="5473"/>
                      </a:cubicBezTo>
                      <a:cubicBezTo>
                        <a:pt x="8617" y="3407"/>
                        <a:pt x="8487" y="290"/>
                        <a:pt x="7971" y="290"/>
                      </a:cubicBezTo>
                      <a:cubicBezTo>
                        <a:pt x="7967" y="290"/>
                        <a:pt x="7962" y="290"/>
                        <a:pt x="7958" y="291"/>
                      </a:cubicBezTo>
                      <a:cubicBezTo>
                        <a:pt x="7623" y="325"/>
                        <a:pt x="6767" y="3068"/>
                        <a:pt x="6492" y="4436"/>
                      </a:cubicBezTo>
                      <a:lnTo>
                        <a:pt x="6492" y="4436"/>
                      </a:lnTo>
                      <a:cubicBezTo>
                        <a:pt x="6761" y="2746"/>
                        <a:pt x="6501" y="140"/>
                        <a:pt x="6017" y="5"/>
                      </a:cubicBezTo>
                      <a:cubicBezTo>
                        <a:pt x="6006" y="2"/>
                        <a:pt x="5995" y="1"/>
                        <a:pt x="5984" y="1"/>
                      </a:cubicBezTo>
                      <a:close/>
                    </a:path>
                  </a:pathLst>
                </a:custGeom>
                <a:solidFill>
                  <a:srgbClr val="EA8E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0" name="Google Shape;1910;p43"/>
                <p:cNvSpPr/>
                <p:nvPr/>
              </p:nvSpPr>
              <p:spPr>
                <a:xfrm>
                  <a:off x="1382975" y="4050125"/>
                  <a:ext cx="135575" cy="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3" h="1722" fill="none" extrusionOk="0">
                      <a:moveTo>
                        <a:pt x="5422" y="1722"/>
                      </a:moveTo>
                      <a:cubicBezTo>
                        <a:pt x="4445" y="508"/>
                        <a:pt x="1343" y="0"/>
                        <a:pt x="1" y="354"/>
                      </a:cubicBezTo>
                    </a:path>
                  </a:pathLst>
                </a:custGeom>
                <a:noFill/>
                <a:ln w="68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1" name="Google Shape;1911;p43"/>
                <p:cNvSpPr/>
                <p:nvPr/>
              </p:nvSpPr>
              <p:spPr>
                <a:xfrm>
                  <a:off x="1448750" y="4175900"/>
                  <a:ext cx="81825" cy="6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" h="2466" fill="none" extrusionOk="0">
                      <a:moveTo>
                        <a:pt x="3272" y="0"/>
                      </a:moveTo>
                      <a:cubicBezTo>
                        <a:pt x="2859" y="253"/>
                        <a:pt x="2394" y="400"/>
                        <a:pt x="1937" y="560"/>
                      </a:cubicBezTo>
                      <a:cubicBezTo>
                        <a:pt x="1480" y="723"/>
                        <a:pt x="1024" y="907"/>
                        <a:pt x="650" y="1217"/>
                      </a:cubicBezTo>
                      <a:cubicBezTo>
                        <a:pt x="279" y="1524"/>
                        <a:pt x="0" y="1983"/>
                        <a:pt x="18" y="2466"/>
                      </a:cubicBezTo>
                    </a:path>
                  </a:pathLst>
                </a:custGeom>
                <a:noFill/>
                <a:ln w="68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2" name="Google Shape;1912;p43"/>
                <p:cNvSpPr/>
                <p:nvPr/>
              </p:nvSpPr>
              <p:spPr>
                <a:xfrm>
                  <a:off x="1583250" y="4526825"/>
                  <a:ext cx="1185375" cy="85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15" h="34276" extrusionOk="0">
                      <a:moveTo>
                        <a:pt x="19874" y="0"/>
                      </a:moveTo>
                      <a:cubicBezTo>
                        <a:pt x="12623" y="0"/>
                        <a:pt x="5300" y="1029"/>
                        <a:pt x="0" y="1861"/>
                      </a:cubicBezTo>
                      <a:cubicBezTo>
                        <a:pt x="705" y="8121"/>
                        <a:pt x="1854" y="15989"/>
                        <a:pt x="1854" y="15989"/>
                      </a:cubicBezTo>
                      <a:lnTo>
                        <a:pt x="4796" y="15545"/>
                      </a:lnTo>
                      <a:lnTo>
                        <a:pt x="4796" y="34276"/>
                      </a:lnTo>
                      <a:lnTo>
                        <a:pt x="36851" y="34276"/>
                      </a:lnTo>
                      <a:lnTo>
                        <a:pt x="36128" y="21637"/>
                      </a:lnTo>
                      <a:lnTo>
                        <a:pt x="47415" y="15545"/>
                      </a:lnTo>
                      <a:cubicBezTo>
                        <a:pt x="47415" y="15545"/>
                        <a:pt x="42766" y="4678"/>
                        <a:pt x="34064" y="1861"/>
                      </a:cubicBezTo>
                      <a:cubicBezTo>
                        <a:pt x="29823" y="488"/>
                        <a:pt x="24866" y="0"/>
                        <a:pt x="1987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3" name="Google Shape;1913;p43"/>
                <p:cNvSpPr/>
                <p:nvPr/>
              </p:nvSpPr>
              <p:spPr>
                <a:xfrm>
                  <a:off x="1703125" y="4907825"/>
                  <a:ext cx="780875" cy="13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35" h="5290" extrusionOk="0">
                      <a:moveTo>
                        <a:pt x="1" y="0"/>
                      </a:moveTo>
                      <a:lnTo>
                        <a:pt x="1" y="5290"/>
                      </a:lnTo>
                      <a:lnTo>
                        <a:pt x="31234" y="5290"/>
                      </a:lnTo>
                      <a:lnTo>
                        <a:pt x="30786" y="53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4" name="Google Shape;1914;p43"/>
                <p:cNvSpPr/>
                <p:nvPr/>
              </p:nvSpPr>
              <p:spPr>
                <a:xfrm>
                  <a:off x="1683425" y="5072325"/>
                  <a:ext cx="834775" cy="3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91" h="1521" extrusionOk="0">
                      <a:moveTo>
                        <a:pt x="1" y="1"/>
                      </a:moveTo>
                      <a:lnTo>
                        <a:pt x="1" y="1520"/>
                      </a:lnTo>
                      <a:lnTo>
                        <a:pt x="33390" y="1520"/>
                      </a:lnTo>
                      <a:lnTo>
                        <a:pt x="3339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5" name="Google Shape;1915;p43"/>
                <p:cNvSpPr/>
                <p:nvPr/>
              </p:nvSpPr>
              <p:spPr>
                <a:xfrm>
                  <a:off x="1915575" y="4222350"/>
                  <a:ext cx="278525" cy="3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41" h="12192" extrusionOk="0">
                      <a:moveTo>
                        <a:pt x="2300" y="0"/>
                      </a:moveTo>
                      <a:cubicBezTo>
                        <a:pt x="2226" y="0"/>
                        <a:pt x="2147" y="11"/>
                        <a:pt x="2060" y="35"/>
                      </a:cubicBezTo>
                      <a:cubicBezTo>
                        <a:pt x="1538" y="178"/>
                        <a:pt x="1129" y="1273"/>
                        <a:pt x="721" y="3021"/>
                      </a:cubicBezTo>
                      <a:cubicBezTo>
                        <a:pt x="613" y="3368"/>
                        <a:pt x="537" y="3730"/>
                        <a:pt x="501" y="4104"/>
                      </a:cubicBezTo>
                      <a:lnTo>
                        <a:pt x="280" y="6401"/>
                      </a:lnTo>
                      <a:cubicBezTo>
                        <a:pt x="1" y="9303"/>
                        <a:pt x="2128" y="11886"/>
                        <a:pt x="5031" y="12167"/>
                      </a:cubicBezTo>
                      <a:cubicBezTo>
                        <a:pt x="5203" y="12183"/>
                        <a:pt x="5374" y="12191"/>
                        <a:pt x="5543" y="12191"/>
                      </a:cubicBezTo>
                      <a:cubicBezTo>
                        <a:pt x="8234" y="12191"/>
                        <a:pt x="10535" y="10146"/>
                        <a:pt x="10800" y="7415"/>
                      </a:cubicBezTo>
                      <a:lnTo>
                        <a:pt x="11019" y="5118"/>
                      </a:lnTo>
                      <a:cubicBezTo>
                        <a:pt x="11140" y="3873"/>
                        <a:pt x="11070" y="538"/>
                        <a:pt x="8424" y="259"/>
                      </a:cubicBezTo>
                      <a:cubicBezTo>
                        <a:pt x="8151" y="230"/>
                        <a:pt x="7906" y="217"/>
                        <a:pt x="7683" y="217"/>
                      </a:cubicBezTo>
                      <a:cubicBezTo>
                        <a:pt x="6053" y="217"/>
                        <a:pt x="5646" y="899"/>
                        <a:pt x="4428" y="899"/>
                      </a:cubicBezTo>
                      <a:cubicBezTo>
                        <a:pt x="4382" y="899"/>
                        <a:pt x="4334" y="898"/>
                        <a:pt x="4285" y="896"/>
                      </a:cubicBezTo>
                      <a:cubicBezTo>
                        <a:pt x="3205" y="848"/>
                        <a:pt x="2959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EA8E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6" name="Google Shape;1916;p43"/>
                <p:cNvSpPr/>
                <p:nvPr/>
              </p:nvSpPr>
              <p:spPr>
                <a:xfrm>
                  <a:off x="2149150" y="4319725"/>
                  <a:ext cx="116850" cy="10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4" h="4001" extrusionOk="0">
                      <a:moveTo>
                        <a:pt x="2570" y="0"/>
                      </a:moveTo>
                      <a:cubicBezTo>
                        <a:pt x="2090" y="0"/>
                        <a:pt x="1588" y="165"/>
                        <a:pt x="1160" y="501"/>
                      </a:cubicBezTo>
                      <a:cubicBezTo>
                        <a:pt x="229" y="1232"/>
                        <a:pt x="1" y="2497"/>
                        <a:pt x="651" y="3325"/>
                      </a:cubicBezTo>
                      <a:cubicBezTo>
                        <a:pt x="1002" y="3772"/>
                        <a:pt x="1539" y="4001"/>
                        <a:pt x="2105" y="4001"/>
                      </a:cubicBezTo>
                      <a:cubicBezTo>
                        <a:pt x="2585" y="4001"/>
                        <a:pt x="3087" y="3836"/>
                        <a:pt x="3514" y="3500"/>
                      </a:cubicBezTo>
                      <a:cubicBezTo>
                        <a:pt x="4445" y="2769"/>
                        <a:pt x="4674" y="1504"/>
                        <a:pt x="4024" y="676"/>
                      </a:cubicBezTo>
                      <a:cubicBezTo>
                        <a:pt x="3672" y="229"/>
                        <a:pt x="3136" y="0"/>
                        <a:pt x="2570" y="0"/>
                      </a:cubicBezTo>
                      <a:close/>
                    </a:path>
                  </a:pathLst>
                </a:custGeom>
                <a:solidFill>
                  <a:srgbClr val="EA8E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7" name="Google Shape;1917;p43"/>
                <p:cNvSpPr/>
                <p:nvPr/>
              </p:nvSpPr>
              <p:spPr>
                <a:xfrm>
                  <a:off x="2012200" y="4407550"/>
                  <a:ext cx="198300" cy="25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2" h="10097" extrusionOk="0">
                      <a:moveTo>
                        <a:pt x="7596" y="0"/>
                      </a:moveTo>
                      <a:lnTo>
                        <a:pt x="0" y="334"/>
                      </a:lnTo>
                      <a:lnTo>
                        <a:pt x="244" y="5872"/>
                      </a:lnTo>
                      <a:cubicBezTo>
                        <a:pt x="336" y="7969"/>
                        <a:pt x="3402" y="10097"/>
                        <a:pt x="3402" y="10097"/>
                      </a:cubicBezTo>
                      <a:lnTo>
                        <a:pt x="3404" y="10097"/>
                      </a:lnTo>
                      <a:cubicBezTo>
                        <a:pt x="3404" y="10097"/>
                        <a:pt x="7932" y="7633"/>
                        <a:pt x="7839" y="5536"/>
                      </a:cubicBezTo>
                      <a:lnTo>
                        <a:pt x="7596" y="0"/>
                      </a:lnTo>
                      <a:close/>
                    </a:path>
                  </a:pathLst>
                </a:custGeom>
                <a:solidFill>
                  <a:srgbClr val="EA8E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8" name="Google Shape;1918;p43"/>
                <p:cNvSpPr/>
                <p:nvPr/>
              </p:nvSpPr>
              <p:spPr>
                <a:xfrm>
                  <a:off x="2168650" y="4347050"/>
                  <a:ext cx="54700" cy="2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" h="908" fill="none" extrusionOk="0">
                      <a:moveTo>
                        <a:pt x="2188" y="1"/>
                      </a:moveTo>
                      <a:cubicBezTo>
                        <a:pt x="1287" y="102"/>
                        <a:pt x="501" y="337"/>
                        <a:pt x="0" y="908"/>
                      </a:cubicBezTo>
                    </a:path>
                  </a:pathLst>
                </a:custGeom>
                <a:noFill/>
                <a:ln w="68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9" name="Google Shape;1919;p43"/>
                <p:cNvSpPr/>
                <p:nvPr/>
              </p:nvSpPr>
              <p:spPr>
                <a:xfrm>
                  <a:off x="2081100" y="4388675"/>
                  <a:ext cx="77375" cy="7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75" extrusionOk="0">
                      <a:moveTo>
                        <a:pt x="1547" y="0"/>
                      </a:moveTo>
                      <a:cubicBezTo>
                        <a:pt x="1541" y="0"/>
                        <a:pt x="1536" y="0"/>
                        <a:pt x="1531" y="0"/>
                      </a:cubicBezTo>
                      <a:cubicBezTo>
                        <a:pt x="683" y="9"/>
                        <a:pt x="0" y="705"/>
                        <a:pt x="9" y="1553"/>
                      </a:cubicBezTo>
                      <a:cubicBezTo>
                        <a:pt x="18" y="2396"/>
                        <a:pt x="703" y="3074"/>
                        <a:pt x="1543" y="3074"/>
                      </a:cubicBezTo>
                      <a:cubicBezTo>
                        <a:pt x="1550" y="3074"/>
                        <a:pt x="1557" y="3074"/>
                        <a:pt x="1564" y="3074"/>
                      </a:cubicBezTo>
                      <a:cubicBezTo>
                        <a:pt x="2413" y="3068"/>
                        <a:pt x="3094" y="2372"/>
                        <a:pt x="3085" y="1522"/>
                      </a:cubicBezTo>
                      <a:cubicBezTo>
                        <a:pt x="3077" y="677"/>
                        <a:pt x="2389" y="0"/>
                        <a:pt x="1547" y="0"/>
                      </a:cubicBezTo>
                      <a:close/>
                    </a:path>
                  </a:pathLst>
                </a:custGeom>
                <a:solidFill>
                  <a:srgbClr val="F74E32">
                    <a:alpha val="386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0" name="Google Shape;1920;p43"/>
                <p:cNvSpPr/>
                <p:nvPr/>
              </p:nvSpPr>
              <p:spPr>
                <a:xfrm>
                  <a:off x="1893950" y="4381250"/>
                  <a:ext cx="77375" cy="7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78" extrusionOk="0">
                      <a:moveTo>
                        <a:pt x="1549" y="1"/>
                      </a:moveTo>
                      <a:cubicBezTo>
                        <a:pt x="1544" y="1"/>
                        <a:pt x="1539" y="1"/>
                        <a:pt x="1533" y="1"/>
                      </a:cubicBezTo>
                      <a:cubicBezTo>
                        <a:pt x="683" y="9"/>
                        <a:pt x="1" y="706"/>
                        <a:pt x="9" y="1555"/>
                      </a:cubicBezTo>
                      <a:cubicBezTo>
                        <a:pt x="18" y="2400"/>
                        <a:pt x="705" y="3077"/>
                        <a:pt x="1548" y="3077"/>
                      </a:cubicBezTo>
                      <a:cubicBezTo>
                        <a:pt x="1553" y="3077"/>
                        <a:pt x="1559" y="3077"/>
                        <a:pt x="1564" y="3077"/>
                      </a:cubicBezTo>
                      <a:cubicBezTo>
                        <a:pt x="2414" y="3068"/>
                        <a:pt x="3095" y="2372"/>
                        <a:pt x="3086" y="1525"/>
                      </a:cubicBezTo>
                      <a:cubicBezTo>
                        <a:pt x="3077" y="680"/>
                        <a:pt x="2390" y="1"/>
                        <a:pt x="1549" y="1"/>
                      </a:cubicBezTo>
                      <a:close/>
                    </a:path>
                  </a:pathLst>
                </a:custGeom>
                <a:solidFill>
                  <a:srgbClr val="F74E32">
                    <a:alpha val="386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1" name="Google Shape;1921;p43"/>
                <p:cNvSpPr/>
                <p:nvPr/>
              </p:nvSpPr>
              <p:spPr>
                <a:xfrm>
                  <a:off x="1912725" y="4319750"/>
                  <a:ext cx="91475" cy="5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9" h="2073" extrusionOk="0">
                      <a:moveTo>
                        <a:pt x="1712" y="1"/>
                      </a:moveTo>
                      <a:cubicBezTo>
                        <a:pt x="798" y="1"/>
                        <a:pt x="60" y="402"/>
                        <a:pt x="31" y="937"/>
                      </a:cubicBezTo>
                      <a:cubicBezTo>
                        <a:pt x="1" y="1506"/>
                        <a:pt x="778" y="2011"/>
                        <a:pt x="1770" y="2068"/>
                      </a:cubicBezTo>
                      <a:cubicBezTo>
                        <a:pt x="1829" y="2071"/>
                        <a:pt x="1888" y="2072"/>
                        <a:pt x="1945" y="2072"/>
                      </a:cubicBezTo>
                      <a:cubicBezTo>
                        <a:pt x="2859" y="2072"/>
                        <a:pt x="3597" y="1672"/>
                        <a:pt x="3626" y="1137"/>
                      </a:cubicBezTo>
                      <a:cubicBezTo>
                        <a:pt x="3659" y="568"/>
                        <a:pt x="2879" y="61"/>
                        <a:pt x="1887" y="6"/>
                      </a:cubicBezTo>
                      <a:cubicBezTo>
                        <a:pt x="1828" y="2"/>
                        <a:pt x="1770" y="1"/>
                        <a:pt x="171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2" name="Google Shape;1922;p43"/>
                <p:cNvSpPr/>
                <p:nvPr/>
              </p:nvSpPr>
              <p:spPr>
                <a:xfrm>
                  <a:off x="1912725" y="4319750"/>
                  <a:ext cx="91475" cy="5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9" h="2073" extrusionOk="0">
                      <a:moveTo>
                        <a:pt x="1712" y="1"/>
                      </a:moveTo>
                      <a:cubicBezTo>
                        <a:pt x="798" y="1"/>
                        <a:pt x="60" y="402"/>
                        <a:pt x="31" y="937"/>
                      </a:cubicBezTo>
                      <a:cubicBezTo>
                        <a:pt x="1" y="1506"/>
                        <a:pt x="778" y="2011"/>
                        <a:pt x="1770" y="2068"/>
                      </a:cubicBezTo>
                      <a:cubicBezTo>
                        <a:pt x="1829" y="2071"/>
                        <a:pt x="1888" y="2072"/>
                        <a:pt x="1945" y="2072"/>
                      </a:cubicBezTo>
                      <a:cubicBezTo>
                        <a:pt x="2859" y="2072"/>
                        <a:pt x="3597" y="1672"/>
                        <a:pt x="3626" y="1137"/>
                      </a:cubicBezTo>
                      <a:cubicBezTo>
                        <a:pt x="3659" y="568"/>
                        <a:pt x="2879" y="61"/>
                        <a:pt x="1887" y="6"/>
                      </a:cubicBezTo>
                      <a:cubicBezTo>
                        <a:pt x="1828" y="2"/>
                        <a:pt x="1770" y="1"/>
                        <a:pt x="171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3" name="Google Shape;1923;p43"/>
                <p:cNvSpPr/>
                <p:nvPr/>
              </p:nvSpPr>
              <p:spPr>
                <a:xfrm>
                  <a:off x="1921950" y="4325775"/>
                  <a:ext cx="49825" cy="4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3" h="1840" extrusionOk="0">
                      <a:moveTo>
                        <a:pt x="943" y="0"/>
                      </a:moveTo>
                      <a:cubicBezTo>
                        <a:pt x="460" y="0"/>
                        <a:pt x="57" y="377"/>
                        <a:pt x="29" y="867"/>
                      </a:cubicBezTo>
                      <a:cubicBezTo>
                        <a:pt x="0" y="1372"/>
                        <a:pt x="387" y="1805"/>
                        <a:pt x="892" y="1831"/>
                      </a:cubicBezTo>
                      <a:lnTo>
                        <a:pt x="1000" y="1838"/>
                      </a:lnTo>
                      <a:cubicBezTo>
                        <a:pt x="1017" y="1839"/>
                        <a:pt x="1035" y="1839"/>
                        <a:pt x="1052" y="1839"/>
                      </a:cubicBezTo>
                      <a:cubicBezTo>
                        <a:pt x="1534" y="1839"/>
                        <a:pt x="1938" y="1462"/>
                        <a:pt x="1964" y="975"/>
                      </a:cubicBezTo>
                      <a:cubicBezTo>
                        <a:pt x="1992" y="470"/>
                        <a:pt x="1606" y="37"/>
                        <a:pt x="1101" y="8"/>
                      </a:cubicBezTo>
                      <a:lnTo>
                        <a:pt x="995" y="2"/>
                      </a:lnTo>
                      <a:cubicBezTo>
                        <a:pt x="978" y="1"/>
                        <a:pt x="960" y="0"/>
                        <a:pt x="94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4" name="Google Shape;1924;p43"/>
                <p:cNvSpPr/>
                <p:nvPr/>
              </p:nvSpPr>
              <p:spPr>
                <a:xfrm>
                  <a:off x="2044375" y="4323825"/>
                  <a:ext cx="91475" cy="5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9" h="2070" extrusionOk="0">
                      <a:moveTo>
                        <a:pt x="1705" y="0"/>
                      </a:moveTo>
                      <a:cubicBezTo>
                        <a:pt x="795" y="0"/>
                        <a:pt x="62" y="400"/>
                        <a:pt x="33" y="934"/>
                      </a:cubicBezTo>
                      <a:cubicBezTo>
                        <a:pt x="0" y="1503"/>
                        <a:pt x="780" y="2010"/>
                        <a:pt x="1772" y="2065"/>
                      </a:cubicBezTo>
                      <a:cubicBezTo>
                        <a:pt x="1831" y="2068"/>
                        <a:pt x="1890" y="2070"/>
                        <a:pt x="1948" y="2070"/>
                      </a:cubicBezTo>
                      <a:cubicBezTo>
                        <a:pt x="2861" y="2070"/>
                        <a:pt x="3597" y="1671"/>
                        <a:pt x="3628" y="1134"/>
                      </a:cubicBezTo>
                      <a:cubicBezTo>
                        <a:pt x="3658" y="565"/>
                        <a:pt x="2879" y="60"/>
                        <a:pt x="1886" y="5"/>
                      </a:cubicBezTo>
                      <a:cubicBezTo>
                        <a:pt x="1825" y="2"/>
                        <a:pt x="1765" y="0"/>
                        <a:pt x="170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5" name="Google Shape;1925;p43"/>
                <p:cNvSpPr/>
                <p:nvPr/>
              </p:nvSpPr>
              <p:spPr>
                <a:xfrm>
                  <a:off x="2053600" y="4329775"/>
                  <a:ext cx="49850" cy="4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4" h="1840" extrusionOk="0">
                      <a:moveTo>
                        <a:pt x="946" y="1"/>
                      </a:moveTo>
                      <a:cubicBezTo>
                        <a:pt x="462" y="1"/>
                        <a:pt x="56" y="379"/>
                        <a:pt x="29" y="867"/>
                      </a:cubicBezTo>
                      <a:cubicBezTo>
                        <a:pt x="0" y="1372"/>
                        <a:pt x="389" y="1805"/>
                        <a:pt x="894" y="1834"/>
                      </a:cubicBezTo>
                      <a:lnTo>
                        <a:pt x="999" y="1838"/>
                      </a:lnTo>
                      <a:cubicBezTo>
                        <a:pt x="1017" y="1839"/>
                        <a:pt x="1034" y="1839"/>
                        <a:pt x="1052" y="1839"/>
                      </a:cubicBezTo>
                      <a:cubicBezTo>
                        <a:pt x="1534" y="1839"/>
                        <a:pt x="1938" y="1462"/>
                        <a:pt x="1965" y="975"/>
                      </a:cubicBezTo>
                      <a:cubicBezTo>
                        <a:pt x="1994" y="470"/>
                        <a:pt x="1607" y="37"/>
                        <a:pt x="1100" y="9"/>
                      </a:cubicBezTo>
                      <a:lnTo>
                        <a:pt x="995" y="2"/>
                      </a:lnTo>
                      <a:cubicBezTo>
                        <a:pt x="978" y="1"/>
                        <a:pt x="962" y="1"/>
                        <a:pt x="94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6" name="Google Shape;1926;p43"/>
                <p:cNvSpPr/>
                <p:nvPr/>
              </p:nvSpPr>
              <p:spPr>
                <a:xfrm>
                  <a:off x="1995850" y="4357750"/>
                  <a:ext cx="20975" cy="4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9" h="1868" fill="none" extrusionOk="0">
                      <a:moveTo>
                        <a:pt x="711" y="1"/>
                      </a:moveTo>
                      <a:cubicBezTo>
                        <a:pt x="775" y="212"/>
                        <a:pt x="839" y="429"/>
                        <a:pt x="815" y="646"/>
                      </a:cubicBezTo>
                      <a:cubicBezTo>
                        <a:pt x="791" y="866"/>
                        <a:pt x="654" y="1088"/>
                        <a:pt x="441" y="1143"/>
                      </a:cubicBezTo>
                      <a:cubicBezTo>
                        <a:pt x="332" y="1171"/>
                        <a:pt x="206" y="1156"/>
                        <a:pt x="116" y="1224"/>
                      </a:cubicBezTo>
                      <a:cubicBezTo>
                        <a:pt x="4" y="1305"/>
                        <a:pt x="0" y="1479"/>
                        <a:pt x="70" y="1599"/>
                      </a:cubicBezTo>
                      <a:cubicBezTo>
                        <a:pt x="141" y="1718"/>
                        <a:pt x="264" y="1795"/>
                        <a:pt x="382" y="1867"/>
                      </a:cubicBezTo>
                    </a:path>
                  </a:pathLst>
                </a:custGeom>
                <a:noFill/>
                <a:ln w="68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7" name="Google Shape;1927;p43"/>
                <p:cNvSpPr/>
                <p:nvPr/>
              </p:nvSpPr>
              <p:spPr>
                <a:xfrm>
                  <a:off x="2021250" y="4501975"/>
                  <a:ext cx="108075" cy="3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3" h="1217" fill="none" extrusionOk="0">
                      <a:moveTo>
                        <a:pt x="1" y="848"/>
                      </a:moveTo>
                      <a:cubicBezTo>
                        <a:pt x="2056" y="1217"/>
                        <a:pt x="3308" y="736"/>
                        <a:pt x="4322" y="0"/>
                      </a:cubicBezTo>
                    </a:path>
                  </a:pathLst>
                </a:custGeom>
                <a:noFill/>
                <a:ln w="68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8" name="Google Shape;1928;p43"/>
                <p:cNvSpPr/>
                <p:nvPr/>
              </p:nvSpPr>
              <p:spPr>
                <a:xfrm>
                  <a:off x="2013625" y="4419725"/>
                  <a:ext cx="47075" cy="2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3" h="874" extrusionOk="0">
                      <a:moveTo>
                        <a:pt x="1882" y="1"/>
                      </a:moveTo>
                      <a:lnTo>
                        <a:pt x="0" y="120"/>
                      </a:lnTo>
                      <a:cubicBezTo>
                        <a:pt x="228" y="631"/>
                        <a:pt x="637" y="874"/>
                        <a:pt x="1016" y="874"/>
                      </a:cubicBezTo>
                      <a:cubicBezTo>
                        <a:pt x="1440" y="874"/>
                        <a:pt x="1827" y="570"/>
                        <a:pt x="188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9" name="Google Shape;1929;p43"/>
                <p:cNvSpPr/>
                <p:nvPr/>
              </p:nvSpPr>
              <p:spPr>
                <a:xfrm>
                  <a:off x="2013239" y="4348729"/>
                  <a:ext cx="17589" cy="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" h="1" fill="none" extrusionOk="0">
                      <a:moveTo>
                        <a:pt x="1" y="1"/>
                      </a:moveTo>
                      <a:lnTo>
                        <a:pt x="884" y="1"/>
                      </a:lnTo>
                    </a:path>
                  </a:pathLst>
                </a:custGeom>
                <a:noFill/>
                <a:ln w="68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0" name="Google Shape;1930;p43"/>
                <p:cNvSpPr/>
                <p:nvPr/>
              </p:nvSpPr>
              <p:spPr>
                <a:xfrm>
                  <a:off x="2149154" y="4325801"/>
                  <a:ext cx="43893" cy="120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0" h="579" fill="none" extrusionOk="0">
                      <a:moveTo>
                        <a:pt x="0" y="578"/>
                      </a:moveTo>
                      <a:lnTo>
                        <a:pt x="2009" y="1"/>
                      </a:lnTo>
                    </a:path>
                  </a:pathLst>
                </a:custGeom>
                <a:noFill/>
                <a:ln w="68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1" name="Google Shape;1931;p43"/>
                <p:cNvSpPr/>
                <p:nvPr/>
              </p:nvSpPr>
              <p:spPr>
                <a:xfrm>
                  <a:off x="2030832" y="4318045"/>
                  <a:ext cx="119050" cy="7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" h="2943" fill="none" extrusionOk="0">
                      <a:moveTo>
                        <a:pt x="1944" y="2942"/>
                      </a:moveTo>
                      <a:lnTo>
                        <a:pt x="2816" y="2942"/>
                      </a:lnTo>
                      <a:cubicBezTo>
                        <a:pt x="3889" y="2942"/>
                        <a:pt x="4761" y="2071"/>
                        <a:pt x="4761" y="997"/>
                      </a:cubicBezTo>
                      <a:lnTo>
                        <a:pt x="4761" y="997"/>
                      </a:lnTo>
                      <a:cubicBezTo>
                        <a:pt x="4761" y="446"/>
                        <a:pt x="4313" y="0"/>
                        <a:pt x="3762" y="0"/>
                      </a:cubicBezTo>
                      <a:lnTo>
                        <a:pt x="998" y="0"/>
                      </a:lnTo>
                      <a:cubicBezTo>
                        <a:pt x="446" y="0"/>
                        <a:pt x="1" y="446"/>
                        <a:pt x="1" y="997"/>
                      </a:cubicBezTo>
                      <a:lnTo>
                        <a:pt x="1" y="997"/>
                      </a:lnTo>
                      <a:cubicBezTo>
                        <a:pt x="1" y="2071"/>
                        <a:pt x="870" y="2942"/>
                        <a:pt x="1944" y="2942"/>
                      </a:cubicBezTo>
                      <a:close/>
                    </a:path>
                  </a:pathLst>
                </a:custGeom>
                <a:noFill/>
                <a:ln w="68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2" name="Google Shape;1932;p43"/>
                <p:cNvSpPr/>
                <p:nvPr/>
              </p:nvSpPr>
              <p:spPr>
                <a:xfrm>
                  <a:off x="1971375" y="4526950"/>
                  <a:ext cx="285850" cy="18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4" h="7368" extrusionOk="0">
                      <a:moveTo>
                        <a:pt x="654" y="0"/>
                      </a:moveTo>
                      <a:cubicBezTo>
                        <a:pt x="573" y="0"/>
                        <a:pt x="525" y="62"/>
                        <a:pt x="516" y="137"/>
                      </a:cubicBezTo>
                      <a:cubicBezTo>
                        <a:pt x="391" y="1415"/>
                        <a:pt x="290" y="2697"/>
                        <a:pt x="202" y="3977"/>
                      </a:cubicBezTo>
                      <a:cubicBezTo>
                        <a:pt x="138" y="4895"/>
                        <a:pt x="81" y="5813"/>
                        <a:pt x="30" y="6731"/>
                      </a:cubicBezTo>
                      <a:cubicBezTo>
                        <a:pt x="22" y="6895"/>
                        <a:pt x="13" y="7062"/>
                        <a:pt x="4" y="7227"/>
                      </a:cubicBezTo>
                      <a:cubicBezTo>
                        <a:pt x="0" y="7298"/>
                        <a:pt x="70" y="7367"/>
                        <a:pt x="141" y="7367"/>
                      </a:cubicBezTo>
                      <a:cubicBezTo>
                        <a:pt x="153" y="7367"/>
                        <a:pt x="166" y="7365"/>
                        <a:pt x="178" y="7361"/>
                      </a:cubicBezTo>
                      <a:cubicBezTo>
                        <a:pt x="340" y="7297"/>
                        <a:pt x="500" y="7233"/>
                        <a:pt x="663" y="7170"/>
                      </a:cubicBezTo>
                      <a:cubicBezTo>
                        <a:pt x="1054" y="7018"/>
                        <a:pt x="1445" y="6867"/>
                        <a:pt x="1833" y="6715"/>
                      </a:cubicBezTo>
                      <a:cubicBezTo>
                        <a:pt x="2305" y="6531"/>
                        <a:pt x="2775" y="6346"/>
                        <a:pt x="3245" y="6164"/>
                      </a:cubicBezTo>
                      <a:cubicBezTo>
                        <a:pt x="3654" y="6004"/>
                        <a:pt x="4062" y="5846"/>
                        <a:pt x="4470" y="5688"/>
                      </a:cubicBezTo>
                      <a:lnTo>
                        <a:pt x="4872" y="5530"/>
                      </a:lnTo>
                      <a:cubicBezTo>
                        <a:pt x="4927" y="5509"/>
                        <a:pt x="4984" y="5491"/>
                        <a:pt x="5037" y="5467"/>
                      </a:cubicBezTo>
                      <a:lnTo>
                        <a:pt x="5037" y="5467"/>
                      </a:lnTo>
                      <a:cubicBezTo>
                        <a:pt x="5170" y="5520"/>
                        <a:pt x="5304" y="5574"/>
                        <a:pt x="5439" y="5626"/>
                      </a:cubicBezTo>
                      <a:lnTo>
                        <a:pt x="6493" y="6048"/>
                      </a:lnTo>
                      <a:lnTo>
                        <a:pt x="7769" y="6555"/>
                      </a:lnTo>
                      <a:cubicBezTo>
                        <a:pt x="8133" y="6700"/>
                        <a:pt x="8500" y="6847"/>
                        <a:pt x="8866" y="6992"/>
                      </a:cubicBezTo>
                      <a:lnTo>
                        <a:pt x="9231" y="7137"/>
                      </a:lnTo>
                      <a:cubicBezTo>
                        <a:pt x="9288" y="7161"/>
                        <a:pt x="9345" y="7187"/>
                        <a:pt x="9402" y="7207"/>
                      </a:cubicBezTo>
                      <a:cubicBezTo>
                        <a:pt x="9407" y="7207"/>
                        <a:pt x="9409" y="7209"/>
                        <a:pt x="9411" y="7209"/>
                      </a:cubicBezTo>
                      <a:cubicBezTo>
                        <a:pt x="9423" y="7214"/>
                        <a:pt x="9436" y="7217"/>
                        <a:pt x="9449" y="7217"/>
                      </a:cubicBezTo>
                      <a:cubicBezTo>
                        <a:pt x="9507" y="7217"/>
                        <a:pt x="9564" y="7167"/>
                        <a:pt x="9580" y="7113"/>
                      </a:cubicBezTo>
                      <a:cubicBezTo>
                        <a:pt x="9617" y="6981"/>
                        <a:pt x="9657" y="6849"/>
                        <a:pt x="9694" y="6717"/>
                      </a:cubicBezTo>
                      <a:cubicBezTo>
                        <a:pt x="9795" y="6368"/>
                        <a:pt x="9894" y="6019"/>
                        <a:pt x="9993" y="5670"/>
                      </a:cubicBezTo>
                      <a:cubicBezTo>
                        <a:pt x="10136" y="5169"/>
                        <a:pt x="10276" y="4671"/>
                        <a:pt x="10414" y="4170"/>
                      </a:cubicBezTo>
                      <a:cubicBezTo>
                        <a:pt x="10575" y="3595"/>
                        <a:pt x="10733" y="3020"/>
                        <a:pt x="10889" y="2444"/>
                      </a:cubicBezTo>
                      <a:cubicBezTo>
                        <a:pt x="11047" y="1862"/>
                        <a:pt x="11203" y="1281"/>
                        <a:pt x="11352" y="696"/>
                      </a:cubicBezTo>
                      <a:cubicBezTo>
                        <a:pt x="11372" y="626"/>
                        <a:pt x="11389" y="558"/>
                        <a:pt x="11407" y="488"/>
                      </a:cubicBezTo>
                      <a:cubicBezTo>
                        <a:pt x="11434" y="384"/>
                        <a:pt x="11347" y="316"/>
                        <a:pt x="11265" y="316"/>
                      </a:cubicBezTo>
                      <a:cubicBezTo>
                        <a:pt x="11211" y="316"/>
                        <a:pt x="11159" y="345"/>
                        <a:pt x="11141" y="413"/>
                      </a:cubicBezTo>
                      <a:lnTo>
                        <a:pt x="11143" y="415"/>
                      </a:lnTo>
                      <a:cubicBezTo>
                        <a:pt x="10994" y="995"/>
                        <a:pt x="10843" y="1573"/>
                        <a:pt x="10687" y="2150"/>
                      </a:cubicBezTo>
                      <a:cubicBezTo>
                        <a:pt x="10529" y="2730"/>
                        <a:pt x="10371" y="3310"/>
                        <a:pt x="10210" y="3889"/>
                      </a:cubicBezTo>
                      <a:cubicBezTo>
                        <a:pt x="10068" y="4403"/>
                        <a:pt x="9923" y="4917"/>
                        <a:pt x="9778" y="5428"/>
                      </a:cubicBezTo>
                      <a:cubicBezTo>
                        <a:pt x="9672" y="5802"/>
                        <a:pt x="9567" y="6173"/>
                        <a:pt x="9459" y="6546"/>
                      </a:cubicBezTo>
                      <a:cubicBezTo>
                        <a:pt x="9426" y="6658"/>
                        <a:pt x="9393" y="6770"/>
                        <a:pt x="9363" y="6882"/>
                      </a:cubicBezTo>
                      <a:cubicBezTo>
                        <a:pt x="9361" y="6887"/>
                        <a:pt x="9360" y="6891"/>
                        <a:pt x="9359" y="6895"/>
                      </a:cubicBezTo>
                      <a:lnTo>
                        <a:pt x="9359" y="6895"/>
                      </a:lnTo>
                      <a:lnTo>
                        <a:pt x="8998" y="6753"/>
                      </a:lnTo>
                      <a:cubicBezTo>
                        <a:pt x="8616" y="6601"/>
                        <a:pt x="8234" y="6447"/>
                        <a:pt x="7852" y="6296"/>
                      </a:cubicBezTo>
                      <a:cubicBezTo>
                        <a:pt x="7404" y="6118"/>
                        <a:pt x="6958" y="5940"/>
                        <a:pt x="6513" y="5762"/>
                      </a:cubicBezTo>
                      <a:cubicBezTo>
                        <a:pt x="6152" y="5620"/>
                        <a:pt x="5794" y="5477"/>
                        <a:pt x="5437" y="5334"/>
                      </a:cubicBezTo>
                      <a:cubicBezTo>
                        <a:pt x="5338" y="5295"/>
                        <a:pt x="5239" y="5255"/>
                        <a:pt x="5140" y="5216"/>
                      </a:cubicBezTo>
                      <a:cubicBezTo>
                        <a:pt x="5103" y="5201"/>
                        <a:pt x="5070" y="5185"/>
                        <a:pt x="5032" y="5185"/>
                      </a:cubicBezTo>
                      <a:cubicBezTo>
                        <a:pt x="5019" y="5185"/>
                        <a:pt x="5005" y="5187"/>
                        <a:pt x="4991" y="5191"/>
                      </a:cubicBezTo>
                      <a:cubicBezTo>
                        <a:pt x="4804" y="5253"/>
                        <a:pt x="4622" y="5336"/>
                        <a:pt x="4440" y="5407"/>
                      </a:cubicBezTo>
                      <a:cubicBezTo>
                        <a:pt x="4062" y="5554"/>
                        <a:pt x="3682" y="5701"/>
                        <a:pt x="3302" y="5850"/>
                      </a:cubicBezTo>
                      <a:cubicBezTo>
                        <a:pt x="2852" y="6026"/>
                        <a:pt x="2402" y="6201"/>
                        <a:pt x="1952" y="6377"/>
                      </a:cubicBezTo>
                      <a:cubicBezTo>
                        <a:pt x="1557" y="6529"/>
                        <a:pt x="1163" y="6682"/>
                        <a:pt x="770" y="6836"/>
                      </a:cubicBezTo>
                      <a:cubicBezTo>
                        <a:pt x="609" y="6899"/>
                        <a:pt x="449" y="6961"/>
                        <a:pt x="289" y="7024"/>
                      </a:cubicBezTo>
                      <a:lnTo>
                        <a:pt x="289" y="7024"/>
                      </a:lnTo>
                      <a:cubicBezTo>
                        <a:pt x="311" y="6599"/>
                        <a:pt x="336" y="6175"/>
                        <a:pt x="362" y="5751"/>
                      </a:cubicBezTo>
                      <a:cubicBezTo>
                        <a:pt x="430" y="4609"/>
                        <a:pt x="507" y="3470"/>
                        <a:pt x="597" y="2332"/>
                      </a:cubicBezTo>
                      <a:cubicBezTo>
                        <a:pt x="656" y="1599"/>
                        <a:pt x="720" y="868"/>
                        <a:pt x="790" y="137"/>
                      </a:cubicBezTo>
                      <a:cubicBezTo>
                        <a:pt x="799" y="64"/>
                        <a:pt x="722" y="0"/>
                        <a:pt x="65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3" name="Google Shape;1933;p43"/>
                <p:cNvSpPr/>
                <p:nvPr/>
              </p:nvSpPr>
              <p:spPr>
                <a:xfrm>
                  <a:off x="2097225" y="4659950"/>
                  <a:ext cx="25" cy="24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968" fill="none" extrusionOk="0">
                      <a:moveTo>
                        <a:pt x="1" y="1"/>
                      </a:moveTo>
                      <a:lnTo>
                        <a:pt x="1" y="9968"/>
                      </a:lnTo>
                    </a:path>
                  </a:pathLst>
                </a:custGeom>
                <a:noFill/>
                <a:ln w="68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4" name="Google Shape;1934;p43"/>
                <p:cNvSpPr/>
                <p:nvPr/>
              </p:nvSpPr>
              <p:spPr>
                <a:xfrm>
                  <a:off x="2110400" y="4718250"/>
                  <a:ext cx="27850" cy="2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4" h="1115" fill="none" extrusionOk="0">
                      <a:moveTo>
                        <a:pt x="1" y="556"/>
                      </a:moveTo>
                      <a:cubicBezTo>
                        <a:pt x="1" y="864"/>
                        <a:pt x="251" y="1114"/>
                        <a:pt x="558" y="1114"/>
                      </a:cubicBezTo>
                      <a:cubicBezTo>
                        <a:pt x="866" y="1114"/>
                        <a:pt x="1114" y="864"/>
                        <a:pt x="1114" y="556"/>
                      </a:cubicBezTo>
                      <a:cubicBezTo>
                        <a:pt x="1114" y="249"/>
                        <a:pt x="866" y="1"/>
                        <a:pt x="558" y="1"/>
                      </a:cubicBezTo>
                      <a:cubicBezTo>
                        <a:pt x="251" y="1"/>
                        <a:pt x="1" y="249"/>
                        <a:pt x="1" y="556"/>
                      </a:cubicBezTo>
                      <a:close/>
                    </a:path>
                  </a:pathLst>
                </a:custGeom>
                <a:noFill/>
                <a:ln w="68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5" name="Google Shape;1935;p43"/>
                <p:cNvSpPr/>
                <p:nvPr/>
              </p:nvSpPr>
              <p:spPr>
                <a:xfrm>
                  <a:off x="2105850" y="4836125"/>
                  <a:ext cx="27850" cy="2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4" h="1114" fill="none" extrusionOk="0">
                      <a:moveTo>
                        <a:pt x="0" y="556"/>
                      </a:moveTo>
                      <a:cubicBezTo>
                        <a:pt x="0" y="863"/>
                        <a:pt x="251" y="1114"/>
                        <a:pt x="558" y="1114"/>
                      </a:cubicBezTo>
                      <a:cubicBezTo>
                        <a:pt x="866" y="1114"/>
                        <a:pt x="1114" y="863"/>
                        <a:pt x="1114" y="556"/>
                      </a:cubicBezTo>
                      <a:cubicBezTo>
                        <a:pt x="1114" y="248"/>
                        <a:pt x="866" y="0"/>
                        <a:pt x="558" y="0"/>
                      </a:cubicBezTo>
                      <a:cubicBezTo>
                        <a:pt x="251" y="0"/>
                        <a:pt x="0" y="248"/>
                        <a:pt x="0" y="556"/>
                      </a:cubicBezTo>
                      <a:close/>
                    </a:path>
                  </a:pathLst>
                </a:custGeom>
                <a:noFill/>
                <a:ln w="68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6" name="Google Shape;1936;p43"/>
                <p:cNvSpPr/>
                <p:nvPr/>
              </p:nvSpPr>
              <p:spPr>
                <a:xfrm>
                  <a:off x="1620800" y="4567525"/>
                  <a:ext cx="49750" cy="35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0" h="14115" fill="none" extrusionOk="0">
                      <a:moveTo>
                        <a:pt x="1990" y="14115"/>
                      </a:moveTo>
                      <a:cubicBezTo>
                        <a:pt x="1990" y="14115"/>
                        <a:pt x="969" y="9091"/>
                        <a:pt x="0" y="0"/>
                      </a:cubicBezTo>
                    </a:path>
                  </a:pathLst>
                </a:custGeom>
                <a:noFill/>
                <a:ln w="68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7" name="Google Shape;1937;p43"/>
                <p:cNvSpPr/>
                <p:nvPr/>
              </p:nvSpPr>
              <p:spPr>
                <a:xfrm>
                  <a:off x="2245825" y="4249400"/>
                  <a:ext cx="130625" cy="8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5" h="3435" fill="none" extrusionOk="0">
                      <a:moveTo>
                        <a:pt x="4682" y="0"/>
                      </a:moveTo>
                      <a:cubicBezTo>
                        <a:pt x="5047" y="253"/>
                        <a:pt x="5225" y="723"/>
                        <a:pt x="5194" y="1166"/>
                      </a:cubicBezTo>
                      <a:cubicBezTo>
                        <a:pt x="5165" y="1608"/>
                        <a:pt x="4950" y="2023"/>
                        <a:pt x="4663" y="2359"/>
                      </a:cubicBezTo>
                      <a:cubicBezTo>
                        <a:pt x="4085" y="3035"/>
                        <a:pt x="3200" y="3435"/>
                        <a:pt x="2313" y="3419"/>
                      </a:cubicBezTo>
                      <a:cubicBezTo>
                        <a:pt x="1424" y="3404"/>
                        <a:pt x="552" y="2971"/>
                        <a:pt x="1" y="2277"/>
                      </a:cubicBezTo>
                    </a:path>
                  </a:pathLst>
                </a:custGeom>
                <a:noFill/>
                <a:ln w="68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8" name="Google Shape;1938;p43"/>
                <p:cNvSpPr/>
                <p:nvPr/>
              </p:nvSpPr>
              <p:spPr>
                <a:xfrm>
                  <a:off x="2034200" y="4219750"/>
                  <a:ext cx="32375" cy="7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5" h="2897" fill="none" extrusionOk="0">
                      <a:moveTo>
                        <a:pt x="833" y="1"/>
                      </a:moveTo>
                      <a:cubicBezTo>
                        <a:pt x="420" y="139"/>
                        <a:pt x="102" y="528"/>
                        <a:pt x="49" y="962"/>
                      </a:cubicBezTo>
                      <a:cubicBezTo>
                        <a:pt x="1" y="1360"/>
                        <a:pt x="163" y="1762"/>
                        <a:pt x="407" y="2082"/>
                      </a:cubicBezTo>
                      <a:cubicBezTo>
                        <a:pt x="653" y="2401"/>
                        <a:pt x="976" y="2651"/>
                        <a:pt x="1294" y="2897"/>
                      </a:cubicBezTo>
                    </a:path>
                  </a:pathLst>
                </a:custGeom>
                <a:noFill/>
                <a:ln w="68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9" name="Google Shape;1939;p43"/>
                <p:cNvSpPr/>
                <p:nvPr/>
              </p:nvSpPr>
              <p:spPr>
                <a:xfrm>
                  <a:off x="1999725" y="4222550"/>
                  <a:ext cx="40275" cy="7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1" h="3183" fill="none" extrusionOk="0">
                      <a:moveTo>
                        <a:pt x="1610" y="1"/>
                      </a:moveTo>
                      <a:cubicBezTo>
                        <a:pt x="963" y="159"/>
                        <a:pt x="412" y="668"/>
                        <a:pt x="207" y="1303"/>
                      </a:cubicBezTo>
                      <a:cubicBezTo>
                        <a:pt x="1" y="1937"/>
                        <a:pt x="146" y="2673"/>
                        <a:pt x="576" y="3182"/>
                      </a:cubicBezTo>
                    </a:path>
                  </a:pathLst>
                </a:custGeom>
                <a:noFill/>
                <a:ln w="68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0" name="Google Shape;1940;p43"/>
                <p:cNvSpPr/>
                <p:nvPr/>
              </p:nvSpPr>
              <p:spPr>
                <a:xfrm>
                  <a:off x="2078500" y="4243625"/>
                  <a:ext cx="67725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9" h="1143" fill="none" extrusionOk="0">
                      <a:moveTo>
                        <a:pt x="2708" y="1143"/>
                      </a:moveTo>
                      <a:cubicBezTo>
                        <a:pt x="2416" y="598"/>
                        <a:pt x="1198" y="1"/>
                        <a:pt x="1" y="613"/>
                      </a:cubicBezTo>
                    </a:path>
                  </a:pathLst>
                </a:custGeom>
                <a:noFill/>
                <a:ln w="68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1" name="Google Shape;1941;p43"/>
                <p:cNvSpPr/>
                <p:nvPr/>
              </p:nvSpPr>
              <p:spPr>
                <a:xfrm>
                  <a:off x="1924800" y="4244500"/>
                  <a:ext cx="67275" cy="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1" h="1200" fill="none" extrusionOk="0">
                      <a:moveTo>
                        <a:pt x="1" y="1200"/>
                      </a:moveTo>
                      <a:cubicBezTo>
                        <a:pt x="275" y="642"/>
                        <a:pt x="1478" y="1"/>
                        <a:pt x="2691" y="587"/>
                      </a:cubicBezTo>
                    </a:path>
                  </a:pathLst>
                </a:custGeom>
                <a:noFill/>
                <a:ln w="68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2" name="Google Shape;1942;p43"/>
                <p:cNvSpPr/>
                <p:nvPr/>
              </p:nvSpPr>
              <p:spPr>
                <a:xfrm>
                  <a:off x="2500325" y="4887000"/>
                  <a:ext cx="229650" cy="12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6" h="5170" fill="none" extrusionOk="0">
                      <a:moveTo>
                        <a:pt x="9186" y="1"/>
                      </a:moveTo>
                      <a:lnTo>
                        <a:pt x="1" y="5170"/>
                      </a:lnTo>
                    </a:path>
                  </a:pathLst>
                </a:custGeom>
                <a:noFill/>
                <a:ln w="68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3" name="Google Shape;1943;p43"/>
                <p:cNvSpPr/>
                <p:nvPr/>
              </p:nvSpPr>
              <p:spPr>
                <a:xfrm>
                  <a:off x="2470950" y="4892675"/>
                  <a:ext cx="15525" cy="1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003" fill="none" extrusionOk="0">
                      <a:moveTo>
                        <a:pt x="1" y="0"/>
                      </a:moveTo>
                      <a:lnTo>
                        <a:pt x="620" y="7003"/>
                      </a:lnTo>
                    </a:path>
                  </a:pathLst>
                </a:custGeom>
                <a:noFill/>
                <a:ln w="68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4" name="Google Shape;1944;p43"/>
                <p:cNvSpPr/>
                <p:nvPr/>
              </p:nvSpPr>
              <p:spPr>
                <a:xfrm>
                  <a:off x="1703125" y="4836125"/>
                  <a:ext cx="25" cy="7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3174" fill="none" extrusionOk="0">
                      <a:moveTo>
                        <a:pt x="1" y="3173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68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945" name="Google Shape;1945;p43"/>
              <p:cNvSpPr/>
              <p:nvPr/>
            </p:nvSpPr>
            <p:spPr>
              <a:xfrm>
                <a:off x="6607300" y="2155025"/>
                <a:ext cx="251755" cy="155574"/>
              </a:xfrm>
              <a:custGeom>
                <a:avLst/>
                <a:gdLst/>
                <a:ahLst/>
                <a:cxnLst/>
                <a:rect l="l" t="t" r="r" b="b"/>
                <a:pathLst>
                  <a:path w="4762" h="2943" fill="none" extrusionOk="0">
                    <a:moveTo>
                      <a:pt x="1944" y="2942"/>
                    </a:moveTo>
                    <a:lnTo>
                      <a:pt x="2816" y="2942"/>
                    </a:lnTo>
                    <a:cubicBezTo>
                      <a:pt x="3889" y="2942"/>
                      <a:pt x="4761" y="2071"/>
                      <a:pt x="4761" y="997"/>
                    </a:cubicBezTo>
                    <a:lnTo>
                      <a:pt x="4761" y="997"/>
                    </a:lnTo>
                    <a:cubicBezTo>
                      <a:pt x="4761" y="446"/>
                      <a:pt x="4313" y="0"/>
                      <a:pt x="3762" y="0"/>
                    </a:cubicBezTo>
                    <a:lnTo>
                      <a:pt x="998" y="0"/>
                    </a:lnTo>
                    <a:cubicBezTo>
                      <a:pt x="446" y="0"/>
                      <a:pt x="1" y="446"/>
                      <a:pt x="1" y="997"/>
                    </a:cubicBezTo>
                    <a:lnTo>
                      <a:pt x="1" y="997"/>
                    </a:lnTo>
                    <a:cubicBezTo>
                      <a:pt x="1" y="2071"/>
                      <a:pt x="870" y="2942"/>
                      <a:pt x="1944" y="2942"/>
                    </a:cubicBezTo>
                    <a:close/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46" name="Google Shape;1946;p43"/>
            <p:cNvGrpSpPr/>
            <p:nvPr/>
          </p:nvGrpSpPr>
          <p:grpSpPr>
            <a:xfrm flipH="1">
              <a:off x="4910345" y="4000500"/>
              <a:ext cx="4233655" cy="1142878"/>
              <a:chOff x="1176898" y="4496325"/>
              <a:chExt cx="3630922" cy="980170"/>
            </a:xfrm>
          </p:grpSpPr>
          <p:sp>
            <p:nvSpPr>
              <p:cNvPr id="1947" name="Google Shape;1947;p43"/>
              <p:cNvSpPr/>
              <p:nvPr/>
            </p:nvSpPr>
            <p:spPr>
              <a:xfrm>
                <a:off x="1250421" y="4496325"/>
                <a:ext cx="3557400" cy="980170"/>
              </a:xfrm>
              <a:custGeom>
                <a:avLst/>
                <a:gdLst/>
                <a:ahLst/>
                <a:cxnLst/>
                <a:rect l="l" t="t" r="r" b="b"/>
                <a:pathLst>
                  <a:path w="109932" h="36269" extrusionOk="0">
                    <a:moveTo>
                      <a:pt x="54967" y="1"/>
                    </a:moveTo>
                    <a:cubicBezTo>
                      <a:pt x="30299" y="1"/>
                      <a:pt x="31433" y="16467"/>
                      <a:pt x="31433" y="16467"/>
                    </a:cubicBezTo>
                    <a:cubicBezTo>
                      <a:pt x="29486" y="15616"/>
                      <a:pt x="27759" y="15257"/>
                      <a:pt x="26233" y="15257"/>
                    </a:cubicBezTo>
                    <a:cubicBezTo>
                      <a:pt x="18142" y="15257"/>
                      <a:pt x="15672" y="25321"/>
                      <a:pt x="15672" y="25321"/>
                    </a:cubicBezTo>
                    <a:cubicBezTo>
                      <a:pt x="4274" y="25321"/>
                      <a:pt x="0" y="36268"/>
                      <a:pt x="0" y="36268"/>
                    </a:cubicBezTo>
                    <a:lnTo>
                      <a:pt x="109931" y="36268"/>
                    </a:lnTo>
                    <a:cubicBezTo>
                      <a:pt x="109931" y="36268"/>
                      <a:pt x="105657" y="25321"/>
                      <a:pt x="94259" y="25321"/>
                    </a:cubicBezTo>
                    <a:cubicBezTo>
                      <a:pt x="94259" y="25321"/>
                      <a:pt x="91789" y="15257"/>
                      <a:pt x="83699" y="15257"/>
                    </a:cubicBezTo>
                    <a:cubicBezTo>
                      <a:pt x="82173" y="15257"/>
                      <a:pt x="80447" y="15616"/>
                      <a:pt x="78500" y="16467"/>
                    </a:cubicBezTo>
                    <a:cubicBezTo>
                      <a:pt x="78500" y="16467"/>
                      <a:pt x="79634" y="1"/>
                      <a:pt x="54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8" name="Google Shape;1948;p43"/>
              <p:cNvSpPr/>
              <p:nvPr/>
            </p:nvSpPr>
            <p:spPr>
              <a:xfrm>
                <a:off x="1176898" y="4610240"/>
                <a:ext cx="1805414" cy="866175"/>
              </a:xfrm>
              <a:custGeom>
                <a:avLst/>
                <a:gdLst/>
                <a:ahLst/>
                <a:cxnLst/>
                <a:rect l="l" t="t" r="r" b="b"/>
                <a:pathLst>
                  <a:path w="65765" h="34647" extrusionOk="0">
                    <a:moveTo>
                      <a:pt x="7241" y="1"/>
                    </a:moveTo>
                    <a:cubicBezTo>
                      <a:pt x="5062" y="1"/>
                      <a:pt x="2656" y="160"/>
                      <a:pt x="0" y="511"/>
                    </a:cubicBezTo>
                    <a:lnTo>
                      <a:pt x="0" y="34646"/>
                    </a:lnTo>
                    <a:lnTo>
                      <a:pt x="65765" y="34646"/>
                    </a:lnTo>
                    <a:cubicBezTo>
                      <a:pt x="65765" y="34646"/>
                      <a:pt x="60651" y="24343"/>
                      <a:pt x="47013" y="24343"/>
                    </a:cubicBezTo>
                    <a:cubicBezTo>
                      <a:pt x="47013" y="24343"/>
                      <a:pt x="44058" y="14871"/>
                      <a:pt x="34377" y="14871"/>
                    </a:cubicBezTo>
                    <a:cubicBezTo>
                      <a:pt x="32551" y="14871"/>
                      <a:pt x="30486" y="15208"/>
                      <a:pt x="28156" y="16010"/>
                    </a:cubicBezTo>
                    <a:cubicBezTo>
                      <a:pt x="28156" y="16010"/>
                      <a:pt x="29067" y="1"/>
                      <a:pt x="7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49" name="Google Shape;1949;p43"/>
            <p:cNvGrpSpPr/>
            <p:nvPr/>
          </p:nvGrpSpPr>
          <p:grpSpPr>
            <a:xfrm rot="-619523">
              <a:off x="7440422" y="397392"/>
              <a:ext cx="531280" cy="487654"/>
              <a:chOff x="2933300" y="3743750"/>
              <a:chExt cx="560150" cy="514100"/>
            </a:xfrm>
          </p:grpSpPr>
          <p:sp>
            <p:nvSpPr>
              <p:cNvPr id="1950" name="Google Shape;1950;p43"/>
              <p:cNvSpPr/>
              <p:nvPr/>
            </p:nvSpPr>
            <p:spPr>
              <a:xfrm>
                <a:off x="3085600" y="3743750"/>
                <a:ext cx="150275" cy="104550"/>
              </a:xfrm>
              <a:custGeom>
                <a:avLst/>
                <a:gdLst/>
                <a:ahLst/>
                <a:cxnLst/>
                <a:rect l="l" t="t" r="r" b="b"/>
                <a:pathLst>
                  <a:path w="6011" h="4182" extrusionOk="0">
                    <a:moveTo>
                      <a:pt x="1974" y="1"/>
                    </a:moveTo>
                    <a:cubicBezTo>
                      <a:pt x="1280" y="1"/>
                      <a:pt x="599" y="183"/>
                      <a:pt x="1" y="525"/>
                    </a:cubicBezTo>
                    <a:cubicBezTo>
                      <a:pt x="337" y="808"/>
                      <a:pt x="666" y="1089"/>
                      <a:pt x="1046" y="1385"/>
                    </a:cubicBezTo>
                    <a:cubicBezTo>
                      <a:pt x="1343" y="1280"/>
                      <a:pt x="1657" y="1224"/>
                      <a:pt x="1975" y="1224"/>
                    </a:cubicBezTo>
                    <a:cubicBezTo>
                      <a:pt x="2402" y="1224"/>
                      <a:pt x="2835" y="1324"/>
                      <a:pt x="3238" y="1534"/>
                    </a:cubicBezTo>
                    <a:cubicBezTo>
                      <a:pt x="4058" y="1963"/>
                      <a:pt x="4571" y="2750"/>
                      <a:pt x="4686" y="3602"/>
                    </a:cubicBezTo>
                    <a:cubicBezTo>
                      <a:pt x="5139" y="3829"/>
                      <a:pt x="5551" y="4018"/>
                      <a:pt x="5929" y="4181"/>
                    </a:cubicBezTo>
                    <a:cubicBezTo>
                      <a:pt x="6011" y="2678"/>
                      <a:pt x="5226" y="1192"/>
                      <a:pt x="3804" y="451"/>
                    </a:cubicBezTo>
                    <a:cubicBezTo>
                      <a:pt x="3219" y="145"/>
                      <a:pt x="2591" y="1"/>
                      <a:pt x="19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1" name="Google Shape;1951;p43"/>
              <p:cNvSpPr/>
              <p:nvPr/>
            </p:nvSpPr>
            <p:spPr>
              <a:xfrm>
                <a:off x="3038850" y="3756850"/>
                <a:ext cx="72925" cy="83725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3349" extrusionOk="0">
                    <a:moveTo>
                      <a:pt x="1871" y="1"/>
                    </a:moveTo>
                    <a:cubicBezTo>
                      <a:pt x="1233" y="364"/>
                      <a:pt x="689" y="910"/>
                      <a:pt x="324" y="1609"/>
                    </a:cubicBezTo>
                    <a:cubicBezTo>
                      <a:pt x="181" y="1881"/>
                      <a:pt x="74" y="2163"/>
                      <a:pt x="0" y="2448"/>
                    </a:cubicBezTo>
                    <a:cubicBezTo>
                      <a:pt x="353" y="2744"/>
                      <a:pt x="695" y="3038"/>
                      <a:pt x="1098" y="3349"/>
                    </a:cubicBezTo>
                    <a:cubicBezTo>
                      <a:pt x="1111" y="2950"/>
                      <a:pt x="1212" y="2549"/>
                      <a:pt x="1407" y="2173"/>
                    </a:cubicBezTo>
                    <a:cubicBezTo>
                      <a:pt x="1741" y="1537"/>
                      <a:pt x="2288" y="1086"/>
                      <a:pt x="2916" y="861"/>
                    </a:cubicBezTo>
                    <a:cubicBezTo>
                      <a:pt x="2536" y="565"/>
                      <a:pt x="2207" y="284"/>
                      <a:pt x="18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2" name="Google Shape;1952;p43"/>
              <p:cNvSpPr/>
              <p:nvPr/>
            </p:nvSpPr>
            <p:spPr>
              <a:xfrm>
                <a:off x="3170050" y="3833775"/>
                <a:ext cx="63775" cy="81900"/>
              </a:xfrm>
              <a:custGeom>
                <a:avLst/>
                <a:gdLst/>
                <a:ahLst/>
                <a:cxnLst/>
                <a:rect l="l" t="t" r="r" b="b"/>
                <a:pathLst>
                  <a:path w="2551" h="3276" extrusionOk="0">
                    <a:moveTo>
                      <a:pt x="1308" y="1"/>
                    </a:moveTo>
                    <a:lnTo>
                      <a:pt x="1308" y="1"/>
                    </a:lnTo>
                    <a:cubicBezTo>
                      <a:pt x="1382" y="543"/>
                      <a:pt x="1295" y="1111"/>
                      <a:pt x="1023" y="1634"/>
                    </a:cubicBezTo>
                    <a:cubicBezTo>
                      <a:pt x="779" y="2100"/>
                      <a:pt x="420" y="2468"/>
                      <a:pt x="0" y="2717"/>
                    </a:cubicBezTo>
                    <a:cubicBezTo>
                      <a:pt x="470" y="2940"/>
                      <a:pt x="897" y="3122"/>
                      <a:pt x="1287" y="3276"/>
                    </a:cubicBezTo>
                    <a:cubicBezTo>
                      <a:pt x="1610" y="2976"/>
                      <a:pt x="1890" y="2614"/>
                      <a:pt x="2108" y="2199"/>
                    </a:cubicBezTo>
                    <a:cubicBezTo>
                      <a:pt x="2377" y="1680"/>
                      <a:pt x="2521" y="1128"/>
                      <a:pt x="2551" y="580"/>
                    </a:cubicBezTo>
                    <a:cubicBezTo>
                      <a:pt x="2173" y="417"/>
                      <a:pt x="1761" y="226"/>
                      <a:pt x="13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3" name="Google Shape;1953;p43"/>
              <p:cNvSpPr/>
              <p:nvPr/>
            </p:nvSpPr>
            <p:spPr>
              <a:xfrm>
                <a:off x="3028775" y="3818050"/>
                <a:ext cx="173475" cy="13152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5261" extrusionOk="0">
                    <a:moveTo>
                      <a:pt x="403" y="0"/>
                    </a:moveTo>
                    <a:lnTo>
                      <a:pt x="403" y="0"/>
                    </a:lnTo>
                    <a:cubicBezTo>
                      <a:pt x="0" y="1556"/>
                      <a:pt x="580" y="3222"/>
                      <a:pt x="1890" y="4186"/>
                    </a:cubicBezTo>
                    <a:lnTo>
                      <a:pt x="1633" y="4673"/>
                    </a:lnTo>
                    <a:cubicBezTo>
                      <a:pt x="1950" y="4856"/>
                      <a:pt x="2301" y="5049"/>
                      <a:pt x="2689" y="5250"/>
                    </a:cubicBezTo>
                    <a:cubicBezTo>
                      <a:pt x="2696" y="5254"/>
                      <a:pt x="2702" y="5257"/>
                      <a:pt x="2706" y="5261"/>
                    </a:cubicBezTo>
                    <a:lnTo>
                      <a:pt x="2973" y="4751"/>
                    </a:lnTo>
                    <a:cubicBezTo>
                      <a:pt x="3388" y="4892"/>
                      <a:pt x="3816" y="4960"/>
                      <a:pt x="4239" y="4960"/>
                    </a:cubicBezTo>
                    <a:cubicBezTo>
                      <a:pt x="5232" y="4960"/>
                      <a:pt x="6201" y="4586"/>
                      <a:pt x="6938" y="3905"/>
                    </a:cubicBezTo>
                    <a:cubicBezTo>
                      <a:pt x="6546" y="3751"/>
                      <a:pt x="6121" y="3569"/>
                      <a:pt x="5651" y="3348"/>
                    </a:cubicBezTo>
                    <a:cubicBezTo>
                      <a:pt x="5225" y="3602"/>
                      <a:pt x="4735" y="3737"/>
                      <a:pt x="4238" y="3737"/>
                    </a:cubicBezTo>
                    <a:cubicBezTo>
                      <a:pt x="3811" y="3737"/>
                      <a:pt x="3378" y="3637"/>
                      <a:pt x="2975" y="3426"/>
                    </a:cubicBezTo>
                    <a:cubicBezTo>
                      <a:pt x="2009" y="2922"/>
                      <a:pt x="1468" y="1921"/>
                      <a:pt x="1501" y="901"/>
                    </a:cubicBezTo>
                    <a:cubicBezTo>
                      <a:pt x="1098" y="590"/>
                      <a:pt x="756" y="296"/>
                      <a:pt x="4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4" name="Google Shape;1954;p43"/>
              <p:cNvSpPr/>
              <p:nvPr/>
            </p:nvSpPr>
            <p:spPr>
              <a:xfrm>
                <a:off x="3034325" y="3934850"/>
                <a:ext cx="621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3274" extrusionOk="0">
                    <a:moveTo>
                      <a:pt x="1411" y="1"/>
                    </a:moveTo>
                    <a:lnTo>
                      <a:pt x="1" y="2705"/>
                    </a:lnTo>
                    <a:cubicBezTo>
                      <a:pt x="188" y="2808"/>
                      <a:pt x="383" y="2913"/>
                      <a:pt x="591" y="3022"/>
                    </a:cubicBezTo>
                    <a:cubicBezTo>
                      <a:pt x="761" y="3110"/>
                      <a:pt x="924" y="3194"/>
                      <a:pt x="1084" y="3274"/>
                    </a:cubicBezTo>
                    <a:lnTo>
                      <a:pt x="2484" y="589"/>
                    </a:lnTo>
                    <a:cubicBezTo>
                      <a:pt x="2480" y="585"/>
                      <a:pt x="2474" y="582"/>
                      <a:pt x="2467" y="578"/>
                    </a:cubicBezTo>
                    <a:cubicBezTo>
                      <a:pt x="2079" y="377"/>
                      <a:pt x="1728" y="184"/>
                      <a:pt x="14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5" name="Google Shape;1955;p43"/>
              <p:cNvSpPr/>
              <p:nvPr/>
            </p:nvSpPr>
            <p:spPr>
              <a:xfrm>
                <a:off x="3028300" y="4049225"/>
                <a:ext cx="121250" cy="53600"/>
              </a:xfrm>
              <a:custGeom>
                <a:avLst/>
                <a:gdLst/>
                <a:ahLst/>
                <a:cxnLst/>
                <a:rect l="l" t="t" r="r" b="b"/>
                <a:pathLst>
                  <a:path w="4850" h="2144" extrusionOk="0">
                    <a:moveTo>
                      <a:pt x="4482" y="0"/>
                    </a:moveTo>
                    <a:lnTo>
                      <a:pt x="0" y="1409"/>
                    </a:lnTo>
                    <a:cubicBezTo>
                      <a:pt x="664" y="1721"/>
                      <a:pt x="1231" y="1954"/>
                      <a:pt x="1745" y="2143"/>
                    </a:cubicBezTo>
                    <a:lnTo>
                      <a:pt x="4850" y="1167"/>
                    </a:lnTo>
                    <a:lnTo>
                      <a:pt x="44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6" name="Google Shape;1956;p43"/>
              <p:cNvSpPr/>
              <p:nvPr/>
            </p:nvSpPr>
            <p:spPr>
              <a:xfrm>
                <a:off x="2999175" y="4002450"/>
                <a:ext cx="62275" cy="81175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3247" extrusionOk="0">
                    <a:moveTo>
                      <a:pt x="1407" y="1"/>
                    </a:moveTo>
                    <a:lnTo>
                      <a:pt x="0" y="2696"/>
                    </a:lnTo>
                    <a:cubicBezTo>
                      <a:pt x="40" y="2717"/>
                      <a:pt x="78" y="2738"/>
                      <a:pt x="118" y="2759"/>
                    </a:cubicBezTo>
                    <a:cubicBezTo>
                      <a:pt x="466" y="2940"/>
                      <a:pt x="790" y="3101"/>
                      <a:pt x="1092" y="3246"/>
                    </a:cubicBezTo>
                    <a:lnTo>
                      <a:pt x="1094" y="3246"/>
                    </a:lnTo>
                    <a:lnTo>
                      <a:pt x="2490" y="570"/>
                    </a:lnTo>
                    <a:cubicBezTo>
                      <a:pt x="2330" y="490"/>
                      <a:pt x="2167" y="406"/>
                      <a:pt x="1997" y="318"/>
                    </a:cubicBezTo>
                    <a:cubicBezTo>
                      <a:pt x="1789" y="209"/>
                      <a:pt x="1592" y="104"/>
                      <a:pt x="14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7" name="Google Shape;1957;p43"/>
              <p:cNvSpPr/>
              <p:nvPr/>
            </p:nvSpPr>
            <p:spPr>
              <a:xfrm>
                <a:off x="2933300" y="3956375"/>
                <a:ext cx="64650" cy="112800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4512" extrusionOk="0">
                    <a:moveTo>
                      <a:pt x="1166" y="1"/>
                    </a:moveTo>
                    <a:lnTo>
                      <a:pt x="1" y="368"/>
                    </a:lnTo>
                    <a:lnTo>
                      <a:pt x="1021" y="3618"/>
                    </a:lnTo>
                    <a:cubicBezTo>
                      <a:pt x="1460" y="3893"/>
                      <a:pt x="1972" y="4189"/>
                      <a:pt x="2585" y="4512"/>
                    </a:cubicBezTo>
                    <a:lnTo>
                      <a:pt x="116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8" name="Google Shape;1958;p43"/>
              <p:cNvSpPr/>
              <p:nvPr/>
            </p:nvSpPr>
            <p:spPr>
              <a:xfrm>
                <a:off x="3025625" y="4083600"/>
                <a:ext cx="2700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8" h="68" extrusionOk="0">
                    <a:moveTo>
                      <a:pt x="36" y="0"/>
                    </a:moveTo>
                    <a:lnTo>
                      <a:pt x="0" y="67"/>
                    </a:lnTo>
                    <a:lnTo>
                      <a:pt x="107" y="34"/>
                    </a:lnTo>
                    <a:cubicBezTo>
                      <a:pt x="84" y="23"/>
                      <a:pt x="59" y="13"/>
                      <a:pt x="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9" name="Google Shape;1959;p43"/>
              <p:cNvSpPr/>
              <p:nvPr/>
            </p:nvSpPr>
            <p:spPr>
              <a:xfrm>
                <a:off x="2997850" y="4069150"/>
                <a:ext cx="1350" cy="2025"/>
              </a:xfrm>
              <a:custGeom>
                <a:avLst/>
                <a:gdLst/>
                <a:ahLst/>
                <a:cxnLst/>
                <a:rect l="l" t="t" r="r" b="b"/>
                <a:pathLst>
                  <a:path w="54" h="81" extrusionOk="0">
                    <a:moveTo>
                      <a:pt x="1" y="1"/>
                    </a:moveTo>
                    <a:lnTo>
                      <a:pt x="26" y="81"/>
                    </a:lnTo>
                    <a:lnTo>
                      <a:pt x="53" y="3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0" name="Google Shape;1960;p43"/>
              <p:cNvSpPr/>
              <p:nvPr/>
            </p:nvSpPr>
            <p:spPr>
              <a:xfrm>
                <a:off x="2958825" y="4046800"/>
                <a:ext cx="113100" cy="76850"/>
              </a:xfrm>
              <a:custGeom>
                <a:avLst/>
                <a:gdLst/>
                <a:ahLst/>
                <a:cxnLst/>
                <a:rect l="l" t="t" r="r" b="b"/>
                <a:pathLst>
                  <a:path w="4524" h="3074" extrusionOk="0">
                    <a:moveTo>
                      <a:pt x="0" y="1"/>
                    </a:moveTo>
                    <a:lnTo>
                      <a:pt x="787" y="2507"/>
                    </a:lnTo>
                    <a:lnTo>
                      <a:pt x="1873" y="3074"/>
                    </a:lnTo>
                    <a:lnTo>
                      <a:pt x="4524" y="2240"/>
                    </a:lnTo>
                    <a:cubicBezTo>
                      <a:pt x="4010" y="2051"/>
                      <a:pt x="3443" y="1818"/>
                      <a:pt x="2779" y="1506"/>
                    </a:cubicBezTo>
                    <a:lnTo>
                      <a:pt x="2674" y="1539"/>
                    </a:lnTo>
                    <a:lnTo>
                      <a:pt x="2674" y="1539"/>
                    </a:lnTo>
                    <a:lnTo>
                      <a:pt x="2708" y="1472"/>
                    </a:lnTo>
                    <a:cubicBezTo>
                      <a:pt x="2404" y="1327"/>
                      <a:pt x="2080" y="1166"/>
                      <a:pt x="1734" y="985"/>
                    </a:cubicBezTo>
                    <a:cubicBezTo>
                      <a:pt x="1694" y="964"/>
                      <a:pt x="1654" y="943"/>
                      <a:pt x="1614" y="922"/>
                    </a:cubicBezTo>
                    <a:lnTo>
                      <a:pt x="1587" y="975"/>
                    </a:lnTo>
                    <a:lnTo>
                      <a:pt x="1562" y="895"/>
                    </a:lnTo>
                    <a:cubicBezTo>
                      <a:pt x="949" y="572"/>
                      <a:pt x="439" y="276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1" name="Google Shape;1961;p43"/>
              <p:cNvSpPr/>
              <p:nvPr/>
            </p:nvSpPr>
            <p:spPr>
              <a:xfrm>
                <a:off x="3350675" y="3877925"/>
                <a:ext cx="138875" cy="81150"/>
              </a:xfrm>
              <a:custGeom>
                <a:avLst/>
                <a:gdLst/>
                <a:ahLst/>
                <a:cxnLst/>
                <a:rect l="l" t="t" r="r" b="b"/>
                <a:pathLst>
                  <a:path w="5555" h="3246" extrusionOk="0">
                    <a:moveTo>
                      <a:pt x="1659" y="1"/>
                    </a:moveTo>
                    <a:cubicBezTo>
                      <a:pt x="1084" y="1"/>
                      <a:pt x="518" y="126"/>
                      <a:pt x="1" y="364"/>
                    </a:cubicBezTo>
                    <a:cubicBezTo>
                      <a:pt x="611" y="582"/>
                      <a:pt x="1300" y="861"/>
                      <a:pt x="2133" y="1266"/>
                    </a:cubicBezTo>
                    <a:cubicBezTo>
                      <a:pt x="2402" y="1312"/>
                      <a:pt x="2669" y="1403"/>
                      <a:pt x="2925" y="1535"/>
                    </a:cubicBezTo>
                    <a:cubicBezTo>
                      <a:pt x="3175" y="1665"/>
                      <a:pt x="3395" y="1831"/>
                      <a:pt x="3586" y="2020"/>
                    </a:cubicBezTo>
                    <a:cubicBezTo>
                      <a:pt x="4417" y="2477"/>
                      <a:pt x="5039" y="2876"/>
                      <a:pt x="5555" y="3246"/>
                    </a:cubicBezTo>
                    <a:cubicBezTo>
                      <a:pt x="5339" y="2089"/>
                      <a:pt x="4615" y="1037"/>
                      <a:pt x="3489" y="452"/>
                    </a:cubicBezTo>
                    <a:cubicBezTo>
                      <a:pt x="2904" y="146"/>
                      <a:pt x="2277" y="1"/>
                      <a:pt x="16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2" name="Google Shape;1962;p43"/>
              <p:cNvSpPr/>
              <p:nvPr/>
            </p:nvSpPr>
            <p:spPr>
              <a:xfrm>
                <a:off x="3440300" y="3928400"/>
                <a:ext cx="53150" cy="111825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447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832" y="824"/>
                      <a:pt x="1072" y="2125"/>
                      <a:pt x="503" y="3217"/>
                    </a:cubicBezTo>
                    <a:cubicBezTo>
                      <a:pt x="406" y="3399"/>
                      <a:pt x="293" y="3569"/>
                      <a:pt x="165" y="3721"/>
                    </a:cubicBezTo>
                    <a:cubicBezTo>
                      <a:pt x="526" y="3983"/>
                      <a:pt x="836" y="4231"/>
                      <a:pt x="1128" y="4472"/>
                    </a:cubicBezTo>
                    <a:cubicBezTo>
                      <a:pt x="1300" y="4264"/>
                      <a:pt x="1456" y="4033"/>
                      <a:pt x="1586" y="3781"/>
                    </a:cubicBezTo>
                    <a:cubicBezTo>
                      <a:pt x="2012" y="2965"/>
                      <a:pt x="2125" y="2066"/>
                      <a:pt x="1970" y="1227"/>
                    </a:cubicBezTo>
                    <a:cubicBezTo>
                      <a:pt x="1454" y="857"/>
                      <a:pt x="832" y="4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3" name="Google Shape;1963;p43"/>
              <p:cNvSpPr/>
              <p:nvPr/>
            </p:nvSpPr>
            <p:spPr>
              <a:xfrm>
                <a:off x="3297875" y="3887000"/>
                <a:ext cx="10615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4246" h="2795" extrusionOk="0">
                    <a:moveTo>
                      <a:pt x="2113" y="1"/>
                    </a:moveTo>
                    <a:cubicBezTo>
                      <a:pt x="1340" y="355"/>
                      <a:pt x="675" y="958"/>
                      <a:pt x="251" y="1770"/>
                    </a:cubicBezTo>
                    <a:lnTo>
                      <a:pt x="253" y="1770"/>
                    </a:lnTo>
                    <a:cubicBezTo>
                      <a:pt x="152" y="1963"/>
                      <a:pt x="68" y="2161"/>
                      <a:pt x="1" y="2362"/>
                    </a:cubicBezTo>
                    <a:cubicBezTo>
                      <a:pt x="356" y="2482"/>
                      <a:pt x="731" y="2622"/>
                      <a:pt x="1147" y="2795"/>
                    </a:cubicBezTo>
                    <a:cubicBezTo>
                      <a:pt x="1195" y="2639"/>
                      <a:pt x="1258" y="2484"/>
                      <a:pt x="1336" y="2335"/>
                    </a:cubicBezTo>
                    <a:cubicBezTo>
                      <a:pt x="1825" y="1398"/>
                      <a:pt x="2783" y="862"/>
                      <a:pt x="3773" y="862"/>
                    </a:cubicBezTo>
                    <a:cubicBezTo>
                      <a:pt x="3930" y="862"/>
                      <a:pt x="4088" y="876"/>
                      <a:pt x="4245" y="903"/>
                    </a:cubicBezTo>
                    <a:cubicBezTo>
                      <a:pt x="3412" y="498"/>
                      <a:pt x="2723" y="219"/>
                      <a:pt x="21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4" name="Google Shape;1964;p43"/>
              <p:cNvSpPr/>
              <p:nvPr/>
            </p:nvSpPr>
            <p:spPr>
              <a:xfrm>
                <a:off x="3288275" y="3946050"/>
                <a:ext cx="1802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7210" h="5209" extrusionOk="0">
                    <a:moveTo>
                      <a:pt x="385" y="0"/>
                    </a:moveTo>
                    <a:cubicBezTo>
                      <a:pt x="1" y="1161"/>
                      <a:pt x="183" y="2412"/>
                      <a:pt x="826" y="3401"/>
                    </a:cubicBezTo>
                    <a:cubicBezTo>
                      <a:pt x="1094" y="3531"/>
                      <a:pt x="1380" y="3674"/>
                      <a:pt x="1682" y="3831"/>
                    </a:cubicBezTo>
                    <a:cubicBezTo>
                      <a:pt x="2681" y="4354"/>
                      <a:pt x="3418" y="4799"/>
                      <a:pt x="4010" y="5206"/>
                    </a:cubicBezTo>
                    <a:cubicBezTo>
                      <a:pt x="4056" y="5208"/>
                      <a:pt x="4101" y="5208"/>
                      <a:pt x="4146" y="5208"/>
                    </a:cubicBezTo>
                    <a:cubicBezTo>
                      <a:pt x="5312" y="5208"/>
                      <a:pt x="6448" y="4691"/>
                      <a:pt x="7209" y="3766"/>
                    </a:cubicBezTo>
                    <a:cubicBezTo>
                      <a:pt x="6915" y="3525"/>
                      <a:pt x="6607" y="3277"/>
                      <a:pt x="6246" y="3015"/>
                    </a:cubicBezTo>
                    <a:cubicBezTo>
                      <a:pt x="5718" y="3637"/>
                      <a:pt x="4943" y="3985"/>
                      <a:pt x="4147" y="3985"/>
                    </a:cubicBezTo>
                    <a:cubicBezTo>
                      <a:pt x="3720" y="3985"/>
                      <a:pt x="3287" y="3885"/>
                      <a:pt x="2883" y="3674"/>
                    </a:cubicBezTo>
                    <a:cubicBezTo>
                      <a:pt x="1691" y="3052"/>
                      <a:pt x="1147" y="1673"/>
                      <a:pt x="1531" y="433"/>
                    </a:cubicBezTo>
                    <a:cubicBezTo>
                      <a:pt x="1115" y="260"/>
                      <a:pt x="740" y="120"/>
                      <a:pt x="3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5" name="Google Shape;1965;p43"/>
              <p:cNvSpPr/>
              <p:nvPr/>
            </p:nvSpPr>
            <p:spPr>
              <a:xfrm>
                <a:off x="3303500" y="4031050"/>
                <a:ext cx="85050" cy="98425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3937" extrusionOk="0">
                    <a:moveTo>
                      <a:pt x="217" y="1"/>
                    </a:moveTo>
                    <a:lnTo>
                      <a:pt x="217" y="1"/>
                    </a:lnTo>
                    <a:cubicBezTo>
                      <a:pt x="471" y="393"/>
                      <a:pt x="796" y="746"/>
                      <a:pt x="1189" y="1034"/>
                    </a:cubicBezTo>
                    <a:lnTo>
                      <a:pt x="0" y="3309"/>
                    </a:lnTo>
                    <a:cubicBezTo>
                      <a:pt x="395" y="3532"/>
                      <a:pt x="744" y="3739"/>
                      <a:pt x="1052" y="3937"/>
                    </a:cubicBezTo>
                    <a:lnTo>
                      <a:pt x="2272" y="1598"/>
                    </a:lnTo>
                    <a:cubicBezTo>
                      <a:pt x="2643" y="1724"/>
                      <a:pt x="3023" y="1791"/>
                      <a:pt x="3401" y="1806"/>
                    </a:cubicBezTo>
                    <a:cubicBezTo>
                      <a:pt x="2809" y="1399"/>
                      <a:pt x="2072" y="954"/>
                      <a:pt x="1073" y="431"/>
                    </a:cubicBezTo>
                    <a:cubicBezTo>
                      <a:pt x="771" y="274"/>
                      <a:pt x="485" y="131"/>
                      <a:pt x="2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6" name="Google Shape;1966;p43"/>
              <p:cNvSpPr/>
              <p:nvPr/>
            </p:nvSpPr>
            <p:spPr>
              <a:xfrm>
                <a:off x="3311525" y="4183400"/>
                <a:ext cx="95225" cy="50200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2008" extrusionOk="0">
                    <a:moveTo>
                      <a:pt x="3443" y="1"/>
                    </a:moveTo>
                    <a:lnTo>
                      <a:pt x="1" y="1084"/>
                    </a:lnTo>
                    <a:cubicBezTo>
                      <a:pt x="420" y="1403"/>
                      <a:pt x="773" y="1705"/>
                      <a:pt x="1134" y="2007"/>
                    </a:cubicBezTo>
                    <a:lnTo>
                      <a:pt x="3809" y="1168"/>
                    </a:lnTo>
                    <a:lnTo>
                      <a:pt x="344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43"/>
              <p:cNvSpPr/>
              <p:nvPr/>
            </p:nvSpPr>
            <p:spPr>
              <a:xfrm>
                <a:off x="3268175" y="4113775"/>
                <a:ext cx="61650" cy="841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3366" extrusionOk="0">
                    <a:moveTo>
                      <a:pt x="1413" y="0"/>
                    </a:moveTo>
                    <a:lnTo>
                      <a:pt x="1" y="2708"/>
                    </a:lnTo>
                    <a:cubicBezTo>
                      <a:pt x="393" y="2941"/>
                      <a:pt x="733" y="3157"/>
                      <a:pt x="1038" y="3365"/>
                    </a:cubicBezTo>
                    <a:lnTo>
                      <a:pt x="2465" y="628"/>
                    </a:lnTo>
                    <a:cubicBezTo>
                      <a:pt x="2154" y="430"/>
                      <a:pt x="1808" y="220"/>
                      <a:pt x="14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43"/>
              <p:cNvSpPr/>
              <p:nvPr/>
            </p:nvSpPr>
            <p:spPr>
              <a:xfrm>
                <a:off x="3190500" y="4090575"/>
                <a:ext cx="53450" cy="77325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3093" extrusionOk="0">
                    <a:moveTo>
                      <a:pt x="1166" y="0"/>
                    </a:moveTo>
                    <a:lnTo>
                      <a:pt x="1" y="368"/>
                    </a:lnTo>
                    <a:lnTo>
                      <a:pt x="618" y="2332"/>
                    </a:lnTo>
                    <a:cubicBezTo>
                      <a:pt x="992" y="2505"/>
                      <a:pt x="1397" y="2704"/>
                      <a:pt x="1838" y="2935"/>
                    </a:cubicBezTo>
                    <a:cubicBezTo>
                      <a:pt x="1941" y="2987"/>
                      <a:pt x="2041" y="3042"/>
                      <a:pt x="2138" y="3092"/>
                    </a:cubicBezTo>
                    <a:lnTo>
                      <a:pt x="11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9" name="Google Shape;1969;p43"/>
              <p:cNvSpPr/>
              <p:nvPr/>
            </p:nvSpPr>
            <p:spPr>
              <a:xfrm>
                <a:off x="3205950" y="4148875"/>
                <a:ext cx="133950" cy="108975"/>
              </a:xfrm>
              <a:custGeom>
                <a:avLst/>
                <a:gdLst/>
                <a:ahLst/>
                <a:cxnLst/>
                <a:rect l="l" t="t" r="r" b="b"/>
                <a:pathLst>
                  <a:path w="5358" h="4359" extrusionOk="0">
                    <a:moveTo>
                      <a:pt x="0" y="0"/>
                    </a:moveTo>
                    <a:lnTo>
                      <a:pt x="1192" y="3792"/>
                    </a:lnTo>
                    <a:lnTo>
                      <a:pt x="2276" y="4358"/>
                    </a:lnTo>
                    <a:lnTo>
                      <a:pt x="5357" y="3388"/>
                    </a:lnTo>
                    <a:cubicBezTo>
                      <a:pt x="4996" y="3084"/>
                      <a:pt x="4643" y="2784"/>
                      <a:pt x="4224" y="2463"/>
                    </a:cubicBezTo>
                    <a:lnTo>
                      <a:pt x="3075" y="2824"/>
                    </a:lnTo>
                    <a:lnTo>
                      <a:pt x="3527" y="1961"/>
                    </a:lnTo>
                    <a:cubicBezTo>
                      <a:pt x="3222" y="1753"/>
                      <a:pt x="2882" y="1537"/>
                      <a:pt x="2490" y="1304"/>
                    </a:cubicBezTo>
                    <a:lnTo>
                      <a:pt x="1992" y="2259"/>
                    </a:lnTo>
                    <a:lnTo>
                      <a:pt x="1520" y="760"/>
                    </a:lnTo>
                    <a:cubicBezTo>
                      <a:pt x="1423" y="710"/>
                      <a:pt x="1323" y="655"/>
                      <a:pt x="1220" y="603"/>
                    </a:cubicBezTo>
                    <a:cubicBezTo>
                      <a:pt x="779" y="372"/>
                      <a:pt x="374" y="173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70" name="Google Shape;1970;p43"/>
            <p:cNvGrpSpPr/>
            <p:nvPr/>
          </p:nvGrpSpPr>
          <p:grpSpPr>
            <a:xfrm>
              <a:off x="6847360" y="4361900"/>
              <a:ext cx="2060326" cy="599706"/>
              <a:chOff x="6847360" y="4361900"/>
              <a:chExt cx="2060326" cy="599706"/>
            </a:xfrm>
          </p:grpSpPr>
          <p:sp>
            <p:nvSpPr>
              <p:cNvPr id="1971" name="Google Shape;1971;p43"/>
              <p:cNvSpPr/>
              <p:nvPr/>
            </p:nvSpPr>
            <p:spPr>
              <a:xfrm>
                <a:off x="7077330" y="4361900"/>
                <a:ext cx="303319" cy="303319"/>
              </a:xfrm>
              <a:custGeom>
                <a:avLst/>
                <a:gdLst/>
                <a:ahLst/>
                <a:cxnLst/>
                <a:rect l="l" t="t" r="r" b="b"/>
                <a:pathLst>
                  <a:path w="9132" h="9132" extrusionOk="0">
                    <a:moveTo>
                      <a:pt x="4566" y="0"/>
                    </a:moveTo>
                    <a:cubicBezTo>
                      <a:pt x="4085" y="3697"/>
                      <a:pt x="3695" y="4085"/>
                      <a:pt x="0" y="4566"/>
                    </a:cubicBezTo>
                    <a:cubicBezTo>
                      <a:pt x="3695" y="5047"/>
                      <a:pt x="4085" y="5435"/>
                      <a:pt x="4566" y="9132"/>
                    </a:cubicBezTo>
                    <a:cubicBezTo>
                      <a:pt x="5044" y="5435"/>
                      <a:pt x="5435" y="5047"/>
                      <a:pt x="9131" y="4566"/>
                    </a:cubicBezTo>
                    <a:cubicBezTo>
                      <a:pt x="5435" y="4085"/>
                      <a:pt x="5044" y="3697"/>
                      <a:pt x="45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43"/>
              <p:cNvSpPr/>
              <p:nvPr/>
            </p:nvSpPr>
            <p:spPr>
              <a:xfrm>
                <a:off x="6847360" y="4637646"/>
                <a:ext cx="212476" cy="212510"/>
              </a:xfrm>
              <a:custGeom>
                <a:avLst/>
                <a:gdLst/>
                <a:ahLst/>
                <a:cxnLst/>
                <a:rect l="l" t="t" r="r" b="b"/>
                <a:pathLst>
                  <a:path w="6397" h="6398" extrusionOk="0">
                    <a:moveTo>
                      <a:pt x="3199" y="1"/>
                    </a:moveTo>
                    <a:cubicBezTo>
                      <a:pt x="2863" y="2591"/>
                      <a:pt x="2590" y="2862"/>
                      <a:pt x="0" y="3200"/>
                    </a:cubicBezTo>
                    <a:cubicBezTo>
                      <a:pt x="2590" y="3536"/>
                      <a:pt x="2863" y="3809"/>
                      <a:pt x="3199" y="6397"/>
                    </a:cubicBezTo>
                    <a:cubicBezTo>
                      <a:pt x="3535" y="3809"/>
                      <a:pt x="3808" y="3536"/>
                      <a:pt x="6396" y="3200"/>
                    </a:cubicBezTo>
                    <a:cubicBezTo>
                      <a:pt x="3808" y="2864"/>
                      <a:pt x="3535" y="2591"/>
                      <a:pt x="31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43"/>
              <p:cNvSpPr/>
              <p:nvPr/>
            </p:nvSpPr>
            <p:spPr>
              <a:xfrm>
                <a:off x="8695210" y="4749096"/>
                <a:ext cx="212476" cy="212510"/>
              </a:xfrm>
              <a:custGeom>
                <a:avLst/>
                <a:gdLst/>
                <a:ahLst/>
                <a:cxnLst/>
                <a:rect l="l" t="t" r="r" b="b"/>
                <a:pathLst>
                  <a:path w="6397" h="6398" extrusionOk="0">
                    <a:moveTo>
                      <a:pt x="3199" y="1"/>
                    </a:moveTo>
                    <a:cubicBezTo>
                      <a:pt x="2863" y="2591"/>
                      <a:pt x="2590" y="2862"/>
                      <a:pt x="0" y="3200"/>
                    </a:cubicBezTo>
                    <a:cubicBezTo>
                      <a:pt x="2590" y="3536"/>
                      <a:pt x="2863" y="3809"/>
                      <a:pt x="3199" y="6397"/>
                    </a:cubicBezTo>
                    <a:cubicBezTo>
                      <a:pt x="3535" y="3809"/>
                      <a:pt x="3808" y="3536"/>
                      <a:pt x="6396" y="3200"/>
                    </a:cubicBezTo>
                    <a:cubicBezTo>
                      <a:pt x="3808" y="2864"/>
                      <a:pt x="3535" y="2591"/>
                      <a:pt x="31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74" name="Google Shape;1974;p43"/>
          <p:cNvGrpSpPr/>
          <p:nvPr/>
        </p:nvGrpSpPr>
        <p:grpSpPr>
          <a:xfrm rot="1405722">
            <a:off x="8495066" y="1149873"/>
            <a:ext cx="464158" cy="410871"/>
            <a:chOff x="859100" y="238200"/>
            <a:chExt cx="5915150" cy="5236075"/>
          </a:xfrm>
        </p:grpSpPr>
        <p:sp>
          <p:nvSpPr>
            <p:cNvPr id="1975" name="Google Shape;1975;p43"/>
            <p:cNvSpPr/>
            <p:nvPr/>
          </p:nvSpPr>
          <p:spPr>
            <a:xfrm>
              <a:off x="859100" y="238200"/>
              <a:ext cx="5915150" cy="5236075"/>
            </a:xfrm>
            <a:custGeom>
              <a:avLst/>
              <a:gdLst/>
              <a:ahLst/>
              <a:cxnLst/>
              <a:rect l="l" t="t" r="r" b="b"/>
              <a:pathLst>
                <a:path w="236606" h="209443" extrusionOk="0">
                  <a:moveTo>
                    <a:pt x="98579" y="84632"/>
                  </a:moveTo>
                  <a:lnTo>
                    <a:pt x="98579" y="84632"/>
                  </a:lnTo>
                  <a:cubicBezTo>
                    <a:pt x="98584" y="84636"/>
                    <a:pt x="98588" y="84640"/>
                    <a:pt x="98593" y="84643"/>
                  </a:cubicBezTo>
                  <a:cubicBezTo>
                    <a:pt x="98591" y="84646"/>
                    <a:pt x="98590" y="84647"/>
                    <a:pt x="98588" y="84647"/>
                  </a:cubicBezTo>
                  <a:cubicBezTo>
                    <a:pt x="98584" y="84647"/>
                    <a:pt x="98581" y="84641"/>
                    <a:pt x="98579" y="84632"/>
                  </a:cubicBezTo>
                  <a:close/>
                  <a:moveTo>
                    <a:pt x="101994" y="3602"/>
                  </a:moveTo>
                  <a:cubicBezTo>
                    <a:pt x="126466" y="3655"/>
                    <a:pt x="140662" y="44676"/>
                    <a:pt x="139924" y="65233"/>
                  </a:cubicBezTo>
                  <a:lnTo>
                    <a:pt x="139726" y="72213"/>
                  </a:lnTo>
                  <a:cubicBezTo>
                    <a:pt x="152935" y="54536"/>
                    <a:pt x="168311" y="35337"/>
                    <a:pt x="190021" y="28338"/>
                  </a:cubicBezTo>
                  <a:cubicBezTo>
                    <a:pt x="192578" y="27470"/>
                    <a:pt x="195152" y="27066"/>
                    <a:pt x="197686" y="27066"/>
                  </a:cubicBezTo>
                  <a:cubicBezTo>
                    <a:pt x="206771" y="27066"/>
                    <a:pt x="215342" y="32255"/>
                    <a:pt x="220774" y="39826"/>
                  </a:cubicBezTo>
                  <a:cubicBezTo>
                    <a:pt x="230443" y="52335"/>
                    <a:pt x="236605" y="70948"/>
                    <a:pt x="223443" y="83332"/>
                  </a:cubicBezTo>
                  <a:cubicBezTo>
                    <a:pt x="210855" y="95182"/>
                    <a:pt x="192730" y="99572"/>
                    <a:pt x="175983" y="101865"/>
                  </a:cubicBezTo>
                  <a:cubicBezTo>
                    <a:pt x="184076" y="105662"/>
                    <a:pt x="191840" y="110328"/>
                    <a:pt x="198958" y="115759"/>
                  </a:cubicBezTo>
                  <a:cubicBezTo>
                    <a:pt x="220748" y="132058"/>
                    <a:pt x="231781" y="154316"/>
                    <a:pt x="208462" y="175228"/>
                  </a:cubicBezTo>
                  <a:cubicBezTo>
                    <a:pt x="199698" y="183539"/>
                    <a:pt x="190930" y="187261"/>
                    <a:pt x="182522" y="187261"/>
                  </a:cubicBezTo>
                  <a:cubicBezTo>
                    <a:pt x="170158" y="187261"/>
                    <a:pt x="158574" y="179214"/>
                    <a:pt x="148927" y="165876"/>
                  </a:cubicBezTo>
                  <a:cubicBezTo>
                    <a:pt x="142989" y="157954"/>
                    <a:pt x="138362" y="148924"/>
                    <a:pt x="134539" y="139875"/>
                  </a:cubicBezTo>
                  <a:cubicBezTo>
                    <a:pt x="127184" y="161974"/>
                    <a:pt x="116059" y="189386"/>
                    <a:pt x="95008" y="201368"/>
                  </a:cubicBezTo>
                  <a:cubicBezTo>
                    <a:pt x="91289" y="203371"/>
                    <a:pt x="87288" y="204270"/>
                    <a:pt x="83275" y="204270"/>
                  </a:cubicBezTo>
                  <a:cubicBezTo>
                    <a:pt x="73005" y="204270"/>
                    <a:pt x="62654" y="198382"/>
                    <a:pt x="56754" y="190051"/>
                  </a:cubicBezTo>
                  <a:cubicBezTo>
                    <a:pt x="43526" y="168947"/>
                    <a:pt x="64538" y="140705"/>
                    <a:pt x="78656" y="124999"/>
                  </a:cubicBezTo>
                  <a:lnTo>
                    <a:pt x="78656" y="124999"/>
                  </a:lnTo>
                  <a:cubicBezTo>
                    <a:pt x="73869" y="125306"/>
                    <a:pt x="69013" y="125507"/>
                    <a:pt x="64152" y="125507"/>
                  </a:cubicBezTo>
                  <a:cubicBezTo>
                    <a:pt x="58679" y="125507"/>
                    <a:pt x="53200" y="125253"/>
                    <a:pt x="47804" y="124611"/>
                  </a:cubicBezTo>
                  <a:cubicBezTo>
                    <a:pt x="32645" y="122673"/>
                    <a:pt x="13274" y="118369"/>
                    <a:pt x="7461" y="102630"/>
                  </a:cubicBezTo>
                  <a:cubicBezTo>
                    <a:pt x="4930" y="95149"/>
                    <a:pt x="6374" y="86449"/>
                    <a:pt x="9458" y="79298"/>
                  </a:cubicBezTo>
                  <a:cubicBezTo>
                    <a:pt x="12543" y="71739"/>
                    <a:pt x="19463" y="66637"/>
                    <a:pt x="27412" y="65062"/>
                  </a:cubicBezTo>
                  <a:cubicBezTo>
                    <a:pt x="30584" y="64521"/>
                    <a:pt x="33764" y="64274"/>
                    <a:pt x="36940" y="64274"/>
                  </a:cubicBezTo>
                  <a:cubicBezTo>
                    <a:pt x="54436" y="64274"/>
                    <a:pt x="71850" y="71765"/>
                    <a:pt x="87547" y="78916"/>
                  </a:cubicBezTo>
                  <a:cubicBezTo>
                    <a:pt x="91027" y="80590"/>
                    <a:pt x="94704" y="82501"/>
                    <a:pt x="98079" y="84393"/>
                  </a:cubicBezTo>
                  <a:cubicBezTo>
                    <a:pt x="98285" y="84507"/>
                    <a:pt x="98638" y="84754"/>
                    <a:pt x="98922" y="84754"/>
                  </a:cubicBezTo>
                  <a:cubicBezTo>
                    <a:pt x="98983" y="84754"/>
                    <a:pt x="99041" y="84743"/>
                    <a:pt x="99094" y="84716"/>
                  </a:cubicBezTo>
                  <a:cubicBezTo>
                    <a:pt x="99180" y="84373"/>
                    <a:pt x="98731" y="84110"/>
                    <a:pt x="98521" y="83892"/>
                  </a:cubicBezTo>
                  <a:cubicBezTo>
                    <a:pt x="87777" y="73446"/>
                    <a:pt x="78030" y="60554"/>
                    <a:pt x="74833" y="45718"/>
                  </a:cubicBezTo>
                  <a:cubicBezTo>
                    <a:pt x="72263" y="34560"/>
                    <a:pt x="75650" y="22696"/>
                    <a:pt x="83434" y="14352"/>
                  </a:cubicBezTo>
                  <a:cubicBezTo>
                    <a:pt x="88212" y="8895"/>
                    <a:pt x="94612" y="3991"/>
                    <a:pt x="101994" y="3602"/>
                  </a:cubicBezTo>
                  <a:close/>
                  <a:moveTo>
                    <a:pt x="102480" y="0"/>
                  </a:moveTo>
                  <a:cubicBezTo>
                    <a:pt x="102246" y="0"/>
                    <a:pt x="102012" y="4"/>
                    <a:pt x="101776" y="10"/>
                  </a:cubicBezTo>
                  <a:cubicBezTo>
                    <a:pt x="85721" y="1816"/>
                    <a:pt x="72955" y="18801"/>
                    <a:pt x="71603" y="34230"/>
                  </a:cubicBezTo>
                  <a:cubicBezTo>
                    <a:pt x="70549" y="53521"/>
                    <a:pt x="83098" y="70364"/>
                    <a:pt x="96612" y="82896"/>
                  </a:cubicBezTo>
                  <a:lnTo>
                    <a:pt x="96612" y="82896"/>
                  </a:lnTo>
                  <a:cubicBezTo>
                    <a:pt x="96501" y="82830"/>
                    <a:pt x="96396" y="82769"/>
                    <a:pt x="96299" y="82712"/>
                  </a:cubicBezTo>
                  <a:cubicBezTo>
                    <a:pt x="80769" y="73991"/>
                    <a:pt x="56523" y="61463"/>
                    <a:pt x="35680" y="61463"/>
                  </a:cubicBezTo>
                  <a:cubicBezTo>
                    <a:pt x="27997" y="61463"/>
                    <a:pt x="20777" y="63165"/>
                    <a:pt x="14626" y="67389"/>
                  </a:cubicBezTo>
                  <a:cubicBezTo>
                    <a:pt x="4107" y="75568"/>
                    <a:pt x="0" y="91254"/>
                    <a:pt x="3685" y="103889"/>
                  </a:cubicBezTo>
                  <a:cubicBezTo>
                    <a:pt x="9801" y="121598"/>
                    <a:pt x="30687" y="127016"/>
                    <a:pt x="47224" y="129303"/>
                  </a:cubicBezTo>
                  <a:cubicBezTo>
                    <a:pt x="53417" y="130079"/>
                    <a:pt x="59583" y="130504"/>
                    <a:pt x="65811" y="130504"/>
                  </a:cubicBezTo>
                  <a:cubicBezTo>
                    <a:pt x="66344" y="130504"/>
                    <a:pt x="66877" y="130501"/>
                    <a:pt x="67411" y="130495"/>
                  </a:cubicBezTo>
                  <a:lnTo>
                    <a:pt x="67411" y="130495"/>
                  </a:lnTo>
                  <a:cubicBezTo>
                    <a:pt x="53715" y="147747"/>
                    <a:pt x="39545" y="172462"/>
                    <a:pt x="52391" y="192958"/>
                  </a:cubicBezTo>
                  <a:cubicBezTo>
                    <a:pt x="59182" y="202824"/>
                    <a:pt x="71186" y="209442"/>
                    <a:pt x="83088" y="209442"/>
                  </a:cubicBezTo>
                  <a:cubicBezTo>
                    <a:pt x="87970" y="209442"/>
                    <a:pt x="92834" y="208329"/>
                    <a:pt x="97314" y="205869"/>
                  </a:cubicBezTo>
                  <a:cubicBezTo>
                    <a:pt x="116796" y="194664"/>
                    <a:pt x="127567" y="172407"/>
                    <a:pt x="135159" y="151754"/>
                  </a:cubicBezTo>
                  <a:lnTo>
                    <a:pt x="135159" y="151754"/>
                  </a:lnTo>
                  <a:cubicBezTo>
                    <a:pt x="138191" y="157595"/>
                    <a:pt x="141677" y="163097"/>
                    <a:pt x="145652" y="168341"/>
                  </a:cubicBezTo>
                  <a:cubicBezTo>
                    <a:pt x="154071" y="179664"/>
                    <a:pt x="167063" y="190765"/>
                    <a:pt x="181710" y="190765"/>
                  </a:cubicBezTo>
                  <a:cubicBezTo>
                    <a:pt x="184021" y="190765"/>
                    <a:pt x="186374" y="190489"/>
                    <a:pt x="188756" y="189893"/>
                  </a:cubicBezTo>
                  <a:cubicBezTo>
                    <a:pt x="203809" y="186011"/>
                    <a:pt x="219865" y="171472"/>
                    <a:pt x="223186" y="155924"/>
                  </a:cubicBezTo>
                  <a:cubicBezTo>
                    <a:pt x="224854" y="147527"/>
                    <a:pt x="222026" y="138900"/>
                    <a:pt x="217347" y="131986"/>
                  </a:cubicBezTo>
                  <a:cubicBezTo>
                    <a:pt x="208237" y="119000"/>
                    <a:pt x="194927" y="109940"/>
                    <a:pt x="181050" y="102688"/>
                  </a:cubicBezTo>
                  <a:lnTo>
                    <a:pt x="181050" y="102688"/>
                  </a:lnTo>
                  <a:cubicBezTo>
                    <a:pt x="196764" y="100229"/>
                    <a:pt x="212888" y="95793"/>
                    <a:pt x="224860" y="84756"/>
                  </a:cubicBezTo>
                  <a:cubicBezTo>
                    <a:pt x="235109" y="75693"/>
                    <a:pt x="235617" y="60607"/>
                    <a:pt x="229711" y="48961"/>
                  </a:cubicBezTo>
                  <a:cubicBezTo>
                    <a:pt x="224426" y="37400"/>
                    <a:pt x="215462" y="25748"/>
                    <a:pt x="202102" y="23605"/>
                  </a:cubicBezTo>
                  <a:cubicBezTo>
                    <a:pt x="200609" y="23404"/>
                    <a:pt x="199130" y="23309"/>
                    <a:pt x="197669" y="23309"/>
                  </a:cubicBezTo>
                  <a:cubicBezTo>
                    <a:pt x="181835" y="23309"/>
                    <a:pt x="167934" y="34550"/>
                    <a:pt x="156922" y="44940"/>
                  </a:cubicBezTo>
                  <a:cubicBezTo>
                    <a:pt x="152371" y="49401"/>
                    <a:pt x="148086" y="54050"/>
                    <a:pt x="144116" y="59030"/>
                  </a:cubicBezTo>
                  <a:lnTo>
                    <a:pt x="144116" y="59030"/>
                  </a:lnTo>
                  <a:cubicBezTo>
                    <a:pt x="142071" y="35686"/>
                    <a:pt x="126972" y="0"/>
                    <a:pt x="1024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43"/>
            <p:cNvSpPr/>
            <p:nvPr/>
          </p:nvSpPr>
          <p:spPr>
            <a:xfrm>
              <a:off x="3637475" y="2461875"/>
              <a:ext cx="929325" cy="929325"/>
            </a:xfrm>
            <a:custGeom>
              <a:avLst/>
              <a:gdLst/>
              <a:ahLst/>
              <a:cxnLst/>
              <a:rect l="l" t="t" r="r" b="b"/>
              <a:pathLst>
                <a:path w="37173" h="37173" extrusionOk="0">
                  <a:moveTo>
                    <a:pt x="18587" y="0"/>
                  </a:moveTo>
                  <a:cubicBezTo>
                    <a:pt x="8325" y="0"/>
                    <a:pt x="0" y="8325"/>
                    <a:pt x="0" y="18587"/>
                  </a:cubicBezTo>
                  <a:cubicBezTo>
                    <a:pt x="0" y="28855"/>
                    <a:pt x="8325" y="37173"/>
                    <a:pt x="18587" y="37173"/>
                  </a:cubicBezTo>
                  <a:cubicBezTo>
                    <a:pt x="28855" y="37173"/>
                    <a:pt x="37173" y="28855"/>
                    <a:pt x="37173" y="18587"/>
                  </a:cubicBezTo>
                  <a:cubicBezTo>
                    <a:pt x="37173" y="8325"/>
                    <a:pt x="28855" y="0"/>
                    <a:pt x="185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1812;p42">
            <a:extLst>
              <a:ext uri="{FF2B5EF4-FFF2-40B4-BE49-F238E27FC236}">
                <a16:creationId xmlns:a16="http://schemas.microsoft.com/office/drawing/2014/main" id="{CFA00697-FB9D-BDB5-0BB5-71A06F68E492}"/>
              </a:ext>
            </a:extLst>
          </p:cNvPr>
          <p:cNvSpPr txBox="1">
            <a:spLocks/>
          </p:cNvSpPr>
          <p:nvPr/>
        </p:nvSpPr>
        <p:spPr>
          <a:xfrm>
            <a:off x="527429" y="1824180"/>
            <a:ext cx="43353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Tight"/>
              <a:buNone/>
              <a:defRPr sz="4600" b="1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Tight"/>
              <a:buNone/>
              <a:defRPr sz="3600" b="1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Tight"/>
              <a:buNone/>
              <a:defRPr sz="3600" b="1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Tight"/>
              <a:buNone/>
              <a:defRPr sz="3600" b="1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Tight"/>
              <a:buNone/>
              <a:defRPr sz="3600" b="1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Tight"/>
              <a:buNone/>
              <a:defRPr sz="3600" b="1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Tight"/>
              <a:buNone/>
              <a:defRPr sz="3600" b="1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Tight"/>
              <a:buNone/>
              <a:defRPr sz="3600" b="1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Tight"/>
              <a:buNone/>
              <a:defRPr sz="3600" b="1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algn="ctr"/>
            <a:r>
              <a:rPr lang="th-TH" sz="3600" b="0" dirty="0">
                <a:solidFill>
                  <a:schemeClr val="tx1">
                    <a:lumMod val="90000"/>
                    <a:lumOff val="10000"/>
                  </a:schemeClr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หลักการ</a:t>
            </a:r>
          </a:p>
          <a:p>
            <a:pPr algn="ctr"/>
            <a:r>
              <a:rPr lang="th-TH" sz="3600" b="0" dirty="0">
                <a:solidFill>
                  <a:schemeClr val="tx1">
                    <a:lumMod val="90000"/>
                    <a:lumOff val="10000"/>
                  </a:schemeClr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จัดกิจกรรมเคลื่อนไหว</a:t>
            </a:r>
          </a:p>
        </p:txBody>
      </p:sp>
      <p:sp>
        <p:nvSpPr>
          <p:cNvPr id="7" name="Google Shape;1813;p42">
            <a:extLst>
              <a:ext uri="{FF2B5EF4-FFF2-40B4-BE49-F238E27FC236}">
                <a16:creationId xmlns:a16="http://schemas.microsoft.com/office/drawing/2014/main" id="{FB0B35BF-6F4D-CB63-1DE6-3F85229A326F}"/>
              </a:ext>
            </a:extLst>
          </p:cNvPr>
          <p:cNvSpPr txBox="1">
            <a:spLocks/>
          </p:cNvSpPr>
          <p:nvPr/>
        </p:nvSpPr>
        <p:spPr>
          <a:xfrm>
            <a:off x="552582" y="3047263"/>
            <a:ext cx="4335300" cy="6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None/>
              <a:defRPr sz="1600" b="0" i="0" u="none" strike="noStrike" cap="non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None/>
              <a:defRPr sz="1400" b="0" i="0" u="none" strike="noStrike" cap="non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None/>
              <a:defRPr sz="1400" b="0" i="0" u="none" strike="noStrike" cap="non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None/>
              <a:defRPr sz="1400" b="0" i="0" u="none" strike="noStrike" cap="non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None/>
              <a:defRPr sz="1400" b="0" i="0" u="none" strike="noStrike" cap="non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None/>
              <a:defRPr sz="1400" b="0" i="0" u="none" strike="noStrike" cap="non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None/>
              <a:defRPr sz="1400" b="0" i="0" u="none" strike="noStrike" cap="non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None/>
              <a:defRPr sz="1400" b="0" i="0" u="none" strike="noStrike" cap="non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None/>
              <a:defRPr sz="1400" b="0" i="0" u="none" strike="noStrike" cap="non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marL="0" indent="0" algn="ctr"/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Itim" panose="00000500000000000000" pitchFamily="2" charset="-34"/>
                <a:cs typeface="Itim" panose="00000500000000000000" pitchFamily="2" charset="-34"/>
              </a:rPr>
              <a:t>Principles of movement activities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>
            <a:extLst>
              <a:ext uri="{FF2B5EF4-FFF2-40B4-BE49-F238E27FC236}">
                <a16:creationId xmlns:a16="http://schemas.microsoft.com/office/drawing/2014/main" id="{406532ED-9632-0591-6EFF-93B9191184EF}"/>
              </a:ext>
            </a:extLst>
          </p:cNvPr>
          <p:cNvGrpSpPr/>
          <p:nvPr/>
        </p:nvGrpSpPr>
        <p:grpSpPr>
          <a:xfrm>
            <a:off x="1189812" y="282264"/>
            <a:ext cx="6868454" cy="4578969"/>
            <a:chOff x="1189812" y="282264"/>
            <a:chExt cx="6868454" cy="4578969"/>
          </a:xfrm>
        </p:grpSpPr>
        <p:grpSp>
          <p:nvGrpSpPr>
            <p:cNvPr id="11" name="กลุ่ม 10">
              <a:extLst>
                <a:ext uri="{FF2B5EF4-FFF2-40B4-BE49-F238E27FC236}">
                  <a16:creationId xmlns:a16="http://schemas.microsoft.com/office/drawing/2014/main" id="{6860A683-4905-D2D5-E9A4-D93B93889B16}"/>
                </a:ext>
              </a:extLst>
            </p:cNvPr>
            <p:cNvGrpSpPr/>
            <p:nvPr/>
          </p:nvGrpSpPr>
          <p:grpSpPr>
            <a:xfrm>
              <a:off x="1189812" y="282264"/>
              <a:ext cx="6868454" cy="4578969"/>
              <a:chOff x="1189812" y="282264"/>
              <a:chExt cx="6868454" cy="4578969"/>
            </a:xfrm>
          </p:grpSpPr>
          <p:pic>
            <p:nvPicPr>
              <p:cNvPr id="5124" name="Picture 4" descr="กิจกรรมเคลื่อนไหวและจังหวะ น้องๆ ชั้นอนุบาลปีที่ 1 ประจำเช้าวันที่ 1  กรกฎาคม 2565 : โรงเรียนอนุบาลเทศบาลนครภูเก็ต : Phuket Municipal  Kindergarten School">
                <a:extLst>
                  <a:ext uri="{FF2B5EF4-FFF2-40B4-BE49-F238E27FC236}">
                    <a16:creationId xmlns:a16="http://schemas.microsoft.com/office/drawing/2014/main" id="{B6ED287D-5CD6-DB5E-FFBF-F9BB1C306E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9812" y="282264"/>
                <a:ext cx="6868454" cy="45789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30" name="Picture 10" descr="Pin on Pdf">
                <a:extLst>
                  <a:ext uri="{FF2B5EF4-FFF2-40B4-BE49-F238E27FC236}">
                    <a16:creationId xmlns:a16="http://schemas.microsoft.com/office/drawing/2014/main" id="{7FB6DF75-5B40-D4FB-D0EC-79C361604D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75" t="18211" r="13145" b="13857"/>
              <a:stretch/>
            </p:blipFill>
            <p:spPr bwMode="auto">
              <a:xfrm>
                <a:off x="4572000" y="2404947"/>
                <a:ext cx="562269" cy="5121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10" descr="Pin on Pdf">
                <a:extLst>
                  <a:ext uri="{FF2B5EF4-FFF2-40B4-BE49-F238E27FC236}">
                    <a16:creationId xmlns:a16="http://schemas.microsoft.com/office/drawing/2014/main" id="{806611E6-8B56-3F73-A0CF-3AB26B9AD8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75" t="18211" r="13145" b="13857"/>
              <a:stretch/>
            </p:blipFill>
            <p:spPr bwMode="auto">
              <a:xfrm>
                <a:off x="5839347" y="2226407"/>
                <a:ext cx="562269" cy="5121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10" descr="Pin on Pdf">
                <a:extLst>
                  <a:ext uri="{FF2B5EF4-FFF2-40B4-BE49-F238E27FC236}">
                    <a16:creationId xmlns:a16="http://schemas.microsoft.com/office/drawing/2014/main" id="{AFF2B5D3-9CBF-A6A5-E923-14356DC245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75" t="18211" r="13145" b="13857"/>
              <a:stretch/>
            </p:blipFill>
            <p:spPr bwMode="auto">
              <a:xfrm>
                <a:off x="6401616" y="2126166"/>
                <a:ext cx="452217" cy="4119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10" descr="Pin on Pdf">
                <a:extLst>
                  <a:ext uri="{FF2B5EF4-FFF2-40B4-BE49-F238E27FC236}">
                    <a16:creationId xmlns:a16="http://schemas.microsoft.com/office/drawing/2014/main" id="{9FBF2D3F-18B3-9C32-F1C3-7B3644A9B5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75" t="18211" r="13145" b="13857"/>
              <a:stretch/>
            </p:blipFill>
            <p:spPr bwMode="auto">
              <a:xfrm>
                <a:off x="7141647" y="1920214"/>
                <a:ext cx="452217" cy="4119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10" descr="Pin on Pdf">
                <a:extLst>
                  <a:ext uri="{FF2B5EF4-FFF2-40B4-BE49-F238E27FC236}">
                    <a16:creationId xmlns:a16="http://schemas.microsoft.com/office/drawing/2014/main" id="{FE1FEB0C-9218-0450-69D4-D12B79890F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75" t="18211" r="13145" b="13857"/>
              <a:stretch/>
            </p:blipFill>
            <p:spPr bwMode="auto">
              <a:xfrm>
                <a:off x="2654798" y="2126166"/>
                <a:ext cx="452217" cy="4119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" name="Google Shape;2148;p47">
              <a:extLst>
                <a:ext uri="{FF2B5EF4-FFF2-40B4-BE49-F238E27FC236}">
                  <a16:creationId xmlns:a16="http://schemas.microsoft.com/office/drawing/2014/main" id="{64C322B5-0659-08C2-643C-D088FC5B4356}"/>
                </a:ext>
              </a:extLst>
            </p:cNvPr>
            <p:cNvGrpSpPr/>
            <p:nvPr/>
          </p:nvGrpSpPr>
          <p:grpSpPr>
            <a:xfrm>
              <a:off x="3669284" y="1857702"/>
              <a:ext cx="562270" cy="609444"/>
              <a:chOff x="3603461" y="1552533"/>
              <a:chExt cx="1678331" cy="1389029"/>
            </a:xfrm>
          </p:grpSpPr>
          <p:grpSp>
            <p:nvGrpSpPr>
              <p:cNvPr id="13" name="Google Shape;2149;p47">
                <a:extLst>
                  <a:ext uri="{FF2B5EF4-FFF2-40B4-BE49-F238E27FC236}">
                    <a16:creationId xmlns:a16="http://schemas.microsoft.com/office/drawing/2014/main" id="{D9DE231E-CD59-1AB4-040C-8E6789168FBB}"/>
                  </a:ext>
                </a:extLst>
              </p:cNvPr>
              <p:cNvGrpSpPr/>
              <p:nvPr/>
            </p:nvGrpSpPr>
            <p:grpSpPr>
              <a:xfrm rot="1661822">
                <a:off x="4060443" y="1790405"/>
                <a:ext cx="927416" cy="839334"/>
                <a:chOff x="5703300" y="2324825"/>
                <a:chExt cx="508925" cy="460600"/>
              </a:xfrm>
            </p:grpSpPr>
            <p:sp>
              <p:nvSpPr>
                <p:cNvPr id="16" name="Google Shape;2150;p47">
                  <a:extLst>
                    <a:ext uri="{FF2B5EF4-FFF2-40B4-BE49-F238E27FC236}">
                      <a16:creationId xmlns:a16="http://schemas.microsoft.com/office/drawing/2014/main" id="{6B801167-4B05-37AC-4CC7-26D73E59B114}"/>
                    </a:ext>
                  </a:extLst>
                </p:cNvPr>
                <p:cNvSpPr/>
                <p:nvPr/>
              </p:nvSpPr>
              <p:spPr>
                <a:xfrm>
                  <a:off x="5703300" y="2324825"/>
                  <a:ext cx="508925" cy="46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57" h="18424" extrusionOk="0">
                      <a:moveTo>
                        <a:pt x="14882" y="1"/>
                      </a:moveTo>
                      <a:cubicBezTo>
                        <a:pt x="12043" y="1"/>
                        <a:pt x="9162" y="5451"/>
                        <a:pt x="9162" y="5451"/>
                      </a:cubicBezTo>
                      <a:cubicBezTo>
                        <a:pt x="9162" y="5451"/>
                        <a:pt x="5864" y="3762"/>
                        <a:pt x="3299" y="3762"/>
                      </a:cubicBezTo>
                      <a:cubicBezTo>
                        <a:pt x="1462" y="3762"/>
                        <a:pt x="1" y="4628"/>
                        <a:pt x="396" y="7603"/>
                      </a:cubicBezTo>
                      <a:cubicBezTo>
                        <a:pt x="1187" y="13575"/>
                        <a:pt x="13255" y="18424"/>
                        <a:pt x="13255" y="18424"/>
                      </a:cubicBezTo>
                      <a:cubicBezTo>
                        <a:pt x="13255" y="18424"/>
                        <a:pt x="20357" y="7527"/>
                        <a:pt x="17577" y="2182"/>
                      </a:cubicBezTo>
                      <a:lnTo>
                        <a:pt x="17577" y="2180"/>
                      </a:lnTo>
                      <a:cubicBezTo>
                        <a:pt x="16754" y="596"/>
                        <a:pt x="15821" y="1"/>
                        <a:pt x="1488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2151;p47">
                  <a:extLst>
                    <a:ext uri="{FF2B5EF4-FFF2-40B4-BE49-F238E27FC236}">
                      <a16:creationId xmlns:a16="http://schemas.microsoft.com/office/drawing/2014/main" id="{56CB912A-73B4-0D03-56FF-5350C63F873D}"/>
                    </a:ext>
                  </a:extLst>
                </p:cNvPr>
                <p:cNvSpPr/>
                <p:nvPr/>
              </p:nvSpPr>
              <p:spPr>
                <a:xfrm>
                  <a:off x="5728400" y="2347650"/>
                  <a:ext cx="442425" cy="409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97" h="16365" extrusionOk="0">
                      <a:moveTo>
                        <a:pt x="13864" y="0"/>
                      </a:moveTo>
                      <a:cubicBezTo>
                        <a:pt x="13662" y="0"/>
                        <a:pt x="13500" y="51"/>
                        <a:pt x="13391" y="86"/>
                      </a:cubicBezTo>
                      <a:cubicBezTo>
                        <a:pt x="11582" y="657"/>
                        <a:pt x="9585" y="3803"/>
                        <a:pt x="8970" y="4966"/>
                      </a:cubicBezTo>
                      <a:lnTo>
                        <a:pt x="8546" y="5766"/>
                      </a:lnTo>
                      <a:lnTo>
                        <a:pt x="7740" y="5354"/>
                      </a:lnTo>
                      <a:cubicBezTo>
                        <a:pt x="6758" y="4851"/>
                        <a:pt x="4182" y="3763"/>
                        <a:pt x="2307" y="3763"/>
                      </a:cubicBezTo>
                      <a:cubicBezTo>
                        <a:pt x="1946" y="3763"/>
                        <a:pt x="1611" y="3803"/>
                        <a:pt x="1319" y="3896"/>
                      </a:cubicBezTo>
                      <a:cubicBezTo>
                        <a:pt x="960" y="4009"/>
                        <a:pt x="1" y="4311"/>
                        <a:pt x="301" y="6570"/>
                      </a:cubicBezTo>
                      <a:cubicBezTo>
                        <a:pt x="853" y="10733"/>
                        <a:pt x="8288" y="14790"/>
                        <a:pt x="11890" y="16365"/>
                      </a:cubicBezTo>
                      <a:cubicBezTo>
                        <a:pt x="13937" y="13008"/>
                        <a:pt x="17697" y="5417"/>
                        <a:pt x="15759" y="1691"/>
                      </a:cubicBezTo>
                      <a:cubicBezTo>
                        <a:pt x="15025" y="277"/>
                        <a:pt x="14336" y="0"/>
                        <a:pt x="138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2152;p47">
                  <a:extLst>
                    <a:ext uri="{FF2B5EF4-FFF2-40B4-BE49-F238E27FC236}">
                      <a16:creationId xmlns:a16="http://schemas.microsoft.com/office/drawing/2014/main" id="{278A86BE-ECA2-0959-30D3-2EB0105FC82B}"/>
                    </a:ext>
                  </a:extLst>
                </p:cNvPr>
                <p:cNvSpPr/>
                <p:nvPr/>
              </p:nvSpPr>
              <p:spPr>
                <a:xfrm>
                  <a:off x="5753650" y="2370925"/>
                  <a:ext cx="382700" cy="35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08" h="14263" extrusionOk="0">
                      <a:moveTo>
                        <a:pt x="12818" y="1"/>
                      </a:moveTo>
                      <a:cubicBezTo>
                        <a:pt x="12749" y="1"/>
                        <a:pt x="12695" y="18"/>
                        <a:pt x="12656" y="30"/>
                      </a:cubicBezTo>
                      <a:cubicBezTo>
                        <a:pt x="11397" y="427"/>
                        <a:pt x="9591" y="2910"/>
                        <a:pt x="8768" y="4463"/>
                      </a:cubicBezTo>
                      <a:lnTo>
                        <a:pt x="7923" y="6065"/>
                      </a:lnTo>
                      <a:lnTo>
                        <a:pt x="6312" y="5240"/>
                      </a:lnTo>
                      <a:cubicBezTo>
                        <a:pt x="4994" y="4564"/>
                        <a:pt x="2724" y="3747"/>
                        <a:pt x="1288" y="3747"/>
                      </a:cubicBezTo>
                      <a:cubicBezTo>
                        <a:pt x="1021" y="3747"/>
                        <a:pt x="784" y="3775"/>
                        <a:pt x="586" y="3838"/>
                      </a:cubicBezTo>
                      <a:cubicBezTo>
                        <a:pt x="426" y="3888"/>
                        <a:pt x="0" y="4023"/>
                        <a:pt x="200" y="5517"/>
                      </a:cubicBezTo>
                      <a:cubicBezTo>
                        <a:pt x="590" y="8466"/>
                        <a:pt x="5683" y="12029"/>
                        <a:pt x="10511" y="14262"/>
                      </a:cubicBezTo>
                      <a:lnTo>
                        <a:pt x="10509" y="14260"/>
                      </a:lnTo>
                      <a:cubicBezTo>
                        <a:pt x="13183" y="9663"/>
                        <a:pt x="15307" y="3823"/>
                        <a:pt x="13937" y="1182"/>
                      </a:cubicBezTo>
                      <a:cubicBezTo>
                        <a:pt x="13408" y="169"/>
                        <a:pt x="13037" y="1"/>
                        <a:pt x="1281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2153;p47">
                  <a:extLst>
                    <a:ext uri="{FF2B5EF4-FFF2-40B4-BE49-F238E27FC236}">
                      <a16:creationId xmlns:a16="http://schemas.microsoft.com/office/drawing/2014/main" id="{94CBDAC4-7684-E53F-F007-DAFD37DFF90B}"/>
                    </a:ext>
                  </a:extLst>
                </p:cNvPr>
                <p:cNvSpPr/>
                <p:nvPr/>
              </p:nvSpPr>
              <p:spPr>
                <a:xfrm>
                  <a:off x="5780075" y="2402600"/>
                  <a:ext cx="325625" cy="29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25" h="11801" extrusionOk="0">
                      <a:moveTo>
                        <a:pt x="11516" y="0"/>
                      </a:moveTo>
                      <a:cubicBezTo>
                        <a:pt x="11371" y="0"/>
                        <a:pt x="11224" y="52"/>
                        <a:pt x="11106" y="159"/>
                      </a:cubicBezTo>
                      <a:cubicBezTo>
                        <a:pt x="10287" y="906"/>
                        <a:pt x="9225" y="2300"/>
                        <a:pt x="8524" y="3625"/>
                      </a:cubicBezTo>
                      <a:lnTo>
                        <a:pt x="7254" y="6026"/>
                      </a:lnTo>
                      <a:lnTo>
                        <a:pt x="4838" y="4788"/>
                      </a:lnTo>
                      <a:cubicBezTo>
                        <a:pt x="3505" y="4105"/>
                        <a:pt x="1836" y="3574"/>
                        <a:pt x="734" y="3434"/>
                      </a:cubicBezTo>
                      <a:cubicBezTo>
                        <a:pt x="708" y="3430"/>
                        <a:pt x="681" y="3429"/>
                        <a:pt x="656" y="3429"/>
                      </a:cubicBezTo>
                      <a:cubicBezTo>
                        <a:pt x="294" y="3429"/>
                        <a:pt x="1" y="3749"/>
                        <a:pt x="50" y="4118"/>
                      </a:cubicBezTo>
                      <a:lnTo>
                        <a:pt x="52" y="4130"/>
                      </a:lnTo>
                      <a:cubicBezTo>
                        <a:pt x="325" y="6192"/>
                        <a:pt x="4069" y="9353"/>
                        <a:pt x="9076" y="11801"/>
                      </a:cubicBezTo>
                      <a:cubicBezTo>
                        <a:pt x="11773" y="6924"/>
                        <a:pt x="13024" y="2185"/>
                        <a:pt x="12065" y="339"/>
                      </a:cubicBezTo>
                      <a:cubicBezTo>
                        <a:pt x="12063" y="335"/>
                        <a:pt x="12063" y="331"/>
                        <a:pt x="12061" y="329"/>
                      </a:cubicBezTo>
                      <a:cubicBezTo>
                        <a:pt x="11950" y="116"/>
                        <a:pt x="11735" y="0"/>
                        <a:pt x="1151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2154;p47">
                  <a:extLst>
                    <a:ext uri="{FF2B5EF4-FFF2-40B4-BE49-F238E27FC236}">
                      <a16:creationId xmlns:a16="http://schemas.microsoft.com/office/drawing/2014/main" id="{51073D6A-AE50-CF5E-E5A2-239FA57E2453}"/>
                    </a:ext>
                  </a:extLst>
                </p:cNvPr>
                <p:cNvSpPr/>
                <p:nvPr/>
              </p:nvSpPr>
              <p:spPr>
                <a:xfrm>
                  <a:off x="5810550" y="2439400"/>
                  <a:ext cx="258825" cy="22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3" h="9110" extrusionOk="0">
                      <a:moveTo>
                        <a:pt x="10002" y="0"/>
                      </a:moveTo>
                      <a:cubicBezTo>
                        <a:pt x="9936" y="0"/>
                        <a:pt x="9870" y="26"/>
                        <a:pt x="9820" y="85"/>
                      </a:cubicBezTo>
                      <a:cubicBezTo>
                        <a:pt x="9259" y="742"/>
                        <a:pt x="8617" y="1632"/>
                        <a:pt x="8115" y="2581"/>
                      </a:cubicBezTo>
                      <a:lnTo>
                        <a:pt x="6423" y="5782"/>
                      </a:lnTo>
                      <a:lnTo>
                        <a:pt x="3201" y="4132"/>
                      </a:lnTo>
                      <a:cubicBezTo>
                        <a:pt x="2294" y="3668"/>
                        <a:pt x="1238" y="3290"/>
                        <a:pt x="373" y="3066"/>
                      </a:cubicBezTo>
                      <a:cubicBezTo>
                        <a:pt x="352" y="3060"/>
                        <a:pt x="331" y="3058"/>
                        <a:pt x="310" y="3058"/>
                      </a:cubicBezTo>
                      <a:cubicBezTo>
                        <a:pt x="128" y="3058"/>
                        <a:pt x="1" y="3263"/>
                        <a:pt x="105" y="3431"/>
                      </a:cubicBezTo>
                      <a:cubicBezTo>
                        <a:pt x="1016" y="4915"/>
                        <a:pt x="3568" y="7092"/>
                        <a:pt x="7473" y="9109"/>
                      </a:cubicBezTo>
                      <a:cubicBezTo>
                        <a:pt x="9511" y="5217"/>
                        <a:pt x="10353" y="1970"/>
                        <a:pt x="10248" y="232"/>
                      </a:cubicBezTo>
                      <a:cubicBezTo>
                        <a:pt x="10240" y="89"/>
                        <a:pt x="10122" y="0"/>
                        <a:pt x="1000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" name="Google Shape;2155;p47">
                <a:extLst>
                  <a:ext uri="{FF2B5EF4-FFF2-40B4-BE49-F238E27FC236}">
                    <a16:creationId xmlns:a16="http://schemas.microsoft.com/office/drawing/2014/main" id="{602AEC08-28CE-132F-8470-156DFC99BDDC}"/>
                  </a:ext>
                </a:extLst>
              </p:cNvPr>
              <p:cNvSpPr/>
              <p:nvPr/>
            </p:nvSpPr>
            <p:spPr>
              <a:xfrm rot="6006037" flipH="1">
                <a:off x="3635622" y="1577440"/>
                <a:ext cx="353030" cy="361029"/>
              </a:xfrm>
              <a:custGeom>
                <a:avLst/>
                <a:gdLst/>
                <a:ahLst/>
                <a:cxnLst/>
                <a:rect l="l" t="t" r="r" b="b"/>
                <a:pathLst>
                  <a:path w="12128" h="12403" extrusionOk="0">
                    <a:moveTo>
                      <a:pt x="8565" y="5000"/>
                    </a:moveTo>
                    <a:cubicBezTo>
                      <a:pt x="8583" y="5000"/>
                      <a:pt x="8610" y="5012"/>
                      <a:pt x="8641" y="5045"/>
                    </a:cubicBezTo>
                    <a:cubicBezTo>
                      <a:pt x="8765" y="5179"/>
                      <a:pt x="8784" y="5406"/>
                      <a:pt x="8756" y="5614"/>
                    </a:cubicBezTo>
                    <a:cubicBezTo>
                      <a:pt x="8557" y="6754"/>
                      <a:pt x="7527" y="7769"/>
                      <a:pt x="6378" y="8139"/>
                    </a:cubicBezTo>
                    <a:lnTo>
                      <a:pt x="6378" y="8139"/>
                    </a:lnTo>
                    <a:cubicBezTo>
                      <a:pt x="6437" y="6959"/>
                      <a:pt x="7201" y="5735"/>
                      <a:pt x="8215" y="5156"/>
                    </a:cubicBezTo>
                    <a:cubicBezTo>
                      <a:pt x="8339" y="5089"/>
                      <a:pt x="8425" y="5066"/>
                      <a:pt x="8519" y="5032"/>
                    </a:cubicBezTo>
                    <a:cubicBezTo>
                      <a:pt x="8534" y="5026"/>
                      <a:pt x="8538" y="5017"/>
                      <a:pt x="8542" y="5011"/>
                    </a:cubicBezTo>
                    <a:cubicBezTo>
                      <a:pt x="8546" y="5004"/>
                      <a:pt x="8554" y="5000"/>
                      <a:pt x="8565" y="5000"/>
                    </a:cubicBezTo>
                    <a:close/>
                    <a:moveTo>
                      <a:pt x="3716" y="0"/>
                    </a:moveTo>
                    <a:cubicBezTo>
                      <a:pt x="3385" y="168"/>
                      <a:pt x="3091" y="380"/>
                      <a:pt x="2807" y="611"/>
                    </a:cubicBezTo>
                    <a:cubicBezTo>
                      <a:pt x="1934" y="1344"/>
                      <a:pt x="1252" y="2246"/>
                      <a:pt x="883" y="3374"/>
                    </a:cubicBezTo>
                    <a:cubicBezTo>
                      <a:pt x="0" y="5951"/>
                      <a:pt x="1719" y="8854"/>
                      <a:pt x="4338" y="9104"/>
                    </a:cubicBezTo>
                    <a:lnTo>
                      <a:pt x="4338" y="9104"/>
                    </a:lnTo>
                    <a:cubicBezTo>
                      <a:pt x="4712" y="10866"/>
                      <a:pt x="6296" y="12403"/>
                      <a:pt x="8130" y="12403"/>
                    </a:cubicBezTo>
                    <a:cubicBezTo>
                      <a:pt x="8173" y="12403"/>
                      <a:pt x="8216" y="12402"/>
                      <a:pt x="8259" y="12400"/>
                    </a:cubicBezTo>
                    <a:cubicBezTo>
                      <a:pt x="9466" y="12354"/>
                      <a:pt x="10537" y="11758"/>
                      <a:pt x="11397" y="10973"/>
                    </a:cubicBezTo>
                    <a:cubicBezTo>
                      <a:pt x="11666" y="10725"/>
                      <a:pt x="11912" y="10461"/>
                      <a:pt x="12128" y="10162"/>
                    </a:cubicBezTo>
                    <a:lnTo>
                      <a:pt x="12000" y="10015"/>
                    </a:lnTo>
                    <a:cubicBezTo>
                      <a:pt x="11049" y="10450"/>
                      <a:pt x="9942" y="10885"/>
                      <a:pt x="8913" y="10885"/>
                    </a:cubicBezTo>
                    <a:cubicBezTo>
                      <a:pt x="8719" y="10885"/>
                      <a:pt x="8529" y="10870"/>
                      <a:pt x="8343" y="10836"/>
                    </a:cubicBezTo>
                    <a:cubicBezTo>
                      <a:pt x="7361" y="10662"/>
                      <a:pt x="6613" y="9675"/>
                      <a:pt x="6422" y="8798"/>
                    </a:cubicBezTo>
                    <a:cubicBezTo>
                      <a:pt x="6421" y="8792"/>
                      <a:pt x="6420" y="8786"/>
                      <a:pt x="6419" y="8780"/>
                    </a:cubicBezTo>
                    <a:lnTo>
                      <a:pt x="6419" y="8780"/>
                    </a:lnTo>
                    <a:cubicBezTo>
                      <a:pt x="7818" y="8258"/>
                      <a:pt x="9229" y="7185"/>
                      <a:pt x="9800" y="5931"/>
                    </a:cubicBezTo>
                    <a:cubicBezTo>
                      <a:pt x="10312" y="4805"/>
                      <a:pt x="9710" y="3472"/>
                      <a:pt x="8389" y="3468"/>
                    </a:cubicBezTo>
                    <a:cubicBezTo>
                      <a:pt x="7440" y="3472"/>
                      <a:pt x="6643" y="4010"/>
                      <a:pt x="5988" y="4612"/>
                    </a:cubicBezTo>
                    <a:cubicBezTo>
                      <a:pt x="5085" y="5467"/>
                      <a:pt x="4394" y="6638"/>
                      <a:pt x="4277" y="7921"/>
                    </a:cubicBezTo>
                    <a:cubicBezTo>
                      <a:pt x="4275" y="7935"/>
                      <a:pt x="4274" y="7950"/>
                      <a:pt x="4272" y="7965"/>
                    </a:cubicBezTo>
                    <a:lnTo>
                      <a:pt x="4272" y="7965"/>
                    </a:lnTo>
                    <a:cubicBezTo>
                      <a:pt x="3839" y="7711"/>
                      <a:pt x="3479" y="7328"/>
                      <a:pt x="3202" y="6898"/>
                    </a:cubicBezTo>
                    <a:cubicBezTo>
                      <a:pt x="2891" y="6426"/>
                      <a:pt x="2621" y="5928"/>
                      <a:pt x="2465" y="5395"/>
                    </a:cubicBezTo>
                    <a:cubicBezTo>
                      <a:pt x="1959" y="3575"/>
                      <a:pt x="2933" y="1730"/>
                      <a:pt x="3847" y="145"/>
                    </a:cubicBezTo>
                    <a:lnTo>
                      <a:pt x="371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2156;p47">
                <a:extLst>
                  <a:ext uri="{FF2B5EF4-FFF2-40B4-BE49-F238E27FC236}">
                    <a16:creationId xmlns:a16="http://schemas.microsoft.com/office/drawing/2014/main" id="{115A32EE-BE13-4B2D-AB6F-D145849F9721}"/>
                  </a:ext>
                </a:extLst>
              </p:cNvPr>
              <p:cNvSpPr/>
              <p:nvPr/>
            </p:nvSpPr>
            <p:spPr>
              <a:xfrm rot="-5400318">
                <a:off x="4950103" y="2609888"/>
                <a:ext cx="327971" cy="335377"/>
              </a:xfrm>
              <a:custGeom>
                <a:avLst/>
                <a:gdLst/>
                <a:ahLst/>
                <a:cxnLst/>
                <a:rect l="l" t="t" r="r" b="b"/>
                <a:pathLst>
                  <a:path w="12128" h="12403" extrusionOk="0">
                    <a:moveTo>
                      <a:pt x="8565" y="5000"/>
                    </a:moveTo>
                    <a:cubicBezTo>
                      <a:pt x="8583" y="5000"/>
                      <a:pt x="8610" y="5012"/>
                      <a:pt x="8641" y="5045"/>
                    </a:cubicBezTo>
                    <a:cubicBezTo>
                      <a:pt x="8765" y="5179"/>
                      <a:pt x="8784" y="5406"/>
                      <a:pt x="8756" y="5614"/>
                    </a:cubicBezTo>
                    <a:cubicBezTo>
                      <a:pt x="8557" y="6754"/>
                      <a:pt x="7527" y="7769"/>
                      <a:pt x="6378" y="8139"/>
                    </a:cubicBezTo>
                    <a:lnTo>
                      <a:pt x="6378" y="8139"/>
                    </a:lnTo>
                    <a:cubicBezTo>
                      <a:pt x="6437" y="6959"/>
                      <a:pt x="7201" y="5735"/>
                      <a:pt x="8215" y="5156"/>
                    </a:cubicBezTo>
                    <a:cubicBezTo>
                      <a:pt x="8339" y="5089"/>
                      <a:pt x="8425" y="5066"/>
                      <a:pt x="8519" y="5032"/>
                    </a:cubicBezTo>
                    <a:cubicBezTo>
                      <a:pt x="8534" y="5026"/>
                      <a:pt x="8538" y="5017"/>
                      <a:pt x="8542" y="5011"/>
                    </a:cubicBezTo>
                    <a:cubicBezTo>
                      <a:pt x="8546" y="5004"/>
                      <a:pt x="8554" y="5000"/>
                      <a:pt x="8565" y="5000"/>
                    </a:cubicBezTo>
                    <a:close/>
                    <a:moveTo>
                      <a:pt x="3716" y="0"/>
                    </a:moveTo>
                    <a:cubicBezTo>
                      <a:pt x="3385" y="168"/>
                      <a:pt x="3091" y="380"/>
                      <a:pt x="2807" y="611"/>
                    </a:cubicBezTo>
                    <a:cubicBezTo>
                      <a:pt x="1934" y="1344"/>
                      <a:pt x="1252" y="2246"/>
                      <a:pt x="883" y="3374"/>
                    </a:cubicBezTo>
                    <a:cubicBezTo>
                      <a:pt x="0" y="5951"/>
                      <a:pt x="1719" y="8854"/>
                      <a:pt x="4338" y="9104"/>
                    </a:cubicBezTo>
                    <a:lnTo>
                      <a:pt x="4338" y="9104"/>
                    </a:lnTo>
                    <a:cubicBezTo>
                      <a:pt x="4712" y="10866"/>
                      <a:pt x="6296" y="12403"/>
                      <a:pt x="8130" y="12403"/>
                    </a:cubicBezTo>
                    <a:cubicBezTo>
                      <a:pt x="8173" y="12403"/>
                      <a:pt x="8216" y="12402"/>
                      <a:pt x="8259" y="12400"/>
                    </a:cubicBezTo>
                    <a:cubicBezTo>
                      <a:pt x="9466" y="12354"/>
                      <a:pt x="10537" y="11758"/>
                      <a:pt x="11397" y="10973"/>
                    </a:cubicBezTo>
                    <a:cubicBezTo>
                      <a:pt x="11666" y="10725"/>
                      <a:pt x="11912" y="10461"/>
                      <a:pt x="12128" y="10162"/>
                    </a:cubicBezTo>
                    <a:lnTo>
                      <a:pt x="12000" y="10015"/>
                    </a:lnTo>
                    <a:cubicBezTo>
                      <a:pt x="11049" y="10450"/>
                      <a:pt x="9942" y="10885"/>
                      <a:pt x="8913" y="10885"/>
                    </a:cubicBezTo>
                    <a:cubicBezTo>
                      <a:pt x="8719" y="10885"/>
                      <a:pt x="8529" y="10870"/>
                      <a:pt x="8343" y="10836"/>
                    </a:cubicBezTo>
                    <a:cubicBezTo>
                      <a:pt x="7361" y="10662"/>
                      <a:pt x="6613" y="9675"/>
                      <a:pt x="6422" y="8798"/>
                    </a:cubicBezTo>
                    <a:cubicBezTo>
                      <a:pt x="6421" y="8792"/>
                      <a:pt x="6420" y="8786"/>
                      <a:pt x="6419" y="8780"/>
                    </a:cubicBezTo>
                    <a:lnTo>
                      <a:pt x="6419" y="8780"/>
                    </a:lnTo>
                    <a:cubicBezTo>
                      <a:pt x="7818" y="8258"/>
                      <a:pt x="9229" y="7185"/>
                      <a:pt x="9800" y="5931"/>
                    </a:cubicBezTo>
                    <a:cubicBezTo>
                      <a:pt x="10312" y="4805"/>
                      <a:pt x="9710" y="3472"/>
                      <a:pt x="8389" y="3468"/>
                    </a:cubicBezTo>
                    <a:cubicBezTo>
                      <a:pt x="7440" y="3472"/>
                      <a:pt x="6643" y="4010"/>
                      <a:pt x="5988" y="4612"/>
                    </a:cubicBezTo>
                    <a:cubicBezTo>
                      <a:pt x="5085" y="5467"/>
                      <a:pt x="4394" y="6638"/>
                      <a:pt x="4277" y="7921"/>
                    </a:cubicBezTo>
                    <a:cubicBezTo>
                      <a:pt x="4275" y="7935"/>
                      <a:pt x="4274" y="7950"/>
                      <a:pt x="4272" y="7965"/>
                    </a:cubicBezTo>
                    <a:lnTo>
                      <a:pt x="4272" y="7965"/>
                    </a:lnTo>
                    <a:cubicBezTo>
                      <a:pt x="3839" y="7711"/>
                      <a:pt x="3479" y="7328"/>
                      <a:pt x="3202" y="6898"/>
                    </a:cubicBezTo>
                    <a:cubicBezTo>
                      <a:pt x="2891" y="6426"/>
                      <a:pt x="2621" y="5928"/>
                      <a:pt x="2465" y="5395"/>
                    </a:cubicBezTo>
                    <a:cubicBezTo>
                      <a:pt x="1959" y="3575"/>
                      <a:pt x="2933" y="1730"/>
                      <a:pt x="3847" y="145"/>
                    </a:cubicBezTo>
                    <a:lnTo>
                      <a:pt x="371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" name="Google Shape;2148;p47">
              <a:extLst>
                <a:ext uri="{FF2B5EF4-FFF2-40B4-BE49-F238E27FC236}">
                  <a16:creationId xmlns:a16="http://schemas.microsoft.com/office/drawing/2014/main" id="{F2EA4034-F4B4-F65F-9A8D-88F176A1DA2E}"/>
                </a:ext>
              </a:extLst>
            </p:cNvPr>
            <p:cNvGrpSpPr/>
            <p:nvPr/>
          </p:nvGrpSpPr>
          <p:grpSpPr>
            <a:xfrm>
              <a:off x="7472465" y="1684843"/>
              <a:ext cx="562270" cy="609444"/>
              <a:chOff x="3603461" y="1552533"/>
              <a:chExt cx="1678331" cy="1389029"/>
            </a:xfrm>
          </p:grpSpPr>
          <p:grpSp>
            <p:nvGrpSpPr>
              <p:cNvPr id="22" name="Google Shape;2149;p47">
                <a:extLst>
                  <a:ext uri="{FF2B5EF4-FFF2-40B4-BE49-F238E27FC236}">
                    <a16:creationId xmlns:a16="http://schemas.microsoft.com/office/drawing/2014/main" id="{6494EA40-7C63-605C-086A-B03D6524FFF5}"/>
                  </a:ext>
                </a:extLst>
              </p:cNvPr>
              <p:cNvGrpSpPr/>
              <p:nvPr/>
            </p:nvGrpSpPr>
            <p:grpSpPr>
              <a:xfrm rot="1661822">
                <a:off x="4060443" y="1790405"/>
                <a:ext cx="927416" cy="839334"/>
                <a:chOff x="5703300" y="2324825"/>
                <a:chExt cx="508925" cy="460600"/>
              </a:xfrm>
            </p:grpSpPr>
            <p:sp>
              <p:nvSpPr>
                <p:cNvPr id="25" name="Google Shape;2150;p47">
                  <a:extLst>
                    <a:ext uri="{FF2B5EF4-FFF2-40B4-BE49-F238E27FC236}">
                      <a16:creationId xmlns:a16="http://schemas.microsoft.com/office/drawing/2014/main" id="{A86C7C2C-1C09-C193-6131-87ED508872A3}"/>
                    </a:ext>
                  </a:extLst>
                </p:cNvPr>
                <p:cNvSpPr/>
                <p:nvPr/>
              </p:nvSpPr>
              <p:spPr>
                <a:xfrm>
                  <a:off x="5703300" y="2324825"/>
                  <a:ext cx="508925" cy="46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57" h="18424" extrusionOk="0">
                      <a:moveTo>
                        <a:pt x="14882" y="1"/>
                      </a:moveTo>
                      <a:cubicBezTo>
                        <a:pt x="12043" y="1"/>
                        <a:pt x="9162" y="5451"/>
                        <a:pt x="9162" y="5451"/>
                      </a:cubicBezTo>
                      <a:cubicBezTo>
                        <a:pt x="9162" y="5451"/>
                        <a:pt x="5864" y="3762"/>
                        <a:pt x="3299" y="3762"/>
                      </a:cubicBezTo>
                      <a:cubicBezTo>
                        <a:pt x="1462" y="3762"/>
                        <a:pt x="1" y="4628"/>
                        <a:pt x="396" y="7603"/>
                      </a:cubicBezTo>
                      <a:cubicBezTo>
                        <a:pt x="1187" y="13575"/>
                        <a:pt x="13255" y="18424"/>
                        <a:pt x="13255" y="18424"/>
                      </a:cubicBezTo>
                      <a:cubicBezTo>
                        <a:pt x="13255" y="18424"/>
                        <a:pt x="20357" y="7527"/>
                        <a:pt x="17577" y="2182"/>
                      </a:cubicBezTo>
                      <a:lnTo>
                        <a:pt x="17577" y="2180"/>
                      </a:lnTo>
                      <a:cubicBezTo>
                        <a:pt x="16754" y="596"/>
                        <a:pt x="15821" y="1"/>
                        <a:pt x="1488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2151;p47">
                  <a:extLst>
                    <a:ext uri="{FF2B5EF4-FFF2-40B4-BE49-F238E27FC236}">
                      <a16:creationId xmlns:a16="http://schemas.microsoft.com/office/drawing/2014/main" id="{90DBBE00-9577-A71A-B6D7-D3B214DB715C}"/>
                    </a:ext>
                  </a:extLst>
                </p:cNvPr>
                <p:cNvSpPr/>
                <p:nvPr/>
              </p:nvSpPr>
              <p:spPr>
                <a:xfrm>
                  <a:off x="5728400" y="2347650"/>
                  <a:ext cx="442425" cy="409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97" h="16365" extrusionOk="0">
                      <a:moveTo>
                        <a:pt x="13864" y="0"/>
                      </a:moveTo>
                      <a:cubicBezTo>
                        <a:pt x="13662" y="0"/>
                        <a:pt x="13500" y="51"/>
                        <a:pt x="13391" y="86"/>
                      </a:cubicBezTo>
                      <a:cubicBezTo>
                        <a:pt x="11582" y="657"/>
                        <a:pt x="9585" y="3803"/>
                        <a:pt x="8970" y="4966"/>
                      </a:cubicBezTo>
                      <a:lnTo>
                        <a:pt x="8546" y="5766"/>
                      </a:lnTo>
                      <a:lnTo>
                        <a:pt x="7740" y="5354"/>
                      </a:lnTo>
                      <a:cubicBezTo>
                        <a:pt x="6758" y="4851"/>
                        <a:pt x="4182" y="3763"/>
                        <a:pt x="2307" y="3763"/>
                      </a:cubicBezTo>
                      <a:cubicBezTo>
                        <a:pt x="1946" y="3763"/>
                        <a:pt x="1611" y="3803"/>
                        <a:pt x="1319" y="3896"/>
                      </a:cubicBezTo>
                      <a:cubicBezTo>
                        <a:pt x="960" y="4009"/>
                        <a:pt x="1" y="4311"/>
                        <a:pt x="301" y="6570"/>
                      </a:cubicBezTo>
                      <a:cubicBezTo>
                        <a:pt x="853" y="10733"/>
                        <a:pt x="8288" y="14790"/>
                        <a:pt x="11890" y="16365"/>
                      </a:cubicBezTo>
                      <a:cubicBezTo>
                        <a:pt x="13937" y="13008"/>
                        <a:pt x="17697" y="5417"/>
                        <a:pt x="15759" y="1691"/>
                      </a:cubicBezTo>
                      <a:cubicBezTo>
                        <a:pt x="15025" y="277"/>
                        <a:pt x="14336" y="0"/>
                        <a:pt x="138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2152;p47">
                  <a:extLst>
                    <a:ext uri="{FF2B5EF4-FFF2-40B4-BE49-F238E27FC236}">
                      <a16:creationId xmlns:a16="http://schemas.microsoft.com/office/drawing/2014/main" id="{74B0692A-F2AF-6B74-B5E2-54FD2A027A46}"/>
                    </a:ext>
                  </a:extLst>
                </p:cNvPr>
                <p:cNvSpPr/>
                <p:nvPr/>
              </p:nvSpPr>
              <p:spPr>
                <a:xfrm>
                  <a:off x="5753650" y="2370925"/>
                  <a:ext cx="382700" cy="35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08" h="14263" extrusionOk="0">
                      <a:moveTo>
                        <a:pt x="12818" y="1"/>
                      </a:moveTo>
                      <a:cubicBezTo>
                        <a:pt x="12749" y="1"/>
                        <a:pt x="12695" y="18"/>
                        <a:pt x="12656" y="30"/>
                      </a:cubicBezTo>
                      <a:cubicBezTo>
                        <a:pt x="11397" y="427"/>
                        <a:pt x="9591" y="2910"/>
                        <a:pt x="8768" y="4463"/>
                      </a:cubicBezTo>
                      <a:lnTo>
                        <a:pt x="7923" y="6065"/>
                      </a:lnTo>
                      <a:lnTo>
                        <a:pt x="6312" y="5240"/>
                      </a:lnTo>
                      <a:cubicBezTo>
                        <a:pt x="4994" y="4564"/>
                        <a:pt x="2724" y="3747"/>
                        <a:pt x="1288" y="3747"/>
                      </a:cubicBezTo>
                      <a:cubicBezTo>
                        <a:pt x="1021" y="3747"/>
                        <a:pt x="784" y="3775"/>
                        <a:pt x="586" y="3838"/>
                      </a:cubicBezTo>
                      <a:cubicBezTo>
                        <a:pt x="426" y="3888"/>
                        <a:pt x="0" y="4023"/>
                        <a:pt x="200" y="5517"/>
                      </a:cubicBezTo>
                      <a:cubicBezTo>
                        <a:pt x="590" y="8466"/>
                        <a:pt x="5683" y="12029"/>
                        <a:pt x="10511" y="14262"/>
                      </a:cubicBezTo>
                      <a:lnTo>
                        <a:pt x="10509" y="14260"/>
                      </a:lnTo>
                      <a:cubicBezTo>
                        <a:pt x="13183" y="9663"/>
                        <a:pt x="15307" y="3823"/>
                        <a:pt x="13937" y="1182"/>
                      </a:cubicBezTo>
                      <a:cubicBezTo>
                        <a:pt x="13408" y="169"/>
                        <a:pt x="13037" y="1"/>
                        <a:pt x="1281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2153;p47">
                  <a:extLst>
                    <a:ext uri="{FF2B5EF4-FFF2-40B4-BE49-F238E27FC236}">
                      <a16:creationId xmlns:a16="http://schemas.microsoft.com/office/drawing/2014/main" id="{0D098DD0-0702-0B77-4F61-5568B9AEDE8E}"/>
                    </a:ext>
                  </a:extLst>
                </p:cNvPr>
                <p:cNvSpPr/>
                <p:nvPr/>
              </p:nvSpPr>
              <p:spPr>
                <a:xfrm>
                  <a:off x="5780075" y="2402600"/>
                  <a:ext cx="325625" cy="29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25" h="11801" extrusionOk="0">
                      <a:moveTo>
                        <a:pt x="11516" y="0"/>
                      </a:moveTo>
                      <a:cubicBezTo>
                        <a:pt x="11371" y="0"/>
                        <a:pt x="11224" y="52"/>
                        <a:pt x="11106" y="159"/>
                      </a:cubicBezTo>
                      <a:cubicBezTo>
                        <a:pt x="10287" y="906"/>
                        <a:pt x="9225" y="2300"/>
                        <a:pt x="8524" y="3625"/>
                      </a:cubicBezTo>
                      <a:lnTo>
                        <a:pt x="7254" y="6026"/>
                      </a:lnTo>
                      <a:lnTo>
                        <a:pt x="4838" y="4788"/>
                      </a:lnTo>
                      <a:cubicBezTo>
                        <a:pt x="3505" y="4105"/>
                        <a:pt x="1836" y="3574"/>
                        <a:pt x="734" y="3434"/>
                      </a:cubicBezTo>
                      <a:cubicBezTo>
                        <a:pt x="708" y="3430"/>
                        <a:pt x="681" y="3429"/>
                        <a:pt x="656" y="3429"/>
                      </a:cubicBezTo>
                      <a:cubicBezTo>
                        <a:pt x="294" y="3429"/>
                        <a:pt x="1" y="3749"/>
                        <a:pt x="50" y="4118"/>
                      </a:cubicBezTo>
                      <a:lnTo>
                        <a:pt x="52" y="4130"/>
                      </a:lnTo>
                      <a:cubicBezTo>
                        <a:pt x="325" y="6192"/>
                        <a:pt x="4069" y="9353"/>
                        <a:pt x="9076" y="11801"/>
                      </a:cubicBezTo>
                      <a:cubicBezTo>
                        <a:pt x="11773" y="6924"/>
                        <a:pt x="13024" y="2185"/>
                        <a:pt x="12065" y="339"/>
                      </a:cubicBezTo>
                      <a:cubicBezTo>
                        <a:pt x="12063" y="335"/>
                        <a:pt x="12063" y="331"/>
                        <a:pt x="12061" y="329"/>
                      </a:cubicBezTo>
                      <a:cubicBezTo>
                        <a:pt x="11950" y="116"/>
                        <a:pt x="11735" y="0"/>
                        <a:pt x="1151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2154;p47">
                  <a:extLst>
                    <a:ext uri="{FF2B5EF4-FFF2-40B4-BE49-F238E27FC236}">
                      <a16:creationId xmlns:a16="http://schemas.microsoft.com/office/drawing/2014/main" id="{B381B08B-805B-7982-B00D-42009143418C}"/>
                    </a:ext>
                  </a:extLst>
                </p:cNvPr>
                <p:cNvSpPr/>
                <p:nvPr/>
              </p:nvSpPr>
              <p:spPr>
                <a:xfrm>
                  <a:off x="5810550" y="2439400"/>
                  <a:ext cx="258825" cy="22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3" h="9110" extrusionOk="0">
                      <a:moveTo>
                        <a:pt x="10002" y="0"/>
                      </a:moveTo>
                      <a:cubicBezTo>
                        <a:pt x="9936" y="0"/>
                        <a:pt x="9870" y="26"/>
                        <a:pt x="9820" y="85"/>
                      </a:cubicBezTo>
                      <a:cubicBezTo>
                        <a:pt x="9259" y="742"/>
                        <a:pt x="8617" y="1632"/>
                        <a:pt x="8115" y="2581"/>
                      </a:cubicBezTo>
                      <a:lnTo>
                        <a:pt x="6423" y="5782"/>
                      </a:lnTo>
                      <a:lnTo>
                        <a:pt x="3201" y="4132"/>
                      </a:lnTo>
                      <a:cubicBezTo>
                        <a:pt x="2294" y="3668"/>
                        <a:pt x="1238" y="3290"/>
                        <a:pt x="373" y="3066"/>
                      </a:cubicBezTo>
                      <a:cubicBezTo>
                        <a:pt x="352" y="3060"/>
                        <a:pt x="331" y="3058"/>
                        <a:pt x="310" y="3058"/>
                      </a:cubicBezTo>
                      <a:cubicBezTo>
                        <a:pt x="128" y="3058"/>
                        <a:pt x="1" y="3263"/>
                        <a:pt x="105" y="3431"/>
                      </a:cubicBezTo>
                      <a:cubicBezTo>
                        <a:pt x="1016" y="4915"/>
                        <a:pt x="3568" y="7092"/>
                        <a:pt x="7473" y="9109"/>
                      </a:cubicBezTo>
                      <a:cubicBezTo>
                        <a:pt x="9511" y="5217"/>
                        <a:pt x="10353" y="1970"/>
                        <a:pt x="10248" y="232"/>
                      </a:cubicBezTo>
                      <a:cubicBezTo>
                        <a:pt x="10240" y="89"/>
                        <a:pt x="10122" y="0"/>
                        <a:pt x="1000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3" name="Google Shape;2155;p47">
                <a:extLst>
                  <a:ext uri="{FF2B5EF4-FFF2-40B4-BE49-F238E27FC236}">
                    <a16:creationId xmlns:a16="http://schemas.microsoft.com/office/drawing/2014/main" id="{304C1626-3EA4-40C0-FA68-AB22ECC5B114}"/>
                  </a:ext>
                </a:extLst>
              </p:cNvPr>
              <p:cNvSpPr/>
              <p:nvPr/>
            </p:nvSpPr>
            <p:spPr>
              <a:xfrm rot="6006037" flipH="1">
                <a:off x="3635622" y="1577440"/>
                <a:ext cx="353030" cy="361029"/>
              </a:xfrm>
              <a:custGeom>
                <a:avLst/>
                <a:gdLst/>
                <a:ahLst/>
                <a:cxnLst/>
                <a:rect l="l" t="t" r="r" b="b"/>
                <a:pathLst>
                  <a:path w="12128" h="12403" extrusionOk="0">
                    <a:moveTo>
                      <a:pt x="8565" y="5000"/>
                    </a:moveTo>
                    <a:cubicBezTo>
                      <a:pt x="8583" y="5000"/>
                      <a:pt x="8610" y="5012"/>
                      <a:pt x="8641" y="5045"/>
                    </a:cubicBezTo>
                    <a:cubicBezTo>
                      <a:pt x="8765" y="5179"/>
                      <a:pt x="8784" y="5406"/>
                      <a:pt x="8756" y="5614"/>
                    </a:cubicBezTo>
                    <a:cubicBezTo>
                      <a:pt x="8557" y="6754"/>
                      <a:pt x="7527" y="7769"/>
                      <a:pt x="6378" y="8139"/>
                    </a:cubicBezTo>
                    <a:lnTo>
                      <a:pt x="6378" y="8139"/>
                    </a:lnTo>
                    <a:cubicBezTo>
                      <a:pt x="6437" y="6959"/>
                      <a:pt x="7201" y="5735"/>
                      <a:pt x="8215" y="5156"/>
                    </a:cubicBezTo>
                    <a:cubicBezTo>
                      <a:pt x="8339" y="5089"/>
                      <a:pt x="8425" y="5066"/>
                      <a:pt x="8519" y="5032"/>
                    </a:cubicBezTo>
                    <a:cubicBezTo>
                      <a:pt x="8534" y="5026"/>
                      <a:pt x="8538" y="5017"/>
                      <a:pt x="8542" y="5011"/>
                    </a:cubicBezTo>
                    <a:cubicBezTo>
                      <a:pt x="8546" y="5004"/>
                      <a:pt x="8554" y="5000"/>
                      <a:pt x="8565" y="5000"/>
                    </a:cubicBezTo>
                    <a:close/>
                    <a:moveTo>
                      <a:pt x="3716" y="0"/>
                    </a:moveTo>
                    <a:cubicBezTo>
                      <a:pt x="3385" y="168"/>
                      <a:pt x="3091" y="380"/>
                      <a:pt x="2807" y="611"/>
                    </a:cubicBezTo>
                    <a:cubicBezTo>
                      <a:pt x="1934" y="1344"/>
                      <a:pt x="1252" y="2246"/>
                      <a:pt x="883" y="3374"/>
                    </a:cubicBezTo>
                    <a:cubicBezTo>
                      <a:pt x="0" y="5951"/>
                      <a:pt x="1719" y="8854"/>
                      <a:pt x="4338" y="9104"/>
                    </a:cubicBezTo>
                    <a:lnTo>
                      <a:pt x="4338" y="9104"/>
                    </a:lnTo>
                    <a:cubicBezTo>
                      <a:pt x="4712" y="10866"/>
                      <a:pt x="6296" y="12403"/>
                      <a:pt x="8130" y="12403"/>
                    </a:cubicBezTo>
                    <a:cubicBezTo>
                      <a:pt x="8173" y="12403"/>
                      <a:pt x="8216" y="12402"/>
                      <a:pt x="8259" y="12400"/>
                    </a:cubicBezTo>
                    <a:cubicBezTo>
                      <a:pt x="9466" y="12354"/>
                      <a:pt x="10537" y="11758"/>
                      <a:pt x="11397" y="10973"/>
                    </a:cubicBezTo>
                    <a:cubicBezTo>
                      <a:pt x="11666" y="10725"/>
                      <a:pt x="11912" y="10461"/>
                      <a:pt x="12128" y="10162"/>
                    </a:cubicBezTo>
                    <a:lnTo>
                      <a:pt x="12000" y="10015"/>
                    </a:lnTo>
                    <a:cubicBezTo>
                      <a:pt x="11049" y="10450"/>
                      <a:pt x="9942" y="10885"/>
                      <a:pt x="8913" y="10885"/>
                    </a:cubicBezTo>
                    <a:cubicBezTo>
                      <a:pt x="8719" y="10885"/>
                      <a:pt x="8529" y="10870"/>
                      <a:pt x="8343" y="10836"/>
                    </a:cubicBezTo>
                    <a:cubicBezTo>
                      <a:pt x="7361" y="10662"/>
                      <a:pt x="6613" y="9675"/>
                      <a:pt x="6422" y="8798"/>
                    </a:cubicBezTo>
                    <a:cubicBezTo>
                      <a:pt x="6421" y="8792"/>
                      <a:pt x="6420" y="8786"/>
                      <a:pt x="6419" y="8780"/>
                    </a:cubicBezTo>
                    <a:lnTo>
                      <a:pt x="6419" y="8780"/>
                    </a:lnTo>
                    <a:cubicBezTo>
                      <a:pt x="7818" y="8258"/>
                      <a:pt x="9229" y="7185"/>
                      <a:pt x="9800" y="5931"/>
                    </a:cubicBezTo>
                    <a:cubicBezTo>
                      <a:pt x="10312" y="4805"/>
                      <a:pt x="9710" y="3472"/>
                      <a:pt x="8389" y="3468"/>
                    </a:cubicBezTo>
                    <a:cubicBezTo>
                      <a:pt x="7440" y="3472"/>
                      <a:pt x="6643" y="4010"/>
                      <a:pt x="5988" y="4612"/>
                    </a:cubicBezTo>
                    <a:cubicBezTo>
                      <a:pt x="5085" y="5467"/>
                      <a:pt x="4394" y="6638"/>
                      <a:pt x="4277" y="7921"/>
                    </a:cubicBezTo>
                    <a:cubicBezTo>
                      <a:pt x="4275" y="7935"/>
                      <a:pt x="4274" y="7950"/>
                      <a:pt x="4272" y="7965"/>
                    </a:cubicBezTo>
                    <a:lnTo>
                      <a:pt x="4272" y="7965"/>
                    </a:lnTo>
                    <a:cubicBezTo>
                      <a:pt x="3839" y="7711"/>
                      <a:pt x="3479" y="7328"/>
                      <a:pt x="3202" y="6898"/>
                    </a:cubicBezTo>
                    <a:cubicBezTo>
                      <a:pt x="2891" y="6426"/>
                      <a:pt x="2621" y="5928"/>
                      <a:pt x="2465" y="5395"/>
                    </a:cubicBezTo>
                    <a:cubicBezTo>
                      <a:pt x="1959" y="3575"/>
                      <a:pt x="2933" y="1730"/>
                      <a:pt x="3847" y="145"/>
                    </a:cubicBezTo>
                    <a:lnTo>
                      <a:pt x="371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156;p47">
                <a:extLst>
                  <a:ext uri="{FF2B5EF4-FFF2-40B4-BE49-F238E27FC236}">
                    <a16:creationId xmlns:a16="http://schemas.microsoft.com/office/drawing/2014/main" id="{5E1F4197-DDF6-58AF-7FF0-9FDB349D0B36}"/>
                  </a:ext>
                </a:extLst>
              </p:cNvPr>
              <p:cNvSpPr/>
              <p:nvPr/>
            </p:nvSpPr>
            <p:spPr>
              <a:xfrm rot="-5400318">
                <a:off x="4950103" y="2609888"/>
                <a:ext cx="327971" cy="335377"/>
              </a:xfrm>
              <a:custGeom>
                <a:avLst/>
                <a:gdLst/>
                <a:ahLst/>
                <a:cxnLst/>
                <a:rect l="l" t="t" r="r" b="b"/>
                <a:pathLst>
                  <a:path w="12128" h="12403" extrusionOk="0">
                    <a:moveTo>
                      <a:pt x="8565" y="5000"/>
                    </a:moveTo>
                    <a:cubicBezTo>
                      <a:pt x="8583" y="5000"/>
                      <a:pt x="8610" y="5012"/>
                      <a:pt x="8641" y="5045"/>
                    </a:cubicBezTo>
                    <a:cubicBezTo>
                      <a:pt x="8765" y="5179"/>
                      <a:pt x="8784" y="5406"/>
                      <a:pt x="8756" y="5614"/>
                    </a:cubicBezTo>
                    <a:cubicBezTo>
                      <a:pt x="8557" y="6754"/>
                      <a:pt x="7527" y="7769"/>
                      <a:pt x="6378" y="8139"/>
                    </a:cubicBezTo>
                    <a:lnTo>
                      <a:pt x="6378" y="8139"/>
                    </a:lnTo>
                    <a:cubicBezTo>
                      <a:pt x="6437" y="6959"/>
                      <a:pt x="7201" y="5735"/>
                      <a:pt x="8215" y="5156"/>
                    </a:cubicBezTo>
                    <a:cubicBezTo>
                      <a:pt x="8339" y="5089"/>
                      <a:pt x="8425" y="5066"/>
                      <a:pt x="8519" y="5032"/>
                    </a:cubicBezTo>
                    <a:cubicBezTo>
                      <a:pt x="8534" y="5026"/>
                      <a:pt x="8538" y="5017"/>
                      <a:pt x="8542" y="5011"/>
                    </a:cubicBezTo>
                    <a:cubicBezTo>
                      <a:pt x="8546" y="5004"/>
                      <a:pt x="8554" y="5000"/>
                      <a:pt x="8565" y="5000"/>
                    </a:cubicBezTo>
                    <a:close/>
                    <a:moveTo>
                      <a:pt x="3716" y="0"/>
                    </a:moveTo>
                    <a:cubicBezTo>
                      <a:pt x="3385" y="168"/>
                      <a:pt x="3091" y="380"/>
                      <a:pt x="2807" y="611"/>
                    </a:cubicBezTo>
                    <a:cubicBezTo>
                      <a:pt x="1934" y="1344"/>
                      <a:pt x="1252" y="2246"/>
                      <a:pt x="883" y="3374"/>
                    </a:cubicBezTo>
                    <a:cubicBezTo>
                      <a:pt x="0" y="5951"/>
                      <a:pt x="1719" y="8854"/>
                      <a:pt x="4338" y="9104"/>
                    </a:cubicBezTo>
                    <a:lnTo>
                      <a:pt x="4338" y="9104"/>
                    </a:lnTo>
                    <a:cubicBezTo>
                      <a:pt x="4712" y="10866"/>
                      <a:pt x="6296" y="12403"/>
                      <a:pt x="8130" y="12403"/>
                    </a:cubicBezTo>
                    <a:cubicBezTo>
                      <a:pt x="8173" y="12403"/>
                      <a:pt x="8216" y="12402"/>
                      <a:pt x="8259" y="12400"/>
                    </a:cubicBezTo>
                    <a:cubicBezTo>
                      <a:pt x="9466" y="12354"/>
                      <a:pt x="10537" y="11758"/>
                      <a:pt x="11397" y="10973"/>
                    </a:cubicBezTo>
                    <a:cubicBezTo>
                      <a:pt x="11666" y="10725"/>
                      <a:pt x="11912" y="10461"/>
                      <a:pt x="12128" y="10162"/>
                    </a:cubicBezTo>
                    <a:lnTo>
                      <a:pt x="12000" y="10015"/>
                    </a:lnTo>
                    <a:cubicBezTo>
                      <a:pt x="11049" y="10450"/>
                      <a:pt x="9942" y="10885"/>
                      <a:pt x="8913" y="10885"/>
                    </a:cubicBezTo>
                    <a:cubicBezTo>
                      <a:pt x="8719" y="10885"/>
                      <a:pt x="8529" y="10870"/>
                      <a:pt x="8343" y="10836"/>
                    </a:cubicBezTo>
                    <a:cubicBezTo>
                      <a:pt x="7361" y="10662"/>
                      <a:pt x="6613" y="9675"/>
                      <a:pt x="6422" y="8798"/>
                    </a:cubicBezTo>
                    <a:cubicBezTo>
                      <a:pt x="6421" y="8792"/>
                      <a:pt x="6420" y="8786"/>
                      <a:pt x="6419" y="8780"/>
                    </a:cubicBezTo>
                    <a:lnTo>
                      <a:pt x="6419" y="8780"/>
                    </a:lnTo>
                    <a:cubicBezTo>
                      <a:pt x="7818" y="8258"/>
                      <a:pt x="9229" y="7185"/>
                      <a:pt x="9800" y="5931"/>
                    </a:cubicBezTo>
                    <a:cubicBezTo>
                      <a:pt x="10312" y="4805"/>
                      <a:pt x="9710" y="3472"/>
                      <a:pt x="8389" y="3468"/>
                    </a:cubicBezTo>
                    <a:cubicBezTo>
                      <a:pt x="7440" y="3472"/>
                      <a:pt x="6643" y="4010"/>
                      <a:pt x="5988" y="4612"/>
                    </a:cubicBezTo>
                    <a:cubicBezTo>
                      <a:pt x="5085" y="5467"/>
                      <a:pt x="4394" y="6638"/>
                      <a:pt x="4277" y="7921"/>
                    </a:cubicBezTo>
                    <a:cubicBezTo>
                      <a:pt x="4275" y="7935"/>
                      <a:pt x="4274" y="7950"/>
                      <a:pt x="4272" y="7965"/>
                    </a:cubicBezTo>
                    <a:lnTo>
                      <a:pt x="4272" y="7965"/>
                    </a:lnTo>
                    <a:cubicBezTo>
                      <a:pt x="3839" y="7711"/>
                      <a:pt x="3479" y="7328"/>
                      <a:pt x="3202" y="6898"/>
                    </a:cubicBezTo>
                    <a:cubicBezTo>
                      <a:pt x="2891" y="6426"/>
                      <a:pt x="2621" y="5928"/>
                      <a:pt x="2465" y="5395"/>
                    </a:cubicBezTo>
                    <a:cubicBezTo>
                      <a:pt x="1959" y="3575"/>
                      <a:pt x="2933" y="1730"/>
                      <a:pt x="3847" y="145"/>
                    </a:cubicBezTo>
                    <a:lnTo>
                      <a:pt x="371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" name="Google Shape;2148;p47">
              <a:extLst>
                <a:ext uri="{FF2B5EF4-FFF2-40B4-BE49-F238E27FC236}">
                  <a16:creationId xmlns:a16="http://schemas.microsoft.com/office/drawing/2014/main" id="{CA2559E4-9BEC-3598-C712-2A7375237FBD}"/>
                </a:ext>
              </a:extLst>
            </p:cNvPr>
            <p:cNvGrpSpPr/>
            <p:nvPr/>
          </p:nvGrpSpPr>
          <p:grpSpPr>
            <a:xfrm>
              <a:off x="4556449" y="1727904"/>
              <a:ext cx="562270" cy="609444"/>
              <a:chOff x="3603461" y="1552533"/>
              <a:chExt cx="1678331" cy="1389029"/>
            </a:xfrm>
          </p:grpSpPr>
          <p:grpSp>
            <p:nvGrpSpPr>
              <p:cNvPr id="31" name="Google Shape;2149;p47">
                <a:extLst>
                  <a:ext uri="{FF2B5EF4-FFF2-40B4-BE49-F238E27FC236}">
                    <a16:creationId xmlns:a16="http://schemas.microsoft.com/office/drawing/2014/main" id="{D693EB74-0F87-F4D1-56DA-ED0185968536}"/>
                  </a:ext>
                </a:extLst>
              </p:cNvPr>
              <p:cNvGrpSpPr/>
              <p:nvPr/>
            </p:nvGrpSpPr>
            <p:grpSpPr>
              <a:xfrm rot="1661822">
                <a:off x="4060443" y="1790405"/>
                <a:ext cx="927416" cy="839334"/>
                <a:chOff x="5703300" y="2324825"/>
                <a:chExt cx="508925" cy="460600"/>
              </a:xfrm>
            </p:grpSpPr>
            <p:sp>
              <p:nvSpPr>
                <p:cNvPr id="34" name="Google Shape;2150;p47">
                  <a:extLst>
                    <a:ext uri="{FF2B5EF4-FFF2-40B4-BE49-F238E27FC236}">
                      <a16:creationId xmlns:a16="http://schemas.microsoft.com/office/drawing/2014/main" id="{4ED9A6C4-1C27-AE11-3D02-2FBEB42F01B1}"/>
                    </a:ext>
                  </a:extLst>
                </p:cNvPr>
                <p:cNvSpPr/>
                <p:nvPr/>
              </p:nvSpPr>
              <p:spPr>
                <a:xfrm>
                  <a:off x="5703300" y="2324825"/>
                  <a:ext cx="508925" cy="46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57" h="18424" extrusionOk="0">
                      <a:moveTo>
                        <a:pt x="14882" y="1"/>
                      </a:moveTo>
                      <a:cubicBezTo>
                        <a:pt x="12043" y="1"/>
                        <a:pt x="9162" y="5451"/>
                        <a:pt x="9162" y="5451"/>
                      </a:cubicBezTo>
                      <a:cubicBezTo>
                        <a:pt x="9162" y="5451"/>
                        <a:pt x="5864" y="3762"/>
                        <a:pt x="3299" y="3762"/>
                      </a:cubicBezTo>
                      <a:cubicBezTo>
                        <a:pt x="1462" y="3762"/>
                        <a:pt x="1" y="4628"/>
                        <a:pt x="396" y="7603"/>
                      </a:cubicBezTo>
                      <a:cubicBezTo>
                        <a:pt x="1187" y="13575"/>
                        <a:pt x="13255" y="18424"/>
                        <a:pt x="13255" y="18424"/>
                      </a:cubicBezTo>
                      <a:cubicBezTo>
                        <a:pt x="13255" y="18424"/>
                        <a:pt x="20357" y="7527"/>
                        <a:pt x="17577" y="2182"/>
                      </a:cubicBezTo>
                      <a:lnTo>
                        <a:pt x="17577" y="2180"/>
                      </a:lnTo>
                      <a:cubicBezTo>
                        <a:pt x="16754" y="596"/>
                        <a:pt x="15821" y="1"/>
                        <a:pt x="1488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2151;p47">
                  <a:extLst>
                    <a:ext uri="{FF2B5EF4-FFF2-40B4-BE49-F238E27FC236}">
                      <a16:creationId xmlns:a16="http://schemas.microsoft.com/office/drawing/2014/main" id="{240CA087-BF24-DB7A-8688-5B8C68DDBB96}"/>
                    </a:ext>
                  </a:extLst>
                </p:cNvPr>
                <p:cNvSpPr/>
                <p:nvPr/>
              </p:nvSpPr>
              <p:spPr>
                <a:xfrm>
                  <a:off x="5728400" y="2347650"/>
                  <a:ext cx="442425" cy="409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97" h="16365" extrusionOk="0">
                      <a:moveTo>
                        <a:pt x="13864" y="0"/>
                      </a:moveTo>
                      <a:cubicBezTo>
                        <a:pt x="13662" y="0"/>
                        <a:pt x="13500" y="51"/>
                        <a:pt x="13391" y="86"/>
                      </a:cubicBezTo>
                      <a:cubicBezTo>
                        <a:pt x="11582" y="657"/>
                        <a:pt x="9585" y="3803"/>
                        <a:pt x="8970" y="4966"/>
                      </a:cubicBezTo>
                      <a:lnTo>
                        <a:pt x="8546" y="5766"/>
                      </a:lnTo>
                      <a:lnTo>
                        <a:pt x="7740" y="5354"/>
                      </a:lnTo>
                      <a:cubicBezTo>
                        <a:pt x="6758" y="4851"/>
                        <a:pt x="4182" y="3763"/>
                        <a:pt x="2307" y="3763"/>
                      </a:cubicBezTo>
                      <a:cubicBezTo>
                        <a:pt x="1946" y="3763"/>
                        <a:pt x="1611" y="3803"/>
                        <a:pt x="1319" y="3896"/>
                      </a:cubicBezTo>
                      <a:cubicBezTo>
                        <a:pt x="960" y="4009"/>
                        <a:pt x="1" y="4311"/>
                        <a:pt x="301" y="6570"/>
                      </a:cubicBezTo>
                      <a:cubicBezTo>
                        <a:pt x="853" y="10733"/>
                        <a:pt x="8288" y="14790"/>
                        <a:pt x="11890" y="16365"/>
                      </a:cubicBezTo>
                      <a:cubicBezTo>
                        <a:pt x="13937" y="13008"/>
                        <a:pt x="17697" y="5417"/>
                        <a:pt x="15759" y="1691"/>
                      </a:cubicBezTo>
                      <a:cubicBezTo>
                        <a:pt x="15025" y="277"/>
                        <a:pt x="14336" y="0"/>
                        <a:pt x="138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2152;p47">
                  <a:extLst>
                    <a:ext uri="{FF2B5EF4-FFF2-40B4-BE49-F238E27FC236}">
                      <a16:creationId xmlns:a16="http://schemas.microsoft.com/office/drawing/2014/main" id="{1C91DE71-8675-3EAB-15E4-EA8464BA27B4}"/>
                    </a:ext>
                  </a:extLst>
                </p:cNvPr>
                <p:cNvSpPr/>
                <p:nvPr/>
              </p:nvSpPr>
              <p:spPr>
                <a:xfrm>
                  <a:off x="5753650" y="2370925"/>
                  <a:ext cx="382700" cy="35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08" h="14263" extrusionOk="0">
                      <a:moveTo>
                        <a:pt x="12818" y="1"/>
                      </a:moveTo>
                      <a:cubicBezTo>
                        <a:pt x="12749" y="1"/>
                        <a:pt x="12695" y="18"/>
                        <a:pt x="12656" y="30"/>
                      </a:cubicBezTo>
                      <a:cubicBezTo>
                        <a:pt x="11397" y="427"/>
                        <a:pt x="9591" y="2910"/>
                        <a:pt x="8768" y="4463"/>
                      </a:cubicBezTo>
                      <a:lnTo>
                        <a:pt x="7923" y="6065"/>
                      </a:lnTo>
                      <a:lnTo>
                        <a:pt x="6312" y="5240"/>
                      </a:lnTo>
                      <a:cubicBezTo>
                        <a:pt x="4994" y="4564"/>
                        <a:pt x="2724" y="3747"/>
                        <a:pt x="1288" y="3747"/>
                      </a:cubicBezTo>
                      <a:cubicBezTo>
                        <a:pt x="1021" y="3747"/>
                        <a:pt x="784" y="3775"/>
                        <a:pt x="586" y="3838"/>
                      </a:cubicBezTo>
                      <a:cubicBezTo>
                        <a:pt x="426" y="3888"/>
                        <a:pt x="0" y="4023"/>
                        <a:pt x="200" y="5517"/>
                      </a:cubicBezTo>
                      <a:cubicBezTo>
                        <a:pt x="590" y="8466"/>
                        <a:pt x="5683" y="12029"/>
                        <a:pt x="10511" y="14262"/>
                      </a:cubicBezTo>
                      <a:lnTo>
                        <a:pt x="10509" y="14260"/>
                      </a:lnTo>
                      <a:cubicBezTo>
                        <a:pt x="13183" y="9663"/>
                        <a:pt x="15307" y="3823"/>
                        <a:pt x="13937" y="1182"/>
                      </a:cubicBezTo>
                      <a:cubicBezTo>
                        <a:pt x="13408" y="169"/>
                        <a:pt x="13037" y="1"/>
                        <a:pt x="1281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2153;p47">
                  <a:extLst>
                    <a:ext uri="{FF2B5EF4-FFF2-40B4-BE49-F238E27FC236}">
                      <a16:creationId xmlns:a16="http://schemas.microsoft.com/office/drawing/2014/main" id="{75ECEF28-4B82-7913-1B33-CD79109CB58D}"/>
                    </a:ext>
                  </a:extLst>
                </p:cNvPr>
                <p:cNvSpPr/>
                <p:nvPr/>
              </p:nvSpPr>
              <p:spPr>
                <a:xfrm>
                  <a:off x="5780075" y="2402600"/>
                  <a:ext cx="325625" cy="29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25" h="11801" extrusionOk="0">
                      <a:moveTo>
                        <a:pt x="11516" y="0"/>
                      </a:moveTo>
                      <a:cubicBezTo>
                        <a:pt x="11371" y="0"/>
                        <a:pt x="11224" y="52"/>
                        <a:pt x="11106" y="159"/>
                      </a:cubicBezTo>
                      <a:cubicBezTo>
                        <a:pt x="10287" y="906"/>
                        <a:pt x="9225" y="2300"/>
                        <a:pt x="8524" y="3625"/>
                      </a:cubicBezTo>
                      <a:lnTo>
                        <a:pt x="7254" y="6026"/>
                      </a:lnTo>
                      <a:lnTo>
                        <a:pt x="4838" y="4788"/>
                      </a:lnTo>
                      <a:cubicBezTo>
                        <a:pt x="3505" y="4105"/>
                        <a:pt x="1836" y="3574"/>
                        <a:pt x="734" y="3434"/>
                      </a:cubicBezTo>
                      <a:cubicBezTo>
                        <a:pt x="708" y="3430"/>
                        <a:pt x="681" y="3429"/>
                        <a:pt x="656" y="3429"/>
                      </a:cubicBezTo>
                      <a:cubicBezTo>
                        <a:pt x="294" y="3429"/>
                        <a:pt x="1" y="3749"/>
                        <a:pt x="50" y="4118"/>
                      </a:cubicBezTo>
                      <a:lnTo>
                        <a:pt x="52" y="4130"/>
                      </a:lnTo>
                      <a:cubicBezTo>
                        <a:pt x="325" y="6192"/>
                        <a:pt x="4069" y="9353"/>
                        <a:pt x="9076" y="11801"/>
                      </a:cubicBezTo>
                      <a:cubicBezTo>
                        <a:pt x="11773" y="6924"/>
                        <a:pt x="13024" y="2185"/>
                        <a:pt x="12065" y="339"/>
                      </a:cubicBezTo>
                      <a:cubicBezTo>
                        <a:pt x="12063" y="335"/>
                        <a:pt x="12063" y="331"/>
                        <a:pt x="12061" y="329"/>
                      </a:cubicBezTo>
                      <a:cubicBezTo>
                        <a:pt x="11950" y="116"/>
                        <a:pt x="11735" y="0"/>
                        <a:pt x="1151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2154;p47">
                  <a:extLst>
                    <a:ext uri="{FF2B5EF4-FFF2-40B4-BE49-F238E27FC236}">
                      <a16:creationId xmlns:a16="http://schemas.microsoft.com/office/drawing/2014/main" id="{9CF46FFC-2767-9E1F-1753-06331E516AD9}"/>
                    </a:ext>
                  </a:extLst>
                </p:cNvPr>
                <p:cNvSpPr/>
                <p:nvPr/>
              </p:nvSpPr>
              <p:spPr>
                <a:xfrm>
                  <a:off x="5810550" y="2439400"/>
                  <a:ext cx="258825" cy="22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3" h="9110" extrusionOk="0">
                      <a:moveTo>
                        <a:pt x="10002" y="0"/>
                      </a:moveTo>
                      <a:cubicBezTo>
                        <a:pt x="9936" y="0"/>
                        <a:pt x="9870" y="26"/>
                        <a:pt x="9820" y="85"/>
                      </a:cubicBezTo>
                      <a:cubicBezTo>
                        <a:pt x="9259" y="742"/>
                        <a:pt x="8617" y="1632"/>
                        <a:pt x="8115" y="2581"/>
                      </a:cubicBezTo>
                      <a:lnTo>
                        <a:pt x="6423" y="5782"/>
                      </a:lnTo>
                      <a:lnTo>
                        <a:pt x="3201" y="4132"/>
                      </a:lnTo>
                      <a:cubicBezTo>
                        <a:pt x="2294" y="3668"/>
                        <a:pt x="1238" y="3290"/>
                        <a:pt x="373" y="3066"/>
                      </a:cubicBezTo>
                      <a:cubicBezTo>
                        <a:pt x="352" y="3060"/>
                        <a:pt x="331" y="3058"/>
                        <a:pt x="310" y="3058"/>
                      </a:cubicBezTo>
                      <a:cubicBezTo>
                        <a:pt x="128" y="3058"/>
                        <a:pt x="1" y="3263"/>
                        <a:pt x="105" y="3431"/>
                      </a:cubicBezTo>
                      <a:cubicBezTo>
                        <a:pt x="1016" y="4915"/>
                        <a:pt x="3568" y="7092"/>
                        <a:pt x="7473" y="9109"/>
                      </a:cubicBezTo>
                      <a:cubicBezTo>
                        <a:pt x="9511" y="5217"/>
                        <a:pt x="10353" y="1970"/>
                        <a:pt x="10248" y="232"/>
                      </a:cubicBezTo>
                      <a:cubicBezTo>
                        <a:pt x="10240" y="89"/>
                        <a:pt x="10122" y="0"/>
                        <a:pt x="1000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2" name="Google Shape;2155;p47">
                <a:extLst>
                  <a:ext uri="{FF2B5EF4-FFF2-40B4-BE49-F238E27FC236}">
                    <a16:creationId xmlns:a16="http://schemas.microsoft.com/office/drawing/2014/main" id="{DF990424-C83F-BB73-9159-1C9FF61E463F}"/>
                  </a:ext>
                </a:extLst>
              </p:cNvPr>
              <p:cNvSpPr/>
              <p:nvPr/>
            </p:nvSpPr>
            <p:spPr>
              <a:xfrm rot="6006037" flipH="1">
                <a:off x="3635622" y="1577440"/>
                <a:ext cx="353030" cy="361029"/>
              </a:xfrm>
              <a:custGeom>
                <a:avLst/>
                <a:gdLst/>
                <a:ahLst/>
                <a:cxnLst/>
                <a:rect l="l" t="t" r="r" b="b"/>
                <a:pathLst>
                  <a:path w="12128" h="12403" extrusionOk="0">
                    <a:moveTo>
                      <a:pt x="8565" y="5000"/>
                    </a:moveTo>
                    <a:cubicBezTo>
                      <a:pt x="8583" y="5000"/>
                      <a:pt x="8610" y="5012"/>
                      <a:pt x="8641" y="5045"/>
                    </a:cubicBezTo>
                    <a:cubicBezTo>
                      <a:pt x="8765" y="5179"/>
                      <a:pt x="8784" y="5406"/>
                      <a:pt x="8756" y="5614"/>
                    </a:cubicBezTo>
                    <a:cubicBezTo>
                      <a:pt x="8557" y="6754"/>
                      <a:pt x="7527" y="7769"/>
                      <a:pt x="6378" y="8139"/>
                    </a:cubicBezTo>
                    <a:lnTo>
                      <a:pt x="6378" y="8139"/>
                    </a:lnTo>
                    <a:cubicBezTo>
                      <a:pt x="6437" y="6959"/>
                      <a:pt x="7201" y="5735"/>
                      <a:pt x="8215" y="5156"/>
                    </a:cubicBezTo>
                    <a:cubicBezTo>
                      <a:pt x="8339" y="5089"/>
                      <a:pt x="8425" y="5066"/>
                      <a:pt x="8519" y="5032"/>
                    </a:cubicBezTo>
                    <a:cubicBezTo>
                      <a:pt x="8534" y="5026"/>
                      <a:pt x="8538" y="5017"/>
                      <a:pt x="8542" y="5011"/>
                    </a:cubicBezTo>
                    <a:cubicBezTo>
                      <a:pt x="8546" y="5004"/>
                      <a:pt x="8554" y="5000"/>
                      <a:pt x="8565" y="5000"/>
                    </a:cubicBezTo>
                    <a:close/>
                    <a:moveTo>
                      <a:pt x="3716" y="0"/>
                    </a:moveTo>
                    <a:cubicBezTo>
                      <a:pt x="3385" y="168"/>
                      <a:pt x="3091" y="380"/>
                      <a:pt x="2807" y="611"/>
                    </a:cubicBezTo>
                    <a:cubicBezTo>
                      <a:pt x="1934" y="1344"/>
                      <a:pt x="1252" y="2246"/>
                      <a:pt x="883" y="3374"/>
                    </a:cubicBezTo>
                    <a:cubicBezTo>
                      <a:pt x="0" y="5951"/>
                      <a:pt x="1719" y="8854"/>
                      <a:pt x="4338" y="9104"/>
                    </a:cubicBezTo>
                    <a:lnTo>
                      <a:pt x="4338" y="9104"/>
                    </a:lnTo>
                    <a:cubicBezTo>
                      <a:pt x="4712" y="10866"/>
                      <a:pt x="6296" y="12403"/>
                      <a:pt x="8130" y="12403"/>
                    </a:cubicBezTo>
                    <a:cubicBezTo>
                      <a:pt x="8173" y="12403"/>
                      <a:pt x="8216" y="12402"/>
                      <a:pt x="8259" y="12400"/>
                    </a:cubicBezTo>
                    <a:cubicBezTo>
                      <a:pt x="9466" y="12354"/>
                      <a:pt x="10537" y="11758"/>
                      <a:pt x="11397" y="10973"/>
                    </a:cubicBezTo>
                    <a:cubicBezTo>
                      <a:pt x="11666" y="10725"/>
                      <a:pt x="11912" y="10461"/>
                      <a:pt x="12128" y="10162"/>
                    </a:cubicBezTo>
                    <a:lnTo>
                      <a:pt x="12000" y="10015"/>
                    </a:lnTo>
                    <a:cubicBezTo>
                      <a:pt x="11049" y="10450"/>
                      <a:pt x="9942" y="10885"/>
                      <a:pt x="8913" y="10885"/>
                    </a:cubicBezTo>
                    <a:cubicBezTo>
                      <a:pt x="8719" y="10885"/>
                      <a:pt x="8529" y="10870"/>
                      <a:pt x="8343" y="10836"/>
                    </a:cubicBezTo>
                    <a:cubicBezTo>
                      <a:pt x="7361" y="10662"/>
                      <a:pt x="6613" y="9675"/>
                      <a:pt x="6422" y="8798"/>
                    </a:cubicBezTo>
                    <a:cubicBezTo>
                      <a:pt x="6421" y="8792"/>
                      <a:pt x="6420" y="8786"/>
                      <a:pt x="6419" y="8780"/>
                    </a:cubicBezTo>
                    <a:lnTo>
                      <a:pt x="6419" y="8780"/>
                    </a:lnTo>
                    <a:cubicBezTo>
                      <a:pt x="7818" y="8258"/>
                      <a:pt x="9229" y="7185"/>
                      <a:pt x="9800" y="5931"/>
                    </a:cubicBezTo>
                    <a:cubicBezTo>
                      <a:pt x="10312" y="4805"/>
                      <a:pt x="9710" y="3472"/>
                      <a:pt x="8389" y="3468"/>
                    </a:cubicBezTo>
                    <a:cubicBezTo>
                      <a:pt x="7440" y="3472"/>
                      <a:pt x="6643" y="4010"/>
                      <a:pt x="5988" y="4612"/>
                    </a:cubicBezTo>
                    <a:cubicBezTo>
                      <a:pt x="5085" y="5467"/>
                      <a:pt x="4394" y="6638"/>
                      <a:pt x="4277" y="7921"/>
                    </a:cubicBezTo>
                    <a:cubicBezTo>
                      <a:pt x="4275" y="7935"/>
                      <a:pt x="4274" y="7950"/>
                      <a:pt x="4272" y="7965"/>
                    </a:cubicBezTo>
                    <a:lnTo>
                      <a:pt x="4272" y="7965"/>
                    </a:lnTo>
                    <a:cubicBezTo>
                      <a:pt x="3839" y="7711"/>
                      <a:pt x="3479" y="7328"/>
                      <a:pt x="3202" y="6898"/>
                    </a:cubicBezTo>
                    <a:cubicBezTo>
                      <a:pt x="2891" y="6426"/>
                      <a:pt x="2621" y="5928"/>
                      <a:pt x="2465" y="5395"/>
                    </a:cubicBezTo>
                    <a:cubicBezTo>
                      <a:pt x="1959" y="3575"/>
                      <a:pt x="2933" y="1730"/>
                      <a:pt x="3847" y="145"/>
                    </a:cubicBezTo>
                    <a:lnTo>
                      <a:pt x="371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156;p47">
                <a:extLst>
                  <a:ext uri="{FF2B5EF4-FFF2-40B4-BE49-F238E27FC236}">
                    <a16:creationId xmlns:a16="http://schemas.microsoft.com/office/drawing/2014/main" id="{92D9FFA3-7827-F20A-C1F9-C4025C150828}"/>
                  </a:ext>
                </a:extLst>
              </p:cNvPr>
              <p:cNvSpPr/>
              <p:nvPr/>
            </p:nvSpPr>
            <p:spPr>
              <a:xfrm rot="-5400318">
                <a:off x="4950103" y="2609888"/>
                <a:ext cx="327971" cy="335377"/>
              </a:xfrm>
              <a:custGeom>
                <a:avLst/>
                <a:gdLst/>
                <a:ahLst/>
                <a:cxnLst/>
                <a:rect l="l" t="t" r="r" b="b"/>
                <a:pathLst>
                  <a:path w="12128" h="12403" extrusionOk="0">
                    <a:moveTo>
                      <a:pt x="8565" y="5000"/>
                    </a:moveTo>
                    <a:cubicBezTo>
                      <a:pt x="8583" y="5000"/>
                      <a:pt x="8610" y="5012"/>
                      <a:pt x="8641" y="5045"/>
                    </a:cubicBezTo>
                    <a:cubicBezTo>
                      <a:pt x="8765" y="5179"/>
                      <a:pt x="8784" y="5406"/>
                      <a:pt x="8756" y="5614"/>
                    </a:cubicBezTo>
                    <a:cubicBezTo>
                      <a:pt x="8557" y="6754"/>
                      <a:pt x="7527" y="7769"/>
                      <a:pt x="6378" y="8139"/>
                    </a:cubicBezTo>
                    <a:lnTo>
                      <a:pt x="6378" y="8139"/>
                    </a:lnTo>
                    <a:cubicBezTo>
                      <a:pt x="6437" y="6959"/>
                      <a:pt x="7201" y="5735"/>
                      <a:pt x="8215" y="5156"/>
                    </a:cubicBezTo>
                    <a:cubicBezTo>
                      <a:pt x="8339" y="5089"/>
                      <a:pt x="8425" y="5066"/>
                      <a:pt x="8519" y="5032"/>
                    </a:cubicBezTo>
                    <a:cubicBezTo>
                      <a:pt x="8534" y="5026"/>
                      <a:pt x="8538" y="5017"/>
                      <a:pt x="8542" y="5011"/>
                    </a:cubicBezTo>
                    <a:cubicBezTo>
                      <a:pt x="8546" y="5004"/>
                      <a:pt x="8554" y="5000"/>
                      <a:pt x="8565" y="5000"/>
                    </a:cubicBezTo>
                    <a:close/>
                    <a:moveTo>
                      <a:pt x="3716" y="0"/>
                    </a:moveTo>
                    <a:cubicBezTo>
                      <a:pt x="3385" y="168"/>
                      <a:pt x="3091" y="380"/>
                      <a:pt x="2807" y="611"/>
                    </a:cubicBezTo>
                    <a:cubicBezTo>
                      <a:pt x="1934" y="1344"/>
                      <a:pt x="1252" y="2246"/>
                      <a:pt x="883" y="3374"/>
                    </a:cubicBezTo>
                    <a:cubicBezTo>
                      <a:pt x="0" y="5951"/>
                      <a:pt x="1719" y="8854"/>
                      <a:pt x="4338" y="9104"/>
                    </a:cubicBezTo>
                    <a:lnTo>
                      <a:pt x="4338" y="9104"/>
                    </a:lnTo>
                    <a:cubicBezTo>
                      <a:pt x="4712" y="10866"/>
                      <a:pt x="6296" y="12403"/>
                      <a:pt x="8130" y="12403"/>
                    </a:cubicBezTo>
                    <a:cubicBezTo>
                      <a:pt x="8173" y="12403"/>
                      <a:pt x="8216" y="12402"/>
                      <a:pt x="8259" y="12400"/>
                    </a:cubicBezTo>
                    <a:cubicBezTo>
                      <a:pt x="9466" y="12354"/>
                      <a:pt x="10537" y="11758"/>
                      <a:pt x="11397" y="10973"/>
                    </a:cubicBezTo>
                    <a:cubicBezTo>
                      <a:pt x="11666" y="10725"/>
                      <a:pt x="11912" y="10461"/>
                      <a:pt x="12128" y="10162"/>
                    </a:cubicBezTo>
                    <a:lnTo>
                      <a:pt x="12000" y="10015"/>
                    </a:lnTo>
                    <a:cubicBezTo>
                      <a:pt x="11049" y="10450"/>
                      <a:pt x="9942" y="10885"/>
                      <a:pt x="8913" y="10885"/>
                    </a:cubicBezTo>
                    <a:cubicBezTo>
                      <a:pt x="8719" y="10885"/>
                      <a:pt x="8529" y="10870"/>
                      <a:pt x="8343" y="10836"/>
                    </a:cubicBezTo>
                    <a:cubicBezTo>
                      <a:pt x="7361" y="10662"/>
                      <a:pt x="6613" y="9675"/>
                      <a:pt x="6422" y="8798"/>
                    </a:cubicBezTo>
                    <a:cubicBezTo>
                      <a:pt x="6421" y="8792"/>
                      <a:pt x="6420" y="8786"/>
                      <a:pt x="6419" y="8780"/>
                    </a:cubicBezTo>
                    <a:lnTo>
                      <a:pt x="6419" y="8780"/>
                    </a:lnTo>
                    <a:cubicBezTo>
                      <a:pt x="7818" y="8258"/>
                      <a:pt x="9229" y="7185"/>
                      <a:pt x="9800" y="5931"/>
                    </a:cubicBezTo>
                    <a:cubicBezTo>
                      <a:pt x="10312" y="4805"/>
                      <a:pt x="9710" y="3472"/>
                      <a:pt x="8389" y="3468"/>
                    </a:cubicBezTo>
                    <a:cubicBezTo>
                      <a:pt x="7440" y="3472"/>
                      <a:pt x="6643" y="4010"/>
                      <a:pt x="5988" y="4612"/>
                    </a:cubicBezTo>
                    <a:cubicBezTo>
                      <a:pt x="5085" y="5467"/>
                      <a:pt x="4394" y="6638"/>
                      <a:pt x="4277" y="7921"/>
                    </a:cubicBezTo>
                    <a:cubicBezTo>
                      <a:pt x="4275" y="7935"/>
                      <a:pt x="4274" y="7950"/>
                      <a:pt x="4272" y="7965"/>
                    </a:cubicBezTo>
                    <a:lnTo>
                      <a:pt x="4272" y="7965"/>
                    </a:lnTo>
                    <a:cubicBezTo>
                      <a:pt x="3839" y="7711"/>
                      <a:pt x="3479" y="7328"/>
                      <a:pt x="3202" y="6898"/>
                    </a:cubicBezTo>
                    <a:cubicBezTo>
                      <a:pt x="2891" y="6426"/>
                      <a:pt x="2621" y="5928"/>
                      <a:pt x="2465" y="5395"/>
                    </a:cubicBezTo>
                    <a:cubicBezTo>
                      <a:pt x="1959" y="3575"/>
                      <a:pt x="2933" y="1730"/>
                      <a:pt x="3847" y="145"/>
                    </a:cubicBezTo>
                    <a:lnTo>
                      <a:pt x="371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" name="Google Shape;2148;p47">
              <a:extLst>
                <a:ext uri="{FF2B5EF4-FFF2-40B4-BE49-F238E27FC236}">
                  <a16:creationId xmlns:a16="http://schemas.microsoft.com/office/drawing/2014/main" id="{91C340DE-51F0-35C0-12B0-2D334F3C4DE1}"/>
                </a:ext>
              </a:extLst>
            </p:cNvPr>
            <p:cNvGrpSpPr/>
            <p:nvPr/>
          </p:nvGrpSpPr>
          <p:grpSpPr>
            <a:xfrm>
              <a:off x="5240962" y="1641538"/>
              <a:ext cx="562270" cy="609444"/>
              <a:chOff x="3603461" y="1552533"/>
              <a:chExt cx="1678331" cy="1389029"/>
            </a:xfrm>
          </p:grpSpPr>
          <p:grpSp>
            <p:nvGrpSpPr>
              <p:cNvPr id="40" name="Google Shape;2149;p47">
                <a:extLst>
                  <a:ext uri="{FF2B5EF4-FFF2-40B4-BE49-F238E27FC236}">
                    <a16:creationId xmlns:a16="http://schemas.microsoft.com/office/drawing/2014/main" id="{1A8E31AE-1FC3-A250-642D-1E37CECAA61D}"/>
                  </a:ext>
                </a:extLst>
              </p:cNvPr>
              <p:cNvGrpSpPr/>
              <p:nvPr/>
            </p:nvGrpSpPr>
            <p:grpSpPr>
              <a:xfrm rot="1661822">
                <a:off x="4060443" y="1790405"/>
                <a:ext cx="927416" cy="839334"/>
                <a:chOff x="5703300" y="2324825"/>
                <a:chExt cx="508925" cy="460600"/>
              </a:xfrm>
            </p:grpSpPr>
            <p:sp>
              <p:nvSpPr>
                <p:cNvPr id="43" name="Google Shape;2150;p47">
                  <a:extLst>
                    <a:ext uri="{FF2B5EF4-FFF2-40B4-BE49-F238E27FC236}">
                      <a16:creationId xmlns:a16="http://schemas.microsoft.com/office/drawing/2014/main" id="{A90B6B63-2F3A-63E9-FDBE-5D3664CA44B0}"/>
                    </a:ext>
                  </a:extLst>
                </p:cNvPr>
                <p:cNvSpPr/>
                <p:nvPr/>
              </p:nvSpPr>
              <p:spPr>
                <a:xfrm>
                  <a:off x="5703300" y="2324825"/>
                  <a:ext cx="508925" cy="46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57" h="18424" extrusionOk="0">
                      <a:moveTo>
                        <a:pt x="14882" y="1"/>
                      </a:moveTo>
                      <a:cubicBezTo>
                        <a:pt x="12043" y="1"/>
                        <a:pt x="9162" y="5451"/>
                        <a:pt x="9162" y="5451"/>
                      </a:cubicBezTo>
                      <a:cubicBezTo>
                        <a:pt x="9162" y="5451"/>
                        <a:pt x="5864" y="3762"/>
                        <a:pt x="3299" y="3762"/>
                      </a:cubicBezTo>
                      <a:cubicBezTo>
                        <a:pt x="1462" y="3762"/>
                        <a:pt x="1" y="4628"/>
                        <a:pt x="396" y="7603"/>
                      </a:cubicBezTo>
                      <a:cubicBezTo>
                        <a:pt x="1187" y="13575"/>
                        <a:pt x="13255" y="18424"/>
                        <a:pt x="13255" y="18424"/>
                      </a:cubicBezTo>
                      <a:cubicBezTo>
                        <a:pt x="13255" y="18424"/>
                        <a:pt x="20357" y="7527"/>
                        <a:pt x="17577" y="2182"/>
                      </a:cubicBezTo>
                      <a:lnTo>
                        <a:pt x="17577" y="2180"/>
                      </a:lnTo>
                      <a:cubicBezTo>
                        <a:pt x="16754" y="596"/>
                        <a:pt x="15821" y="1"/>
                        <a:pt x="1488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2151;p47">
                  <a:extLst>
                    <a:ext uri="{FF2B5EF4-FFF2-40B4-BE49-F238E27FC236}">
                      <a16:creationId xmlns:a16="http://schemas.microsoft.com/office/drawing/2014/main" id="{05A27307-0A6A-2707-8812-908CF390B28D}"/>
                    </a:ext>
                  </a:extLst>
                </p:cNvPr>
                <p:cNvSpPr/>
                <p:nvPr/>
              </p:nvSpPr>
              <p:spPr>
                <a:xfrm>
                  <a:off x="5728400" y="2347650"/>
                  <a:ext cx="442425" cy="409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97" h="16365" extrusionOk="0">
                      <a:moveTo>
                        <a:pt x="13864" y="0"/>
                      </a:moveTo>
                      <a:cubicBezTo>
                        <a:pt x="13662" y="0"/>
                        <a:pt x="13500" y="51"/>
                        <a:pt x="13391" y="86"/>
                      </a:cubicBezTo>
                      <a:cubicBezTo>
                        <a:pt x="11582" y="657"/>
                        <a:pt x="9585" y="3803"/>
                        <a:pt x="8970" y="4966"/>
                      </a:cubicBezTo>
                      <a:lnTo>
                        <a:pt x="8546" y="5766"/>
                      </a:lnTo>
                      <a:lnTo>
                        <a:pt x="7740" y="5354"/>
                      </a:lnTo>
                      <a:cubicBezTo>
                        <a:pt x="6758" y="4851"/>
                        <a:pt x="4182" y="3763"/>
                        <a:pt x="2307" y="3763"/>
                      </a:cubicBezTo>
                      <a:cubicBezTo>
                        <a:pt x="1946" y="3763"/>
                        <a:pt x="1611" y="3803"/>
                        <a:pt x="1319" y="3896"/>
                      </a:cubicBezTo>
                      <a:cubicBezTo>
                        <a:pt x="960" y="4009"/>
                        <a:pt x="1" y="4311"/>
                        <a:pt x="301" y="6570"/>
                      </a:cubicBezTo>
                      <a:cubicBezTo>
                        <a:pt x="853" y="10733"/>
                        <a:pt x="8288" y="14790"/>
                        <a:pt x="11890" y="16365"/>
                      </a:cubicBezTo>
                      <a:cubicBezTo>
                        <a:pt x="13937" y="13008"/>
                        <a:pt x="17697" y="5417"/>
                        <a:pt x="15759" y="1691"/>
                      </a:cubicBezTo>
                      <a:cubicBezTo>
                        <a:pt x="15025" y="277"/>
                        <a:pt x="14336" y="0"/>
                        <a:pt x="138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2152;p47">
                  <a:extLst>
                    <a:ext uri="{FF2B5EF4-FFF2-40B4-BE49-F238E27FC236}">
                      <a16:creationId xmlns:a16="http://schemas.microsoft.com/office/drawing/2014/main" id="{CD62E303-906D-D49B-E574-A824E4610AD3}"/>
                    </a:ext>
                  </a:extLst>
                </p:cNvPr>
                <p:cNvSpPr/>
                <p:nvPr/>
              </p:nvSpPr>
              <p:spPr>
                <a:xfrm>
                  <a:off x="5753650" y="2370925"/>
                  <a:ext cx="382700" cy="35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08" h="14263" extrusionOk="0">
                      <a:moveTo>
                        <a:pt x="12818" y="1"/>
                      </a:moveTo>
                      <a:cubicBezTo>
                        <a:pt x="12749" y="1"/>
                        <a:pt x="12695" y="18"/>
                        <a:pt x="12656" y="30"/>
                      </a:cubicBezTo>
                      <a:cubicBezTo>
                        <a:pt x="11397" y="427"/>
                        <a:pt x="9591" y="2910"/>
                        <a:pt x="8768" y="4463"/>
                      </a:cubicBezTo>
                      <a:lnTo>
                        <a:pt x="7923" y="6065"/>
                      </a:lnTo>
                      <a:lnTo>
                        <a:pt x="6312" y="5240"/>
                      </a:lnTo>
                      <a:cubicBezTo>
                        <a:pt x="4994" y="4564"/>
                        <a:pt x="2724" y="3747"/>
                        <a:pt x="1288" y="3747"/>
                      </a:cubicBezTo>
                      <a:cubicBezTo>
                        <a:pt x="1021" y="3747"/>
                        <a:pt x="784" y="3775"/>
                        <a:pt x="586" y="3838"/>
                      </a:cubicBezTo>
                      <a:cubicBezTo>
                        <a:pt x="426" y="3888"/>
                        <a:pt x="0" y="4023"/>
                        <a:pt x="200" y="5517"/>
                      </a:cubicBezTo>
                      <a:cubicBezTo>
                        <a:pt x="590" y="8466"/>
                        <a:pt x="5683" y="12029"/>
                        <a:pt x="10511" y="14262"/>
                      </a:cubicBezTo>
                      <a:lnTo>
                        <a:pt x="10509" y="14260"/>
                      </a:lnTo>
                      <a:cubicBezTo>
                        <a:pt x="13183" y="9663"/>
                        <a:pt x="15307" y="3823"/>
                        <a:pt x="13937" y="1182"/>
                      </a:cubicBezTo>
                      <a:cubicBezTo>
                        <a:pt x="13408" y="169"/>
                        <a:pt x="13037" y="1"/>
                        <a:pt x="1281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2153;p47">
                  <a:extLst>
                    <a:ext uri="{FF2B5EF4-FFF2-40B4-BE49-F238E27FC236}">
                      <a16:creationId xmlns:a16="http://schemas.microsoft.com/office/drawing/2014/main" id="{872CD24F-BACE-8769-9113-B5016FA7AD41}"/>
                    </a:ext>
                  </a:extLst>
                </p:cNvPr>
                <p:cNvSpPr/>
                <p:nvPr/>
              </p:nvSpPr>
              <p:spPr>
                <a:xfrm>
                  <a:off x="5780075" y="2402600"/>
                  <a:ext cx="325625" cy="29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25" h="11801" extrusionOk="0">
                      <a:moveTo>
                        <a:pt x="11516" y="0"/>
                      </a:moveTo>
                      <a:cubicBezTo>
                        <a:pt x="11371" y="0"/>
                        <a:pt x="11224" y="52"/>
                        <a:pt x="11106" y="159"/>
                      </a:cubicBezTo>
                      <a:cubicBezTo>
                        <a:pt x="10287" y="906"/>
                        <a:pt x="9225" y="2300"/>
                        <a:pt x="8524" y="3625"/>
                      </a:cubicBezTo>
                      <a:lnTo>
                        <a:pt x="7254" y="6026"/>
                      </a:lnTo>
                      <a:lnTo>
                        <a:pt x="4838" y="4788"/>
                      </a:lnTo>
                      <a:cubicBezTo>
                        <a:pt x="3505" y="4105"/>
                        <a:pt x="1836" y="3574"/>
                        <a:pt x="734" y="3434"/>
                      </a:cubicBezTo>
                      <a:cubicBezTo>
                        <a:pt x="708" y="3430"/>
                        <a:pt x="681" y="3429"/>
                        <a:pt x="656" y="3429"/>
                      </a:cubicBezTo>
                      <a:cubicBezTo>
                        <a:pt x="294" y="3429"/>
                        <a:pt x="1" y="3749"/>
                        <a:pt x="50" y="4118"/>
                      </a:cubicBezTo>
                      <a:lnTo>
                        <a:pt x="52" y="4130"/>
                      </a:lnTo>
                      <a:cubicBezTo>
                        <a:pt x="325" y="6192"/>
                        <a:pt x="4069" y="9353"/>
                        <a:pt x="9076" y="11801"/>
                      </a:cubicBezTo>
                      <a:cubicBezTo>
                        <a:pt x="11773" y="6924"/>
                        <a:pt x="13024" y="2185"/>
                        <a:pt x="12065" y="339"/>
                      </a:cubicBezTo>
                      <a:cubicBezTo>
                        <a:pt x="12063" y="335"/>
                        <a:pt x="12063" y="331"/>
                        <a:pt x="12061" y="329"/>
                      </a:cubicBezTo>
                      <a:cubicBezTo>
                        <a:pt x="11950" y="116"/>
                        <a:pt x="11735" y="0"/>
                        <a:pt x="1151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2154;p47">
                  <a:extLst>
                    <a:ext uri="{FF2B5EF4-FFF2-40B4-BE49-F238E27FC236}">
                      <a16:creationId xmlns:a16="http://schemas.microsoft.com/office/drawing/2014/main" id="{FA5B14AE-A44B-540A-9180-A7A46422A540}"/>
                    </a:ext>
                  </a:extLst>
                </p:cNvPr>
                <p:cNvSpPr/>
                <p:nvPr/>
              </p:nvSpPr>
              <p:spPr>
                <a:xfrm>
                  <a:off x="5810550" y="2439400"/>
                  <a:ext cx="258825" cy="22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3" h="9110" extrusionOk="0">
                      <a:moveTo>
                        <a:pt x="10002" y="0"/>
                      </a:moveTo>
                      <a:cubicBezTo>
                        <a:pt x="9936" y="0"/>
                        <a:pt x="9870" y="26"/>
                        <a:pt x="9820" y="85"/>
                      </a:cubicBezTo>
                      <a:cubicBezTo>
                        <a:pt x="9259" y="742"/>
                        <a:pt x="8617" y="1632"/>
                        <a:pt x="8115" y="2581"/>
                      </a:cubicBezTo>
                      <a:lnTo>
                        <a:pt x="6423" y="5782"/>
                      </a:lnTo>
                      <a:lnTo>
                        <a:pt x="3201" y="4132"/>
                      </a:lnTo>
                      <a:cubicBezTo>
                        <a:pt x="2294" y="3668"/>
                        <a:pt x="1238" y="3290"/>
                        <a:pt x="373" y="3066"/>
                      </a:cubicBezTo>
                      <a:cubicBezTo>
                        <a:pt x="352" y="3060"/>
                        <a:pt x="331" y="3058"/>
                        <a:pt x="310" y="3058"/>
                      </a:cubicBezTo>
                      <a:cubicBezTo>
                        <a:pt x="128" y="3058"/>
                        <a:pt x="1" y="3263"/>
                        <a:pt x="105" y="3431"/>
                      </a:cubicBezTo>
                      <a:cubicBezTo>
                        <a:pt x="1016" y="4915"/>
                        <a:pt x="3568" y="7092"/>
                        <a:pt x="7473" y="9109"/>
                      </a:cubicBezTo>
                      <a:cubicBezTo>
                        <a:pt x="9511" y="5217"/>
                        <a:pt x="10353" y="1970"/>
                        <a:pt x="10248" y="232"/>
                      </a:cubicBezTo>
                      <a:cubicBezTo>
                        <a:pt x="10240" y="89"/>
                        <a:pt x="10122" y="0"/>
                        <a:pt x="1000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1" name="Google Shape;2155;p47">
                <a:extLst>
                  <a:ext uri="{FF2B5EF4-FFF2-40B4-BE49-F238E27FC236}">
                    <a16:creationId xmlns:a16="http://schemas.microsoft.com/office/drawing/2014/main" id="{77303A74-C7FB-BAE5-2581-91E17474053E}"/>
                  </a:ext>
                </a:extLst>
              </p:cNvPr>
              <p:cNvSpPr/>
              <p:nvPr/>
            </p:nvSpPr>
            <p:spPr>
              <a:xfrm rot="6006037" flipH="1">
                <a:off x="3635622" y="1577440"/>
                <a:ext cx="353030" cy="361029"/>
              </a:xfrm>
              <a:custGeom>
                <a:avLst/>
                <a:gdLst/>
                <a:ahLst/>
                <a:cxnLst/>
                <a:rect l="l" t="t" r="r" b="b"/>
                <a:pathLst>
                  <a:path w="12128" h="12403" extrusionOk="0">
                    <a:moveTo>
                      <a:pt x="8565" y="5000"/>
                    </a:moveTo>
                    <a:cubicBezTo>
                      <a:pt x="8583" y="5000"/>
                      <a:pt x="8610" y="5012"/>
                      <a:pt x="8641" y="5045"/>
                    </a:cubicBezTo>
                    <a:cubicBezTo>
                      <a:pt x="8765" y="5179"/>
                      <a:pt x="8784" y="5406"/>
                      <a:pt x="8756" y="5614"/>
                    </a:cubicBezTo>
                    <a:cubicBezTo>
                      <a:pt x="8557" y="6754"/>
                      <a:pt x="7527" y="7769"/>
                      <a:pt x="6378" y="8139"/>
                    </a:cubicBezTo>
                    <a:lnTo>
                      <a:pt x="6378" y="8139"/>
                    </a:lnTo>
                    <a:cubicBezTo>
                      <a:pt x="6437" y="6959"/>
                      <a:pt x="7201" y="5735"/>
                      <a:pt x="8215" y="5156"/>
                    </a:cubicBezTo>
                    <a:cubicBezTo>
                      <a:pt x="8339" y="5089"/>
                      <a:pt x="8425" y="5066"/>
                      <a:pt x="8519" y="5032"/>
                    </a:cubicBezTo>
                    <a:cubicBezTo>
                      <a:pt x="8534" y="5026"/>
                      <a:pt x="8538" y="5017"/>
                      <a:pt x="8542" y="5011"/>
                    </a:cubicBezTo>
                    <a:cubicBezTo>
                      <a:pt x="8546" y="5004"/>
                      <a:pt x="8554" y="5000"/>
                      <a:pt x="8565" y="5000"/>
                    </a:cubicBezTo>
                    <a:close/>
                    <a:moveTo>
                      <a:pt x="3716" y="0"/>
                    </a:moveTo>
                    <a:cubicBezTo>
                      <a:pt x="3385" y="168"/>
                      <a:pt x="3091" y="380"/>
                      <a:pt x="2807" y="611"/>
                    </a:cubicBezTo>
                    <a:cubicBezTo>
                      <a:pt x="1934" y="1344"/>
                      <a:pt x="1252" y="2246"/>
                      <a:pt x="883" y="3374"/>
                    </a:cubicBezTo>
                    <a:cubicBezTo>
                      <a:pt x="0" y="5951"/>
                      <a:pt x="1719" y="8854"/>
                      <a:pt x="4338" y="9104"/>
                    </a:cubicBezTo>
                    <a:lnTo>
                      <a:pt x="4338" y="9104"/>
                    </a:lnTo>
                    <a:cubicBezTo>
                      <a:pt x="4712" y="10866"/>
                      <a:pt x="6296" y="12403"/>
                      <a:pt x="8130" y="12403"/>
                    </a:cubicBezTo>
                    <a:cubicBezTo>
                      <a:pt x="8173" y="12403"/>
                      <a:pt x="8216" y="12402"/>
                      <a:pt x="8259" y="12400"/>
                    </a:cubicBezTo>
                    <a:cubicBezTo>
                      <a:pt x="9466" y="12354"/>
                      <a:pt x="10537" y="11758"/>
                      <a:pt x="11397" y="10973"/>
                    </a:cubicBezTo>
                    <a:cubicBezTo>
                      <a:pt x="11666" y="10725"/>
                      <a:pt x="11912" y="10461"/>
                      <a:pt x="12128" y="10162"/>
                    </a:cubicBezTo>
                    <a:lnTo>
                      <a:pt x="12000" y="10015"/>
                    </a:lnTo>
                    <a:cubicBezTo>
                      <a:pt x="11049" y="10450"/>
                      <a:pt x="9942" y="10885"/>
                      <a:pt x="8913" y="10885"/>
                    </a:cubicBezTo>
                    <a:cubicBezTo>
                      <a:pt x="8719" y="10885"/>
                      <a:pt x="8529" y="10870"/>
                      <a:pt x="8343" y="10836"/>
                    </a:cubicBezTo>
                    <a:cubicBezTo>
                      <a:pt x="7361" y="10662"/>
                      <a:pt x="6613" y="9675"/>
                      <a:pt x="6422" y="8798"/>
                    </a:cubicBezTo>
                    <a:cubicBezTo>
                      <a:pt x="6421" y="8792"/>
                      <a:pt x="6420" y="8786"/>
                      <a:pt x="6419" y="8780"/>
                    </a:cubicBezTo>
                    <a:lnTo>
                      <a:pt x="6419" y="8780"/>
                    </a:lnTo>
                    <a:cubicBezTo>
                      <a:pt x="7818" y="8258"/>
                      <a:pt x="9229" y="7185"/>
                      <a:pt x="9800" y="5931"/>
                    </a:cubicBezTo>
                    <a:cubicBezTo>
                      <a:pt x="10312" y="4805"/>
                      <a:pt x="9710" y="3472"/>
                      <a:pt x="8389" y="3468"/>
                    </a:cubicBezTo>
                    <a:cubicBezTo>
                      <a:pt x="7440" y="3472"/>
                      <a:pt x="6643" y="4010"/>
                      <a:pt x="5988" y="4612"/>
                    </a:cubicBezTo>
                    <a:cubicBezTo>
                      <a:pt x="5085" y="5467"/>
                      <a:pt x="4394" y="6638"/>
                      <a:pt x="4277" y="7921"/>
                    </a:cubicBezTo>
                    <a:cubicBezTo>
                      <a:pt x="4275" y="7935"/>
                      <a:pt x="4274" y="7950"/>
                      <a:pt x="4272" y="7965"/>
                    </a:cubicBezTo>
                    <a:lnTo>
                      <a:pt x="4272" y="7965"/>
                    </a:lnTo>
                    <a:cubicBezTo>
                      <a:pt x="3839" y="7711"/>
                      <a:pt x="3479" y="7328"/>
                      <a:pt x="3202" y="6898"/>
                    </a:cubicBezTo>
                    <a:cubicBezTo>
                      <a:pt x="2891" y="6426"/>
                      <a:pt x="2621" y="5928"/>
                      <a:pt x="2465" y="5395"/>
                    </a:cubicBezTo>
                    <a:cubicBezTo>
                      <a:pt x="1959" y="3575"/>
                      <a:pt x="2933" y="1730"/>
                      <a:pt x="3847" y="145"/>
                    </a:cubicBezTo>
                    <a:lnTo>
                      <a:pt x="371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156;p47">
                <a:extLst>
                  <a:ext uri="{FF2B5EF4-FFF2-40B4-BE49-F238E27FC236}">
                    <a16:creationId xmlns:a16="http://schemas.microsoft.com/office/drawing/2014/main" id="{924F96D4-C72C-4EC7-4A6E-DFA3C00B8EE0}"/>
                  </a:ext>
                </a:extLst>
              </p:cNvPr>
              <p:cNvSpPr/>
              <p:nvPr/>
            </p:nvSpPr>
            <p:spPr>
              <a:xfrm rot="-5400318">
                <a:off x="4950103" y="2609888"/>
                <a:ext cx="327971" cy="335377"/>
              </a:xfrm>
              <a:custGeom>
                <a:avLst/>
                <a:gdLst/>
                <a:ahLst/>
                <a:cxnLst/>
                <a:rect l="l" t="t" r="r" b="b"/>
                <a:pathLst>
                  <a:path w="12128" h="12403" extrusionOk="0">
                    <a:moveTo>
                      <a:pt x="8565" y="5000"/>
                    </a:moveTo>
                    <a:cubicBezTo>
                      <a:pt x="8583" y="5000"/>
                      <a:pt x="8610" y="5012"/>
                      <a:pt x="8641" y="5045"/>
                    </a:cubicBezTo>
                    <a:cubicBezTo>
                      <a:pt x="8765" y="5179"/>
                      <a:pt x="8784" y="5406"/>
                      <a:pt x="8756" y="5614"/>
                    </a:cubicBezTo>
                    <a:cubicBezTo>
                      <a:pt x="8557" y="6754"/>
                      <a:pt x="7527" y="7769"/>
                      <a:pt x="6378" y="8139"/>
                    </a:cubicBezTo>
                    <a:lnTo>
                      <a:pt x="6378" y="8139"/>
                    </a:lnTo>
                    <a:cubicBezTo>
                      <a:pt x="6437" y="6959"/>
                      <a:pt x="7201" y="5735"/>
                      <a:pt x="8215" y="5156"/>
                    </a:cubicBezTo>
                    <a:cubicBezTo>
                      <a:pt x="8339" y="5089"/>
                      <a:pt x="8425" y="5066"/>
                      <a:pt x="8519" y="5032"/>
                    </a:cubicBezTo>
                    <a:cubicBezTo>
                      <a:pt x="8534" y="5026"/>
                      <a:pt x="8538" y="5017"/>
                      <a:pt x="8542" y="5011"/>
                    </a:cubicBezTo>
                    <a:cubicBezTo>
                      <a:pt x="8546" y="5004"/>
                      <a:pt x="8554" y="5000"/>
                      <a:pt x="8565" y="5000"/>
                    </a:cubicBezTo>
                    <a:close/>
                    <a:moveTo>
                      <a:pt x="3716" y="0"/>
                    </a:moveTo>
                    <a:cubicBezTo>
                      <a:pt x="3385" y="168"/>
                      <a:pt x="3091" y="380"/>
                      <a:pt x="2807" y="611"/>
                    </a:cubicBezTo>
                    <a:cubicBezTo>
                      <a:pt x="1934" y="1344"/>
                      <a:pt x="1252" y="2246"/>
                      <a:pt x="883" y="3374"/>
                    </a:cubicBezTo>
                    <a:cubicBezTo>
                      <a:pt x="0" y="5951"/>
                      <a:pt x="1719" y="8854"/>
                      <a:pt x="4338" y="9104"/>
                    </a:cubicBezTo>
                    <a:lnTo>
                      <a:pt x="4338" y="9104"/>
                    </a:lnTo>
                    <a:cubicBezTo>
                      <a:pt x="4712" y="10866"/>
                      <a:pt x="6296" y="12403"/>
                      <a:pt x="8130" y="12403"/>
                    </a:cubicBezTo>
                    <a:cubicBezTo>
                      <a:pt x="8173" y="12403"/>
                      <a:pt x="8216" y="12402"/>
                      <a:pt x="8259" y="12400"/>
                    </a:cubicBezTo>
                    <a:cubicBezTo>
                      <a:pt x="9466" y="12354"/>
                      <a:pt x="10537" y="11758"/>
                      <a:pt x="11397" y="10973"/>
                    </a:cubicBezTo>
                    <a:cubicBezTo>
                      <a:pt x="11666" y="10725"/>
                      <a:pt x="11912" y="10461"/>
                      <a:pt x="12128" y="10162"/>
                    </a:cubicBezTo>
                    <a:lnTo>
                      <a:pt x="12000" y="10015"/>
                    </a:lnTo>
                    <a:cubicBezTo>
                      <a:pt x="11049" y="10450"/>
                      <a:pt x="9942" y="10885"/>
                      <a:pt x="8913" y="10885"/>
                    </a:cubicBezTo>
                    <a:cubicBezTo>
                      <a:pt x="8719" y="10885"/>
                      <a:pt x="8529" y="10870"/>
                      <a:pt x="8343" y="10836"/>
                    </a:cubicBezTo>
                    <a:cubicBezTo>
                      <a:pt x="7361" y="10662"/>
                      <a:pt x="6613" y="9675"/>
                      <a:pt x="6422" y="8798"/>
                    </a:cubicBezTo>
                    <a:cubicBezTo>
                      <a:pt x="6421" y="8792"/>
                      <a:pt x="6420" y="8786"/>
                      <a:pt x="6419" y="8780"/>
                    </a:cubicBezTo>
                    <a:lnTo>
                      <a:pt x="6419" y="8780"/>
                    </a:lnTo>
                    <a:cubicBezTo>
                      <a:pt x="7818" y="8258"/>
                      <a:pt x="9229" y="7185"/>
                      <a:pt x="9800" y="5931"/>
                    </a:cubicBezTo>
                    <a:cubicBezTo>
                      <a:pt x="10312" y="4805"/>
                      <a:pt x="9710" y="3472"/>
                      <a:pt x="8389" y="3468"/>
                    </a:cubicBezTo>
                    <a:cubicBezTo>
                      <a:pt x="7440" y="3472"/>
                      <a:pt x="6643" y="4010"/>
                      <a:pt x="5988" y="4612"/>
                    </a:cubicBezTo>
                    <a:cubicBezTo>
                      <a:pt x="5085" y="5467"/>
                      <a:pt x="4394" y="6638"/>
                      <a:pt x="4277" y="7921"/>
                    </a:cubicBezTo>
                    <a:cubicBezTo>
                      <a:pt x="4275" y="7935"/>
                      <a:pt x="4274" y="7950"/>
                      <a:pt x="4272" y="7965"/>
                    </a:cubicBezTo>
                    <a:lnTo>
                      <a:pt x="4272" y="7965"/>
                    </a:lnTo>
                    <a:cubicBezTo>
                      <a:pt x="3839" y="7711"/>
                      <a:pt x="3479" y="7328"/>
                      <a:pt x="3202" y="6898"/>
                    </a:cubicBezTo>
                    <a:cubicBezTo>
                      <a:pt x="2891" y="6426"/>
                      <a:pt x="2621" y="5928"/>
                      <a:pt x="2465" y="5395"/>
                    </a:cubicBezTo>
                    <a:cubicBezTo>
                      <a:pt x="1959" y="3575"/>
                      <a:pt x="2933" y="1730"/>
                      <a:pt x="3847" y="145"/>
                    </a:cubicBezTo>
                    <a:lnTo>
                      <a:pt x="371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95325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669E84D6-ECD9-3910-6C49-C75D900B50E4}"/>
              </a:ext>
            </a:extLst>
          </p:cNvPr>
          <p:cNvSpPr txBox="1"/>
          <p:nvPr/>
        </p:nvSpPr>
        <p:spPr>
          <a:xfrm>
            <a:off x="1170878" y="1344679"/>
            <a:ext cx="6802244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>
              <a:lnSpc>
                <a:spcPct val="150000"/>
              </a:lnSpc>
            </a:pPr>
            <a:r>
              <a:rPr lang="th-TH" sz="16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hulabhorn Likit Text" panose="00000500000000000000" pitchFamily="2" charset="-34"/>
                <a:cs typeface="Chulabhorn Likit Text" panose="00000500000000000000" pitchFamily="2" charset="-34"/>
              </a:rPr>
              <a:t>หลักการจัดกิจกรรมการเคลื่อนไหว</a:t>
            </a:r>
          </a:p>
          <a:p>
            <a:pPr algn="thaiDist">
              <a:lnSpc>
                <a:spcPct val="150000"/>
              </a:lnSpc>
            </a:pPr>
            <a:r>
              <a:rPr lang="th-TH" dirty="0">
                <a:solidFill>
                  <a:schemeClr val="tx1">
                    <a:lumMod val="90000"/>
                    <a:lumOff val="10000"/>
                  </a:schemeClr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        </a:t>
            </a:r>
            <a:r>
              <a:rPr lang="th-TH" sz="1600" dirty="0">
                <a:solidFill>
                  <a:schemeClr val="tx1">
                    <a:lumMod val="90000"/>
                    <a:lumOff val="10000"/>
                  </a:schemeClr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กิจกรรมการเคลื่อนไหวเป็นกิจกรรมเสริมสมรรถนะทางกายและการเรียนรู้การเรียนรู้เป็นกระบวนการทางสติปัญญาที่พัฒนาสืบเนื่องตลอดชีวิต สามารถเกิดขึ้นได้ทุกเวลาทุกสถานที่ ขึ้นอยู่กับความเหมาะสมของกิจกรรมที่เด็กได้รับ กระบวนการเรียนที่เหมาะสมสามารถทำให้ผู้เรียนพัฒนาตนเองได้เต็มศักยภาพ </a:t>
            </a:r>
            <a:r>
              <a:rPr lang="th-TH" dirty="0">
                <a:solidFill>
                  <a:schemeClr val="tx1">
                    <a:lumMod val="90000"/>
                    <a:lumOff val="10000"/>
                  </a:schemeClr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(สำนักเลขาธิการสภาการศึกษา, 2556) </a:t>
            </a:r>
            <a:r>
              <a:rPr lang="th-TH" sz="1600" dirty="0">
                <a:solidFill>
                  <a:schemeClr val="tx1">
                    <a:lumMod val="90000"/>
                    <a:lumOff val="10000"/>
                  </a:schemeClr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โดยลักษณะของกิจกรรมเคลื่อนไหวสำหรับเด็กปฐมวัยจึงควรมีลักษณะ ดังนี้</a:t>
            </a:r>
            <a:endParaRPr lang="en-US" dirty="0">
              <a:solidFill>
                <a:schemeClr val="tx1">
                  <a:lumMod val="90000"/>
                  <a:lumOff val="10000"/>
                </a:schemeClr>
              </a:solidFill>
              <a:latin typeface="ChulaCharasNew" panose="02000506000000020004" pitchFamily="2" charset="-34"/>
              <a:cs typeface="ChulaCharasNew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799287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623E77C4-FCF9-1A07-EC47-88D9DE2C2E33}"/>
              </a:ext>
            </a:extLst>
          </p:cNvPr>
          <p:cNvGrpSpPr/>
          <p:nvPr/>
        </p:nvGrpSpPr>
        <p:grpSpPr>
          <a:xfrm>
            <a:off x="743318" y="258177"/>
            <a:ext cx="7434242" cy="4102643"/>
            <a:chOff x="758186" y="570411"/>
            <a:chExt cx="7434242" cy="4102643"/>
          </a:xfrm>
        </p:grpSpPr>
        <p:sp>
          <p:nvSpPr>
            <p:cNvPr id="13" name="กล่องข้อความ 12">
              <a:extLst>
                <a:ext uri="{FF2B5EF4-FFF2-40B4-BE49-F238E27FC236}">
                  <a16:creationId xmlns:a16="http://schemas.microsoft.com/office/drawing/2014/main" id="{9BF5E6AB-A7A4-84BC-2307-16CF4B0FAEFD}"/>
                </a:ext>
              </a:extLst>
            </p:cNvPr>
            <p:cNvSpPr txBox="1"/>
            <p:nvPr/>
          </p:nvSpPr>
          <p:spPr>
            <a:xfrm>
              <a:off x="4891669" y="800840"/>
              <a:ext cx="3300759" cy="38722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>
                <a:lnSpc>
                  <a:spcPct val="150000"/>
                </a:lnSpc>
              </a:pPr>
              <a:r>
                <a:rPr lang="th-TH" sz="1500" dirty="0"/>
                <a:t>      </a:t>
              </a:r>
              <a:r>
                <a:rPr lang="th-TH" sz="1500" b="1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ChulaCharasNew" panose="02000506000000020004" pitchFamily="2" charset="-34"/>
                  <a:cs typeface="ChulaCharasNew" panose="02000506000000020004" pitchFamily="2" charset="-34"/>
                </a:rPr>
                <a:t>กิจกรรมที่ครูให้เด็กกระทำต้องมีลักษณะ สร้างสรรค์มากที่สุด</a:t>
              </a:r>
              <a:r>
                <a:rPr lang="th-TH" sz="15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ChulaCharasNew" panose="02000506000000020004" pitchFamily="2" charset="-34"/>
                  <a:cs typeface="ChulaCharasNew" panose="02000506000000020004" pitchFamily="2" charset="-34"/>
                </a:rPr>
                <a:t> แม้จะเป็นกิจกรรม             การเคลื่อนไหวอยู่กับที่ เช่น ครูต้องการให้เด็กทำสะพานโค้งและยืนตรง ครูจะต้องไม่เป็นผู้สาธิตหรือบอกให้เด็กทำตามวิธีการ แต่ให้ครูควรกระตุ้นเด็กใช้ประสบการณ์นำสู่แนวคิดและการปฏิบัติของเด็กโดยครูเล่าเป็นเรื่อง เช่น "เช้าวันหนึ่งเราไปพบต้นไม้เอนโค้งไปกับพื้น เมื่อแสงแดดส่องต้นไม้นั้น ต้นไม้ก็เริ่มเป็นอย่างไร(ขยายความ)" ให้เด็กคิดภาพแล้วคิดต่อที่จะทำตนเป็นต้นไม้ของเด็กไม่ใช่ต้นไม้อย่างที่ครูบอก</a:t>
              </a:r>
              <a:endParaRPr lang="en-US" sz="1500" dirty="0">
                <a:solidFill>
                  <a:schemeClr val="tx1">
                    <a:lumMod val="90000"/>
                    <a:lumOff val="10000"/>
                  </a:schemeClr>
                </a:solidFill>
                <a:latin typeface="ChulaCharasNew" panose="02000506000000020004" pitchFamily="2" charset="-34"/>
                <a:cs typeface="ChulaCharasNew" panose="02000506000000020004" pitchFamily="2" charset="-34"/>
              </a:endParaRPr>
            </a:p>
          </p:txBody>
        </p:sp>
        <p:sp>
          <p:nvSpPr>
            <p:cNvPr id="14" name="Google Shape;1897;p43">
              <a:extLst>
                <a:ext uri="{FF2B5EF4-FFF2-40B4-BE49-F238E27FC236}">
                  <a16:creationId xmlns:a16="http://schemas.microsoft.com/office/drawing/2014/main" id="{662FB9A1-1BA2-3092-DCC4-135B73897265}"/>
                </a:ext>
              </a:extLst>
            </p:cNvPr>
            <p:cNvSpPr txBox="1">
              <a:spLocks/>
            </p:cNvSpPr>
            <p:nvPr/>
          </p:nvSpPr>
          <p:spPr>
            <a:xfrm>
              <a:off x="4683512" y="570411"/>
              <a:ext cx="572430" cy="654143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th-TH" sz="3600" b="1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</a:t>
              </a:r>
              <a:endParaRPr lang="en" sz="36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pic>
          <p:nvPicPr>
            <p:cNvPr id="6146" name="Picture 2" descr="อาจเป็นรูปภาพของ 15 คน, เด็ก และ ผู้คนกำลังเต้นรำ">
              <a:extLst>
                <a:ext uri="{FF2B5EF4-FFF2-40B4-BE49-F238E27FC236}">
                  <a16:creationId xmlns:a16="http://schemas.microsoft.com/office/drawing/2014/main" id="{4A74CFE6-7C92-AE0D-B7C7-C858906DF8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86" y="1702187"/>
              <a:ext cx="3858419" cy="25717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กลุ่ม 3">
            <a:extLst>
              <a:ext uri="{FF2B5EF4-FFF2-40B4-BE49-F238E27FC236}">
                <a16:creationId xmlns:a16="http://schemas.microsoft.com/office/drawing/2014/main" id="{245014C7-8026-F3F6-2915-6F06B5A5CBE2}"/>
              </a:ext>
            </a:extLst>
          </p:cNvPr>
          <p:cNvGrpSpPr/>
          <p:nvPr/>
        </p:nvGrpSpPr>
        <p:grpSpPr>
          <a:xfrm>
            <a:off x="1189464" y="1309278"/>
            <a:ext cx="3055433" cy="2122662"/>
            <a:chOff x="1122557" y="1346449"/>
            <a:chExt cx="3055433" cy="2122662"/>
          </a:xfrm>
        </p:grpSpPr>
        <p:sp>
          <p:nvSpPr>
            <p:cNvPr id="2" name="กล่องข้อความ 1">
              <a:extLst>
                <a:ext uri="{FF2B5EF4-FFF2-40B4-BE49-F238E27FC236}">
                  <a16:creationId xmlns:a16="http://schemas.microsoft.com/office/drawing/2014/main" id="{DF6C7A77-67E0-68E3-7D07-4EB27431FC44}"/>
                </a:ext>
              </a:extLst>
            </p:cNvPr>
            <p:cNvSpPr txBox="1"/>
            <p:nvPr/>
          </p:nvSpPr>
          <p:spPr>
            <a:xfrm>
              <a:off x="1122557" y="1674389"/>
              <a:ext cx="3055433" cy="17947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5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ChulaCharasNew" panose="02000506000000020004" pitchFamily="2" charset="-34"/>
                  <a:cs typeface="ChulaCharasNew" panose="02000506000000020004" pitchFamily="2" charset="-34"/>
                </a:rPr>
                <a:t>           </a:t>
              </a:r>
              <a:r>
                <a:rPr lang="th-TH" sz="1500" b="1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ChulaCharasNew" panose="02000506000000020004" pitchFamily="2" charset="-34"/>
                  <a:cs typeface="ChulaCharasNew" panose="02000506000000020004" pitchFamily="2" charset="-34"/>
                </a:rPr>
                <a:t>กิจกรรมควรเริ่มต้นจากการเคลื่อนไหวร่างกายโดยส่วนรวมก่อน </a:t>
              </a:r>
              <a:endParaRPr lang="en-US" sz="15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hulaCharasNew" panose="02000506000000020004" pitchFamily="2" charset="-34"/>
                <a:cs typeface="ChulaCharasNew" panose="02000506000000020004" pitchFamily="2" charset="-34"/>
              </a:endParaRPr>
            </a:p>
            <a:p>
              <a:pPr>
                <a:lnSpc>
                  <a:spcPct val="150000"/>
                </a:lnSpc>
              </a:pPr>
              <a:r>
                <a:rPr lang="th-TH" sz="1500" b="1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ChulaCharasNew" panose="02000506000000020004" pitchFamily="2" charset="-34"/>
                  <a:cs typeface="ChulaCharasNew" panose="02000506000000020004" pitchFamily="2" charset="-34"/>
                </a:rPr>
                <a:t>แล้วจึงไปส่วนแขนขา</a:t>
              </a:r>
              <a:r>
                <a:rPr lang="th-TH" sz="15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ChulaCharasNew" panose="02000506000000020004" pitchFamily="2" charset="-34"/>
                  <a:cs typeface="ChulaCharasNew" panose="02000506000000020004" pitchFamily="2" charset="-34"/>
                </a:rPr>
                <a:t> ในขณะเดียวกันครูต้องสังเกตและสร้างความเชื่อมั่นให้กับเด็กเรียนรู้ร่างกายและการเคลื่อนไหวของตนด้วย</a:t>
              </a:r>
              <a:endParaRPr lang="en-US" sz="1500" dirty="0">
                <a:solidFill>
                  <a:schemeClr val="tx1">
                    <a:lumMod val="90000"/>
                    <a:lumOff val="10000"/>
                  </a:schemeClr>
                </a:solidFill>
                <a:latin typeface="ChulaCharasNew" panose="02000506000000020004" pitchFamily="2" charset="-34"/>
                <a:cs typeface="ChulaCharasNew" panose="02000506000000020004" pitchFamily="2" charset="-34"/>
              </a:endParaRPr>
            </a:p>
          </p:txBody>
        </p:sp>
        <p:sp>
          <p:nvSpPr>
            <p:cNvPr id="3" name="Google Shape;1897;p43">
              <a:extLst>
                <a:ext uri="{FF2B5EF4-FFF2-40B4-BE49-F238E27FC236}">
                  <a16:creationId xmlns:a16="http://schemas.microsoft.com/office/drawing/2014/main" id="{21D49953-C9A0-DB48-8D94-9461A88452B9}"/>
                </a:ext>
              </a:extLst>
            </p:cNvPr>
            <p:cNvSpPr txBox="1">
              <a:spLocks/>
            </p:cNvSpPr>
            <p:nvPr/>
          </p:nvSpPr>
          <p:spPr>
            <a:xfrm>
              <a:off x="1122557" y="1346449"/>
              <a:ext cx="550126" cy="65587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3600" b="1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2</a:t>
              </a:r>
              <a:endParaRPr lang="en" sz="36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7170" name="Picture 2" descr="อาจเป็นรูปภาพของ 11 คน, เด็ก, ของเล่นเด็ก และ ข้อความ">
            <a:extLst>
              <a:ext uri="{FF2B5EF4-FFF2-40B4-BE49-F238E27FC236}">
                <a16:creationId xmlns:a16="http://schemas.microsoft.com/office/drawing/2014/main" id="{DC617D40-4749-3D67-2432-DCCA28D6E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7411"/>
            <a:ext cx="2884449" cy="43286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05291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623E77C4-FCF9-1A07-EC47-88D9DE2C2E33}"/>
              </a:ext>
            </a:extLst>
          </p:cNvPr>
          <p:cNvGrpSpPr/>
          <p:nvPr/>
        </p:nvGrpSpPr>
        <p:grpSpPr>
          <a:xfrm>
            <a:off x="4765288" y="243309"/>
            <a:ext cx="3129776" cy="4139813"/>
            <a:chOff x="4683512" y="629885"/>
            <a:chExt cx="3516350" cy="4139813"/>
          </a:xfrm>
        </p:grpSpPr>
        <p:sp>
          <p:nvSpPr>
            <p:cNvPr id="13" name="กล่องข้อความ 12">
              <a:extLst>
                <a:ext uri="{FF2B5EF4-FFF2-40B4-BE49-F238E27FC236}">
                  <a16:creationId xmlns:a16="http://schemas.microsoft.com/office/drawing/2014/main" id="{9BF5E6AB-A7A4-84BC-2307-16CF4B0FAEFD}"/>
                </a:ext>
              </a:extLst>
            </p:cNvPr>
            <p:cNvSpPr txBox="1"/>
            <p:nvPr/>
          </p:nvSpPr>
          <p:spPr>
            <a:xfrm>
              <a:off x="4899103" y="897484"/>
              <a:ext cx="3300759" cy="38722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>
                <a:lnSpc>
                  <a:spcPct val="150000"/>
                </a:lnSpc>
              </a:pPr>
              <a:r>
                <a:rPr lang="en-US" sz="15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ChulaCharasNew" panose="02000506000000020004" pitchFamily="2" charset="-34"/>
                  <a:cs typeface="ChulaCharasNew" panose="02000506000000020004" pitchFamily="2" charset="-34"/>
                </a:rPr>
                <a:t>       </a:t>
              </a:r>
              <a:r>
                <a:rPr lang="th-TH" sz="1500" b="1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ChulaCharasNew" panose="02000506000000020004" pitchFamily="2" charset="-34"/>
                  <a:cs typeface="ChulaCharasNew" panose="02000506000000020004" pitchFamily="2" charset="-34"/>
                </a:rPr>
                <a:t>ท่าทางของการเคลื่อนไหวต้องไม่สร้างความยากให้กับเด็ก เพื่อนำไปสู่การสร้างความมั่นใจให้กับเด็ก แต่ต้องมีความหมายสำหรับเด็ก </a:t>
              </a:r>
              <a:r>
                <a:rPr lang="th-TH" sz="15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ChulaCharasNew" panose="02000506000000020004" pitchFamily="2" charset="-34"/>
                  <a:cs typeface="ChulaCharasNew" panose="02000506000000020004" pitchFamily="2" charset="-34"/>
                </a:rPr>
                <a:t>ในการเรียนโดยเฉพาะการพัฒนาการรับรู้และการสร้างสรรค์ตัวอย่าง</a:t>
              </a:r>
              <a:r>
                <a:rPr lang="en-US" sz="15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ChulaCharasNew" panose="02000506000000020004" pitchFamily="2" charset="-34"/>
                  <a:cs typeface="ChulaCharasNew" panose="02000506000000020004" pitchFamily="2" charset="-34"/>
                </a:rPr>
                <a:t> </a:t>
              </a:r>
              <a:r>
                <a:rPr lang="th-TH" sz="15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ChulaCharasNew" panose="02000506000000020004" pitchFamily="2" charset="-34"/>
                  <a:cs typeface="ChulaCharasNew" panose="02000506000000020004" pitchFamily="2" charset="-34"/>
                </a:rPr>
                <a:t>เช่นพัฒนาการรับรู้และอารมณ์ ควรจัดกิจกรรมเดินตามเส้นตรง เส้นเฉียง หรือเดินตามเส้นซิกแช</a:t>
              </a:r>
              <a:r>
                <a:rPr lang="th-TH" sz="1500" dirty="0" err="1">
                  <a:solidFill>
                    <a:schemeClr val="tx1">
                      <a:lumMod val="90000"/>
                      <a:lumOff val="10000"/>
                    </a:schemeClr>
                  </a:solidFill>
                  <a:latin typeface="ChulaCharasNew" panose="02000506000000020004" pitchFamily="2" charset="-34"/>
                  <a:cs typeface="ChulaCharasNew" panose="02000506000000020004" pitchFamily="2" charset="-34"/>
                </a:rPr>
                <a:t>็ก</a:t>
              </a:r>
              <a:r>
                <a:rPr lang="th-TH" sz="15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ChulaCharasNew" panose="02000506000000020004" pitchFamily="2" charset="-34"/>
                  <a:cs typeface="ChulaCharasNew" panose="02000506000000020004" pitchFamily="2" charset="-34"/>
                </a:rPr>
                <a:t>บ้าง เป็นต้นพัฒนาการสร้างสรรค์โดยใช้กิจกรรมหลาย ๆ อย่างมารวมกัน เช่น การเคลื่อนไหวประกอบดนตรี ประกอบอุปกรณ์</a:t>
              </a:r>
              <a:endParaRPr lang="en-US" sz="1500" dirty="0">
                <a:solidFill>
                  <a:schemeClr val="tx1">
                    <a:lumMod val="90000"/>
                    <a:lumOff val="10000"/>
                  </a:schemeClr>
                </a:solidFill>
                <a:latin typeface="ChulaCharasNew" panose="02000506000000020004" pitchFamily="2" charset="-34"/>
                <a:cs typeface="ChulaCharasNew" panose="02000506000000020004" pitchFamily="2" charset="-34"/>
              </a:endParaRPr>
            </a:p>
          </p:txBody>
        </p:sp>
        <p:sp>
          <p:nvSpPr>
            <p:cNvPr id="14" name="Google Shape;1897;p43">
              <a:extLst>
                <a:ext uri="{FF2B5EF4-FFF2-40B4-BE49-F238E27FC236}">
                  <a16:creationId xmlns:a16="http://schemas.microsoft.com/office/drawing/2014/main" id="{662FB9A1-1BA2-3092-DCC4-135B73897265}"/>
                </a:ext>
              </a:extLst>
            </p:cNvPr>
            <p:cNvSpPr txBox="1">
              <a:spLocks/>
            </p:cNvSpPr>
            <p:nvPr/>
          </p:nvSpPr>
          <p:spPr>
            <a:xfrm>
              <a:off x="4683512" y="629885"/>
              <a:ext cx="572430" cy="654143"/>
            </a:xfrm>
            <a:prstGeom prst="rect">
              <a:avLst/>
            </a:prstGeom>
            <a:solidFill>
              <a:srgbClr val="A9DF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3600" b="1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3</a:t>
              </a:r>
              <a:endParaRPr lang="en" sz="36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8194" name="Picture 2" descr="อาจเป็นรูปภาพของ 9 คน, เด็ก และ จานร่อน">
            <a:extLst>
              <a:ext uri="{FF2B5EF4-FFF2-40B4-BE49-F238E27FC236}">
                <a16:creationId xmlns:a16="http://schemas.microsoft.com/office/drawing/2014/main" id="{F2C20B42-CE9A-ED7E-A7D5-C01DDAAD0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68" y="243309"/>
            <a:ext cx="3071700" cy="20473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6" name="Picture 4" descr="อาจเป็นรูปภาพของ 11 คน, เด็ก, ผู้คนกำลังฝึกโยคะ, ผู้คนกำลังเต้นรำ, ผู้คนกำลังฝึกศิลปะการป้องกันตัว และ ข้อความ">
            <a:extLst>
              <a:ext uri="{FF2B5EF4-FFF2-40B4-BE49-F238E27FC236}">
                <a16:creationId xmlns:a16="http://schemas.microsoft.com/office/drawing/2014/main" id="{AF2734AD-9AE7-49BB-A45C-C3E14DC98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423" y="2571750"/>
            <a:ext cx="3322352" cy="22144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22251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กลุ่ม 3">
            <a:extLst>
              <a:ext uri="{FF2B5EF4-FFF2-40B4-BE49-F238E27FC236}">
                <a16:creationId xmlns:a16="http://schemas.microsoft.com/office/drawing/2014/main" id="{245014C7-8026-F3F6-2915-6F06B5A5CBE2}"/>
              </a:ext>
            </a:extLst>
          </p:cNvPr>
          <p:cNvGrpSpPr/>
          <p:nvPr/>
        </p:nvGrpSpPr>
        <p:grpSpPr>
          <a:xfrm>
            <a:off x="743416" y="893983"/>
            <a:ext cx="4497658" cy="3094501"/>
            <a:chOff x="1068929" y="1302861"/>
            <a:chExt cx="4635046" cy="3094501"/>
          </a:xfrm>
        </p:grpSpPr>
        <p:sp>
          <p:nvSpPr>
            <p:cNvPr id="2" name="กล่องข้อความ 1">
              <a:extLst>
                <a:ext uri="{FF2B5EF4-FFF2-40B4-BE49-F238E27FC236}">
                  <a16:creationId xmlns:a16="http://schemas.microsoft.com/office/drawing/2014/main" id="{DF6C7A77-67E0-68E3-7D07-4EB27431FC44}"/>
                </a:ext>
              </a:extLst>
            </p:cNvPr>
            <p:cNvSpPr txBox="1"/>
            <p:nvPr/>
          </p:nvSpPr>
          <p:spPr>
            <a:xfrm>
              <a:off x="1068929" y="1563894"/>
              <a:ext cx="4635046" cy="28334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15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ChulaCharasNew" panose="02000506000000020004" pitchFamily="2" charset="-34"/>
                  <a:cs typeface="ChulaCharasNew" panose="02000506000000020004" pitchFamily="2" charset="-34"/>
                </a:rPr>
                <a:t>            </a:t>
              </a:r>
              <a:r>
                <a:rPr lang="th-TH" sz="1500" b="1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ChulaCharasNew" panose="02000506000000020004" pitchFamily="2" charset="-34"/>
                  <a:cs typeface="ChulaCharasNew" panose="02000506000000020004" pitchFamily="2" charset="-34"/>
                </a:rPr>
                <a:t>มีบริเวณและพื้นที่สำหรับเด็ก เพื่อให้มีความคล่องตัวในการเคลื่อนที่ร่างกายทั้งอยู่กับที่และเคลื่อนที่ เพื่อเด็กจะได้เรียนรู้พื้นที่รอบ ๆ ตัว รู้จักบริเวณรอบตัวเองและบริเวณรอบข้าง </a:t>
              </a:r>
              <a:r>
                <a:rPr lang="th-TH" sz="15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ChulaCharasNew" panose="02000506000000020004" pitchFamily="2" charset="-34"/>
                  <a:cs typeface="ChulaCharasNew" panose="02000506000000020004" pitchFamily="2" charset="-34"/>
                </a:rPr>
                <a:t>การเคลื่อนไหวสอนให้เด็กเรียนรู้พื้นที่ (</a:t>
              </a:r>
              <a:r>
                <a:rPr lang="en-US" sz="15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ChulaCharasNew" panose="02000506000000020004" pitchFamily="2" charset="-34"/>
                  <a:cs typeface="ChulaCharasNew" panose="02000506000000020004" pitchFamily="2" charset="-34"/>
                </a:rPr>
                <a:t>space) </a:t>
              </a:r>
              <a:r>
                <a:rPr lang="th-TH" sz="15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ChulaCharasNew" panose="02000506000000020004" pitchFamily="2" charset="-34"/>
                  <a:cs typeface="ChulaCharasNew" panose="02000506000000020004" pitchFamily="2" charset="-34"/>
                </a:rPr>
                <a:t>สิ่งที่ครูสอนไม่ใช่การสั่งให้เด็กยืน ณ ตำแหน่งที่ครูกำหนด แต่การเรียนรู้พื้นที่คือสิ่งที่ครูบอกเด็กว่า "ให้หาพื้นที่ที่เด็ก ๆ กางแขน แกว่ง แล้วไม่ชนเพื่อน" การบอกเด็กเช่นนี้เป็นการสร้างให้เด็กเรียนรู้ "ตน" กับ "พื้นที่" ที่สัมพันธ์กับเพื่อนคือรู้จักคำว่า "</a:t>
              </a:r>
              <a:r>
                <a:rPr lang="en-US" sz="15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ChulaCharasNew" panose="02000506000000020004" pitchFamily="2" charset="-34"/>
                  <a:cs typeface="ChulaCharasNew" panose="02000506000000020004" pitchFamily="2" charset="-34"/>
                </a:rPr>
                <a:t>space"</a:t>
              </a:r>
            </a:p>
          </p:txBody>
        </p:sp>
        <p:sp>
          <p:nvSpPr>
            <p:cNvPr id="3" name="Google Shape;1897;p43">
              <a:extLst>
                <a:ext uri="{FF2B5EF4-FFF2-40B4-BE49-F238E27FC236}">
                  <a16:creationId xmlns:a16="http://schemas.microsoft.com/office/drawing/2014/main" id="{21D49953-C9A0-DB48-8D94-9461A88452B9}"/>
                </a:ext>
              </a:extLst>
            </p:cNvPr>
            <p:cNvSpPr txBox="1">
              <a:spLocks/>
            </p:cNvSpPr>
            <p:nvPr/>
          </p:nvSpPr>
          <p:spPr>
            <a:xfrm>
              <a:off x="1127948" y="1302861"/>
              <a:ext cx="550126" cy="655879"/>
            </a:xfrm>
            <a:prstGeom prst="rect">
              <a:avLst/>
            </a:prstGeom>
            <a:solidFill>
              <a:schemeClr val="tx1">
                <a:lumMod val="25000"/>
                <a:lumOff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th-TH" sz="3600" b="1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4</a:t>
              </a:r>
              <a:endParaRPr lang="en" sz="36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9218" name="Picture 2" descr="ไม่มีคำอธิบายรูปภาพ">
            <a:extLst>
              <a:ext uri="{FF2B5EF4-FFF2-40B4-BE49-F238E27FC236}">
                <a16:creationId xmlns:a16="http://schemas.microsoft.com/office/drawing/2014/main" id="{EC5A0AB0-61F6-DE53-884D-6DD90E744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893" y="1549862"/>
            <a:ext cx="3300725" cy="2199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69881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623E77C4-FCF9-1A07-EC47-88D9DE2C2E33}"/>
              </a:ext>
            </a:extLst>
          </p:cNvPr>
          <p:cNvGrpSpPr/>
          <p:nvPr/>
        </p:nvGrpSpPr>
        <p:grpSpPr>
          <a:xfrm>
            <a:off x="5139057" y="1187079"/>
            <a:ext cx="2979031" cy="2754817"/>
            <a:chOff x="4827817" y="1150276"/>
            <a:chExt cx="3346985" cy="2754817"/>
          </a:xfrm>
        </p:grpSpPr>
        <p:sp>
          <p:nvSpPr>
            <p:cNvPr id="13" name="กล่องข้อความ 12">
              <a:extLst>
                <a:ext uri="{FF2B5EF4-FFF2-40B4-BE49-F238E27FC236}">
                  <a16:creationId xmlns:a16="http://schemas.microsoft.com/office/drawing/2014/main" id="{9BF5E6AB-A7A4-84BC-2307-16CF4B0FAEFD}"/>
                </a:ext>
              </a:extLst>
            </p:cNvPr>
            <p:cNvSpPr txBox="1"/>
            <p:nvPr/>
          </p:nvSpPr>
          <p:spPr>
            <a:xfrm>
              <a:off x="4899104" y="1417874"/>
              <a:ext cx="3275698" cy="24872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>
                <a:lnSpc>
                  <a:spcPct val="150000"/>
                </a:lnSpc>
              </a:pPr>
              <a:r>
                <a:rPr lang="th-TH" sz="15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ChulaCharasNew" panose="02000506000000020004" pitchFamily="2" charset="-34"/>
                  <a:cs typeface="ChulaCharasNew" panose="02000506000000020004" pitchFamily="2" charset="-34"/>
                </a:rPr>
                <a:t>         ให้อิสระเด็กในการเคลื่อนไหวตามลักษณะของกิจกรรมการเคลื่อนไหว ซึ่งอิสระนี้หมายถึงการให้เด็กทำตามเสียงดนตรีมากกว่า</a:t>
              </a:r>
              <a:r>
                <a:rPr lang="th-TH" sz="1500" dirty="0" err="1">
                  <a:solidFill>
                    <a:schemeClr val="tx1">
                      <a:lumMod val="90000"/>
                      <a:lumOff val="10000"/>
                    </a:schemeClr>
                  </a:solidFill>
                  <a:latin typeface="ChulaCharasNew" panose="02000506000000020004" pitchFamily="2" charset="-34"/>
                  <a:cs typeface="ChulaCharasNew" panose="02000506000000020004" pitchFamily="2" charset="-34"/>
                </a:rPr>
                <a:t>การทำ</a:t>
              </a:r>
              <a:r>
                <a:rPr lang="th-TH" sz="15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ChulaCharasNew" panose="02000506000000020004" pitchFamily="2" charset="-34"/>
                  <a:cs typeface="ChulaCharasNew" panose="02000506000000020004" pitchFamily="2" charset="-34"/>
                </a:rPr>
                <a:t>ท่าตามเนื้อเพลงหรือทำตามคำสั่ง แต่ให้เด็กรู้จักการสังเกตว่าเมื่อไรควรเคลื่อนไหว และเมื่อไรควร</a:t>
              </a:r>
            </a:p>
            <a:p>
              <a:pPr algn="thaiDist">
                <a:lnSpc>
                  <a:spcPct val="150000"/>
                </a:lnSpc>
              </a:pPr>
              <a:r>
                <a:rPr lang="th-TH" sz="15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ChulaCharasNew" panose="02000506000000020004" pitchFamily="2" charset="-34"/>
                  <a:cs typeface="ChulaCharasNew" panose="02000506000000020004" pitchFamily="2" charset="-34"/>
                </a:rPr>
                <a:t>หยุดด้วยตัวของเด็กเอง</a:t>
              </a:r>
              <a:endParaRPr lang="en-US" sz="1500" dirty="0">
                <a:solidFill>
                  <a:schemeClr val="tx1">
                    <a:lumMod val="90000"/>
                    <a:lumOff val="10000"/>
                  </a:schemeClr>
                </a:solidFill>
                <a:latin typeface="ChulaCharasNew" panose="02000506000000020004" pitchFamily="2" charset="-34"/>
                <a:cs typeface="ChulaCharasNew" panose="02000506000000020004" pitchFamily="2" charset="-34"/>
              </a:endParaRPr>
            </a:p>
          </p:txBody>
        </p:sp>
        <p:sp>
          <p:nvSpPr>
            <p:cNvPr id="14" name="Google Shape;1897;p43">
              <a:extLst>
                <a:ext uri="{FF2B5EF4-FFF2-40B4-BE49-F238E27FC236}">
                  <a16:creationId xmlns:a16="http://schemas.microsoft.com/office/drawing/2014/main" id="{662FB9A1-1BA2-3092-DCC4-135B73897265}"/>
                </a:ext>
              </a:extLst>
            </p:cNvPr>
            <p:cNvSpPr txBox="1">
              <a:spLocks/>
            </p:cNvSpPr>
            <p:nvPr/>
          </p:nvSpPr>
          <p:spPr>
            <a:xfrm>
              <a:off x="4827817" y="1150276"/>
              <a:ext cx="572430" cy="654143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th-TH" sz="3600" b="1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5</a:t>
              </a:r>
              <a:endParaRPr lang="en" sz="36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10242" name="Picture 2" descr="May be an image of 10 people, child and people standing">
            <a:extLst>
              <a:ext uri="{FF2B5EF4-FFF2-40B4-BE49-F238E27FC236}">
                <a16:creationId xmlns:a16="http://schemas.microsoft.com/office/drawing/2014/main" id="{91DD38CB-F24A-16C4-237E-D884D04822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2"/>
          <a:stretch/>
        </p:blipFill>
        <p:spPr bwMode="auto">
          <a:xfrm>
            <a:off x="861202" y="1367883"/>
            <a:ext cx="3774400" cy="27363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86889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A7B46487-3CC7-C87B-AB6A-F2FF97CEA0C1}"/>
              </a:ext>
            </a:extLst>
          </p:cNvPr>
          <p:cNvSpPr txBox="1"/>
          <p:nvPr/>
        </p:nvSpPr>
        <p:spPr>
          <a:xfrm>
            <a:off x="1401337" y="353707"/>
            <a:ext cx="60848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th-TH" i="0" u="none" strike="noStrike" kern="0" cap="none" spc="0" normalizeH="0" baseline="0" noProof="0" dirty="0">
                <a:ln>
                  <a:noFill/>
                </a:ln>
                <a:solidFill>
                  <a:srgbClr val="302F2C"/>
                </a:solidFill>
                <a:effectLst/>
                <a:uLnTx/>
                <a:uFillTx/>
                <a:latin typeface="Chulabhorn Likit Text Medium" panose="00000600000000000000" pitchFamily="2" charset="-34"/>
                <a:ea typeface="MNNTuaklom" panose="02000603000000000000" pitchFamily="2" charset="-34"/>
                <a:cs typeface="Chulabhorn Likit Text Medium" panose="00000600000000000000" pitchFamily="2" charset="-34"/>
                <a:sym typeface="Inter Tight"/>
              </a:rPr>
              <a:t>ลีลา จังหวะและการเคลื่อนไหวสำหรับเด็กปฐมวัย</a:t>
            </a:r>
            <a:endParaRPr kumimoji="0" lang="en-US" i="0" u="none" strike="noStrike" kern="0" cap="none" spc="0" normalizeH="0" baseline="0" noProof="0" dirty="0">
              <a:ln>
                <a:noFill/>
              </a:ln>
              <a:solidFill>
                <a:srgbClr val="302F2C"/>
              </a:solidFill>
              <a:effectLst/>
              <a:uLnTx/>
              <a:uFillTx/>
              <a:latin typeface="Chulabhorn Likit Text Medium" panose="00000600000000000000" pitchFamily="2" charset="-34"/>
              <a:ea typeface="MNNTuaklom" panose="02000603000000000000" pitchFamily="2" charset="-34"/>
              <a:cs typeface="Chulabhorn Likit Text Medium" panose="00000600000000000000" pitchFamily="2" charset="-34"/>
              <a:sym typeface="Inter Tight"/>
            </a:endParaRPr>
          </a:p>
          <a:p>
            <a:pPr algn="ctr"/>
            <a:r>
              <a:rPr kumimoji="0" lang="en-US" i="0" u="none" strike="noStrike" kern="0" cap="none" spc="0" normalizeH="0" baseline="0" noProof="0" dirty="0">
                <a:ln>
                  <a:noFill/>
                </a:ln>
                <a:solidFill>
                  <a:srgbClr val="302F2C"/>
                </a:solidFill>
                <a:effectLst/>
                <a:uLnTx/>
                <a:uFillTx/>
                <a:latin typeface="Chulabhorn Likit Text Medium" panose="00000600000000000000" pitchFamily="2" charset="-34"/>
                <a:ea typeface="MNNTuaklom" panose="02000603000000000000" pitchFamily="2" charset="-34"/>
                <a:cs typeface="Chulabhorn Likit Text Medium" panose="00000600000000000000" pitchFamily="2" charset="-34"/>
                <a:sym typeface="Inter Tight"/>
              </a:rPr>
              <a:t>Early childhood style, rhythm and movement  </a:t>
            </a:r>
            <a:r>
              <a:rPr kumimoji="0" lang="th-TH" sz="1200" i="0" u="none" strike="noStrike" kern="0" cap="none" spc="0" normalizeH="0" baseline="0" noProof="0" dirty="0">
                <a:ln>
                  <a:noFill/>
                </a:ln>
                <a:solidFill>
                  <a:srgbClr val="302F2C"/>
                </a:solidFill>
                <a:effectLst/>
                <a:uLnTx/>
                <a:uFillTx/>
                <a:latin typeface="Chulabhorn Likit Text Medium" panose="00000600000000000000" pitchFamily="2" charset="-34"/>
                <a:ea typeface="MNNTuaklom" panose="02000603000000000000" pitchFamily="2" charset="-34"/>
                <a:cs typeface="Chulabhorn Likit Text Medium" panose="00000600000000000000" pitchFamily="2" charset="-34"/>
                <a:sym typeface="Sora"/>
              </a:rPr>
              <a:t>(</a:t>
            </a:r>
            <a:r>
              <a:rPr kumimoji="0" lang="en-US" sz="1200" i="0" u="none" strike="noStrike" kern="0" cap="none" spc="0" normalizeH="0" baseline="0" noProof="0" dirty="0">
                <a:ln>
                  <a:noFill/>
                </a:ln>
                <a:solidFill>
                  <a:srgbClr val="302F2C"/>
                </a:solidFill>
                <a:effectLst/>
                <a:uLnTx/>
                <a:uFillTx/>
                <a:latin typeface="Chulabhorn Likit Text Medium" panose="00000600000000000000" pitchFamily="2" charset="-34"/>
                <a:ea typeface="MNNTuaklom" panose="02000603000000000000" pitchFamily="2" charset="-34"/>
                <a:cs typeface="Chulabhorn Likit Text Medium" panose="00000600000000000000" pitchFamily="2" charset="-34"/>
                <a:sym typeface="Sora"/>
              </a:rPr>
              <a:t>ECC2303</a:t>
            </a:r>
            <a:r>
              <a:rPr kumimoji="0" lang="th-TH" sz="1200" i="0" u="none" strike="noStrike" kern="0" cap="none" spc="0" normalizeH="0" baseline="0" noProof="0" dirty="0">
                <a:ln>
                  <a:noFill/>
                </a:ln>
                <a:solidFill>
                  <a:srgbClr val="302F2C"/>
                </a:solidFill>
                <a:effectLst/>
                <a:uLnTx/>
                <a:uFillTx/>
                <a:latin typeface="Chulabhorn Likit Text Medium" panose="00000600000000000000" pitchFamily="2" charset="-34"/>
                <a:ea typeface="MNNTuaklom" panose="02000603000000000000" pitchFamily="2" charset="-34"/>
                <a:cs typeface="Chulabhorn Likit Text Medium" panose="00000600000000000000" pitchFamily="2" charset="-34"/>
                <a:sym typeface="Sora"/>
              </a:rPr>
              <a:t>)</a:t>
            </a:r>
            <a:endParaRPr lang="en-US" dirty="0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0008194B-9290-939C-BFDF-9059E4EBD7AE}"/>
              </a:ext>
            </a:extLst>
          </p:cNvPr>
          <p:cNvSpPr txBox="1"/>
          <p:nvPr/>
        </p:nvSpPr>
        <p:spPr>
          <a:xfrm>
            <a:off x="6207512" y="4357297"/>
            <a:ext cx="267156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hulaCharasNew" panose="02000506000000020004" pitchFamily="2" charset="-34"/>
                <a:cs typeface="ChulaCharasNew" panose="02000506000000020004" pitchFamily="2" charset="-34"/>
                <a:hlinkClick r:id="rId4"/>
              </a:rPr>
              <a:t>Chicken Dance – YouTube</a:t>
            </a:r>
            <a:endParaRPr lang="th-TH" dirty="0">
              <a:latin typeface="ChulaCharasNew" panose="02000506000000020004" pitchFamily="2" charset="-34"/>
              <a:cs typeface="ChulaCharasNew" panose="02000506000000020004" pitchFamily="2" charset="-34"/>
            </a:endParaRPr>
          </a:p>
          <a:p>
            <a:pPr algn="ctr"/>
            <a:r>
              <a:rPr lang="en" b="0" i="0" dirty="0">
                <a:solidFill>
                  <a:srgbClr val="000000"/>
                </a:solidFill>
                <a:effectLst/>
                <a:latin typeface="Times"/>
              </a:rPr>
              <a:t>https://</a:t>
            </a:r>
            <a:r>
              <a:rPr lang="en" b="0" i="0" dirty="0" err="1">
                <a:solidFill>
                  <a:srgbClr val="000000"/>
                </a:solidFill>
                <a:effectLst/>
                <a:latin typeface="Times"/>
              </a:rPr>
              <a:t>www.youtube.com</a:t>
            </a:r>
            <a:r>
              <a:rPr lang="en" b="0" i="0" dirty="0">
                <a:solidFill>
                  <a:srgbClr val="000000"/>
                </a:solidFill>
                <a:effectLst/>
                <a:latin typeface="Times"/>
              </a:rPr>
              <a:t>/</a:t>
            </a:r>
            <a:r>
              <a:rPr lang="en" b="0" i="0" dirty="0" err="1">
                <a:solidFill>
                  <a:srgbClr val="000000"/>
                </a:solidFill>
                <a:effectLst/>
                <a:latin typeface="Times"/>
              </a:rPr>
              <a:t>watch?v</a:t>
            </a:r>
            <a:r>
              <a:rPr lang="en" b="0" i="0" dirty="0">
                <a:solidFill>
                  <a:srgbClr val="000000"/>
                </a:solidFill>
                <a:effectLst/>
                <a:latin typeface="Times"/>
              </a:rPr>
              <a:t>=WZJAIkmT3Rg&amp;t=81s</a:t>
            </a:r>
            <a:endParaRPr lang="en-US" dirty="0">
              <a:latin typeface="ChulaCharasNew" panose="02000506000000020004" pitchFamily="2" charset="-34"/>
              <a:cs typeface="ChulaCharasNew" panose="02000506000000020004" pitchFamily="2" charset="-34"/>
            </a:endParaRPr>
          </a:p>
        </p:txBody>
      </p:sp>
      <p:pic>
        <p:nvPicPr>
          <p:cNvPr id="4" name="สื่อออนไลน์ 3" title="Chicken Dance">
            <a:hlinkClick r:id="" action="ppaction://media"/>
            <a:extLst>
              <a:ext uri="{FF2B5EF4-FFF2-40B4-BE49-F238E27FC236}">
                <a16:creationId xmlns:a16="http://schemas.microsoft.com/office/drawing/2014/main" id="{5193AA24-B651-C4A2-6F6F-F174BEF30AB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401337" y="821009"/>
            <a:ext cx="6197314" cy="35014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FA0D6BF6-19D4-F118-512D-A610B5AD6A8C}"/>
              </a:ext>
            </a:extLst>
          </p:cNvPr>
          <p:cNvGrpSpPr/>
          <p:nvPr/>
        </p:nvGrpSpPr>
        <p:grpSpPr>
          <a:xfrm>
            <a:off x="868694" y="3664736"/>
            <a:ext cx="7703892" cy="1478764"/>
            <a:chOff x="720011" y="2630175"/>
            <a:chExt cx="7703892" cy="1478764"/>
          </a:xfrm>
        </p:grpSpPr>
        <p:grpSp>
          <p:nvGrpSpPr>
            <p:cNvPr id="3154" name="Google Shape;3154;p75"/>
            <p:cNvGrpSpPr/>
            <p:nvPr/>
          </p:nvGrpSpPr>
          <p:grpSpPr>
            <a:xfrm>
              <a:off x="2212255" y="2631255"/>
              <a:ext cx="1358392" cy="1476586"/>
              <a:chOff x="3122675" y="797575"/>
              <a:chExt cx="1371975" cy="1491350"/>
            </a:xfrm>
          </p:grpSpPr>
          <p:sp>
            <p:nvSpPr>
              <p:cNvPr id="3155" name="Google Shape;3155;p75"/>
              <p:cNvSpPr/>
              <p:nvPr/>
            </p:nvSpPr>
            <p:spPr>
              <a:xfrm>
                <a:off x="3572325" y="797575"/>
                <a:ext cx="527350" cy="351050"/>
              </a:xfrm>
              <a:custGeom>
                <a:avLst/>
                <a:gdLst/>
                <a:ahLst/>
                <a:cxnLst/>
                <a:rect l="l" t="t" r="r" b="b"/>
                <a:pathLst>
                  <a:path w="21094" h="14042" extrusionOk="0">
                    <a:moveTo>
                      <a:pt x="7884" y="0"/>
                    </a:moveTo>
                    <a:cubicBezTo>
                      <a:pt x="6600" y="0"/>
                      <a:pt x="5343" y="402"/>
                      <a:pt x="4362" y="2108"/>
                    </a:cubicBezTo>
                    <a:cubicBezTo>
                      <a:pt x="1204" y="2894"/>
                      <a:pt x="1" y="5878"/>
                      <a:pt x="396" y="9020"/>
                    </a:cubicBezTo>
                    <a:cubicBezTo>
                      <a:pt x="864" y="12768"/>
                      <a:pt x="4689" y="14042"/>
                      <a:pt x="4689" y="14042"/>
                    </a:cubicBezTo>
                    <a:cubicBezTo>
                      <a:pt x="4689" y="14042"/>
                      <a:pt x="1165" y="10735"/>
                      <a:pt x="2713" y="10309"/>
                    </a:cubicBezTo>
                    <a:cubicBezTo>
                      <a:pt x="3006" y="10229"/>
                      <a:pt x="3262" y="10196"/>
                      <a:pt x="3486" y="10196"/>
                    </a:cubicBezTo>
                    <a:cubicBezTo>
                      <a:pt x="4442" y="10196"/>
                      <a:pt x="4790" y="10792"/>
                      <a:pt x="4790" y="10792"/>
                    </a:cubicBezTo>
                    <a:cubicBezTo>
                      <a:pt x="4790" y="10792"/>
                      <a:pt x="3887" y="8535"/>
                      <a:pt x="5643" y="8535"/>
                    </a:cubicBezTo>
                    <a:cubicBezTo>
                      <a:pt x="6205" y="8535"/>
                      <a:pt x="7039" y="8766"/>
                      <a:pt x="8261" y="9376"/>
                    </a:cubicBezTo>
                    <a:cubicBezTo>
                      <a:pt x="10793" y="10638"/>
                      <a:pt x="13021" y="10953"/>
                      <a:pt x="14611" y="10953"/>
                    </a:cubicBezTo>
                    <a:cubicBezTo>
                      <a:pt x="16191" y="10953"/>
                      <a:pt x="17144" y="10643"/>
                      <a:pt x="17144" y="10643"/>
                    </a:cubicBezTo>
                    <a:cubicBezTo>
                      <a:pt x="17144" y="10643"/>
                      <a:pt x="21094" y="586"/>
                      <a:pt x="11070" y="316"/>
                    </a:cubicBezTo>
                    <a:cubicBezTo>
                      <a:pt x="10090" y="291"/>
                      <a:pt x="8977" y="0"/>
                      <a:pt x="78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6" name="Google Shape;3156;p75"/>
              <p:cNvSpPr/>
              <p:nvPr/>
            </p:nvSpPr>
            <p:spPr>
              <a:xfrm>
                <a:off x="3143425" y="1270350"/>
                <a:ext cx="1307975" cy="1018575"/>
              </a:xfrm>
              <a:custGeom>
                <a:avLst/>
                <a:gdLst/>
                <a:ahLst/>
                <a:cxnLst/>
                <a:rect l="l" t="t" r="r" b="b"/>
                <a:pathLst>
                  <a:path w="52319" h="40743" extrusionOk="0">
                    <a:moveTo>
                      <a:pt x="22598" y="1"/>
                    </a:moveTo>
                    <a:cubicBezTo>
                      <a:pt x="12969" y="1"/>
                      <a:pt x="4767" y="4591"/>
                      <a:pt x="2082" y="12107"/>
                    </a:cubicBezTo>
                    <a:cubicBezTo>
                      <a:pt x="1217" y="14529"/>
                      <a:pt x="537" y="16977"/>
                      <a:pt x="1" y="19369"/>
                    </a:cubicBezTo>
                    <a:cubicBezTo>
                      <a:pt x="1867" y="19434"/>
                      <a:pt x="9608" y="20416"/>
                      <a:pt x="9608" y="20416"/>
                    </a:cubicBezTo>
                    <a:lnTo>
                      <a:pt x="9476" y="40743"/>
                    </a:lnTo>
                    <a:lnTo>
                      <a:pt x="44348" y="40743"/>
                    </a:lnTo>
                    <a:lnTo>
                      <a:pt x="43871" y="20372"/>
                    </a:lnTo>
                    <a:lnTo>
                      <a:pt x="52318" y="19540"/>
                    </a:lnTo>
                    <a:cubicBezTo>
                      <a:pt x="52318" y="19540"/>
                      <a:pt x="52318" y="13161"/>
                      <a:pt x="46737" y="6914"/>
                    </a:cubicBezTo>
                    <a:cubicBezTo>
                      <a:pt x="43719" y="3539"/>
                      <a:pt x="36451" y="163"/>
                      <a:pt x="30542" y="163"/>
                    </a:cubicBezTo>
                    <a:cubicBezTo>
                      <a:pt x="30306" y="163"/>
                      <a:pt x="30073" y="168"/>
                      <a:pt x="29842" y="179"/>
                    </a:cubicBezTo>
                    <a:cubicBezTo>
                      <a:pt x="29321" y="1509"/>
                      <a:pt x="28755" y="3862"/>
                      <a:pt x="27521" y="3862"/>
                    </a:cubicBezTo>
                    <a:cubicBezTo>
                      <a:pt x="27471" y="3862"/>
                      <a:pt x="27420" y="3859"/>
                      <a:pt x="27367" y="3851"/>
                    </a:cubicBezTo>
                    <a:cubicBezTo>
                      <a:pt x="26024" y="3649"/>
                      <a:pt x="23847" y="1516"/>
                      <a:pt x="23650" y="19"/>
                    </a:cubicBezTo>
                    <a:cubicBezTo>
                      <a:pt x="23297" y="7"/>
                      <a:pt x="22947" y="1"/>
                      <a:pt x="225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7" name="Google Shape;3157;p75"/>
              <p:cNvSpPr/>
              <p:nvPr/>
            </p:nvSpPr>
            <p:spPr>
              <a:xfrm>
                <a:off x="3674725" y="901050"/>
                <a:ext cx="345750" cy="378100"/>
              </a:xfrm>
              <a:custGeom>
                <a:avLst/>
                <a:gdLst/>
                <a:ahLst/>
                <a:cxnLst/>
                <a:rect l="l" t="t" r="r" b="b"/>
                <a:pathLst>
                  <a:path w="13830" h="15124" extrusionOk="0">
                    <a:moveTo>
                      <a:pt x="6702" y="1"/>
                    </a:moveTo>
                    <a:cubicBezTo>
                      <a:pt x="6368" y="1"/>
                      <a:pt x="6030" y="28"/>
                      <a:pt x="5689" y="83"/>
                    </a:cubicBezTo>
                    <a:cubicBezTo>
                      <a:pt x="2299" y="637"/>
                      <a:pt x="0" y="3836"/>
                      <a:pt x="553" y="7228"/>
                    </a:cubicBezTo>
                    <a:lnTo>
                      <a:pt x="993" y="9907"/>
                    </a:lnTo>
                    <a:cubicBezTo>
                      <a:pt x="1492" y="12956"/>
                      <a:pt x="4130" y="15124"/>
                      <a:pt x="7125" y="15124"/>
                    </a:cubicBezTo>
                    <a:cubicBezTo>
                      <a:pt x="7459" y="15124"/>
                      <a:pt x="7797" y="15097"/>
                      <a:pt x="8138" y="15041"/>
                    </a:cubicBezTo>
                    <a:cubicBezTo>
                      <a:pt x="11530" y="14488"/>
                      <a:pt x="13829" y="11286"/>
                      <a:pt x="13274" y="7898"/>
                    </a:cubicBezTo>
                    <a:lnTo>
                      <a:pt x="12835" y="5219"/>
                    </a:lnTo>
                    <a:cubicBezTo>
                      <a:pt x="12335" y="2169"/>
                      <a:pt x="9697" y="1"/>
                      <a:pt x="6702" y="1"/>
                    </a:cubicBezTo>
                    <a:close/>
                  </a:path>
                </a:pathLst>
              </a:custGeom>
              <a:solidFill>
                <a:srgbClr val="FFB5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8" name="Google Shape;3158;p75"/>
              <p:cNvSpPr/>
              <p:nvPr/>
            </p:nvSpPr>
            <p:spPr>
              <a:xfrm>
                <a:off x="3601250" y="1035200"/>
                <a:ext cx="137600" cy="117775"/>
              </a:xfrm>
              <a:custGeom>
                <a:avLst/>
                <a:gdLst/>
                <a:ahLst/>
                <a:cxnLst/>
                <a:rect l="l" t="t" r="r" b="b"/>
                <a:pathLst>
                  <a:path w="5504" h="4711" extrusionOk="0">
                    <a:moveTo>
                      <a:pt x="2480" y="0"/>
                    </a:moveTo>
                    <a:cubicBezTo>
                      <a:pt x="1813" y="0"/>
                      <a:pt x="1182" y="270"/>
                      <a:pt x="767" y="798"/>
                    </a:cubicBezTo>
                    <a:cubicBezTo>
                      <a:pt x="1" y="1770"/>
                      <a:pt x="267" y="3259"/>
                      <a:pt x="1365" y="4120"/>
                    </a:cubicBezTo>
                    <a:cubicBezTo>
                      <a:pt x="1869" y="4516"/>
                      <a:pt x="2460" y="4711"/>
                      <a:pt x="3027" y="4711"/>
                    </a:cubicBezTo>
                    <a:cubicBezTo>
                      <a:pt x="3693" y="4711"/>
                      <a:pt x="4325" y="4441"/>
                      <a:pt x="4740" y="3916"/>
                    </a:cubicBezTo>
                    <a:cubicBezTo>
                      <a:pt x="5504" y="2941"/>
                      <a:pt x="5236" y="1450"/>
                      <a:pt x="4140" y="591"/>
                    </a:cubicBezTo>
                    <a:cubicBezTo>
                      <a:pt x="3636" y="195"/>
                      <a:pt x="3045" y="0"/>
                      <a:pt x="2480" y="0"/>
                    </a:cubicBezTo>
                    <a:close/>
                  </a:path>
                </a:pathLst>
              </a:custGeom>
              <a:solidFill>
                <a:srgbClr val="FFB5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9" name="Google Shape;3159;p75"/>
              <p:cNvSpPr/>
              <p:nvPr/>
            </p:nvSpPr>
            <p:spPr>
              <a:xfrm>
                <a:off x="3679100" y="1134350"/>
                <a:ext cx="230975" cy="289525"/>
              </a:xfrm>
              <a:custGeom>
                <a:avLst/>
                <a:gdLst/>
                <a:ahLst/>
                <a:cxnLst/>
                <a:rect l="l" t="t" r="r" b="b"/>
                <a:pathLst>
                  <a:path w="9239" h="11581" extrusionOk="0">
                    <a:moveTo>
                      <a:pt x="293" y="0"/>
                    </a:moveTo>
                    <a:lnTo>
                      <a:pt x="91" y="5138"/>
                    </a:lnTo>
                    <a:cubicBezTo>
                      <a:pt x="1" y="7431"/>
                      <a:pt x="5183" y="11581"/>
                      <a:pt x="5183" y="11581"/>
                    </a:cubicBezTo>
                    <a:cubicBezTo>
                      <a:pt x="5183" y="11581"/>
                      <a:pt x="8949" y="7784"/>
                      <a:pt x="9036" y="5496"/>
                    </a:cubicBezTo>
                    <a:lnTo>
                      <a:pt x="9238" y="358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FFB5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0" name="Google Shape;3160;p75"/>
              <p:cNvSpPr/>
              <p:nvPr/>
            </p:nvSpPr>
            <p:spPr>
              <a:xfrm>
                <a:off x="3651500" y="1067375"/>
                <a:ext cx="64475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1070" fill="none" extrusionOk="0">
                    <a:moveTo>
                      <a:pt x="0" y="0"/>
                    </a:moveTo>
                    <a:cubicBezTo>
                      <a:pt x="1061" y="119"/>
                      <a:pt x="1985" y="395"/>
                      <a:pt x="2578" y="1070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1" name="Google Shape;3161;p75"/>
              <p:cNvSpPr/>
              <p:nvPr/>
            </p:nvSpPr>
            <p:spPr>
              <a:xfrm>
                <a:off x="3731375" y="1129050"/>
                <a:ext cx="93225" cy="90625"/>
              </a:xfrm>
              <a:custGeom>
                <a:avLst/>
                <a:gdLst/>
                <a:ahLst/>
                <a:cxnLst/>
                <a:rect l="l" t="t" r="r" b="b"/>
                <a:pathLst>
                  <a:path w="3729" h="3625" extrusionOk="0">
                    <a:moveTo>
                      <a:pt x="1865" y="1"/>
                    </a:moveTo>
                    <a:cubicBezTo>
                      <a:pt x="1831" y="1"/>
                      <a:pt x="1797" y="2"/>
                      <a:pt x="1763" y="3"/>
                    </a:cubicBezTo>
                    <a:cubicBezTo>
                      <a:pt x="764" y="61"/>
                      <a:pt x="0" y="915"/>
                      <a:pt x="55" y="1914"/>
                    </a:cubicBezTo>
                    <a:cubicBezTo>
                      <a:pt x="110" y="2879"/>
                      <a:pt x="909" y="3625"/>
                      <a:pt x="1864" y="3625"/>
                    </a:cubicBezTo>
                    <a:cubicBezTo>
                      <a:pt x="1898" y="3625"/>
                      <a:pt x="1931" y="3624"/>
                      <a:pt x="1965" y="3622"/>
                    </a:cubicBezTo>
                    <a:cubicBezTo>
                      <a:pt x="2964" y="3565"/>
                      <a:pt x="3729" y="2711"/>
                      <a:pt x="3674" y="1712"/>
                    </a:cubicBezTo>
                    <a:cubicBezTo>
                      <a:pt x="3621" y="747"/>
                      <a:pt x="2822" y="1"/>
                      <a:pt x="1865" y="1"/>
                    </a:cubicBezTo>
                    <a:close/>
                  </a:path>
                </a:pathLst>
              </a:custGeom>
              <a:solidFill>
                <a:srgbClr val="FF9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2" name="Google Shape;3162;p75"/>
              <p:cNvSpPr/>
              <p:nvPr/>
            </p:nvSpPr>
            <p:spPr>
              <a:xfrm>
                <a:off x="3944900" y="1117150"/>
                <a:ext cx="93250" cy="90575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623" extrusionOk="0">
                    <a:moveTo>
                      <a:pt x="1865" y="0"/>
                    </a:moveTo>
                    <a:cubicBezTo>
                      <a:pt x="1832" y="0"/>
                      <a:pt x="1798" y="1"/>
                      <a:pt x="1764" y="3"/>
                    </a:cubicBezTo>
                    <a:cubicBezTo>
                      <a:pt x="765" y="60"/>
                      <a:pt x="1" y="914"/>
                      <a:pt x="56" y="1913"/>
                    </a:cubicBezTo>
                    <a:cubicBezTo>
                      <a:pt x="111" y="2878"/>
                      <a:pt x="910" y="3622"/>
                      <a:pt x="1865" y="3622"/>
                    </a:cubicBezTo>
                    <a:cubicBezTo>
                      <a:pt x="1898" y="3622"/>
                      <a:pt x="1932" y="3621"/>
                      <a:pt x="1966" y="3620"/>
                    </a:cubicBezTo>
                    <a:cubicBezTo>
                      <a:pt x="2965" y="3562"/>
                      <a:pt x="3729" y="2708"/>
                      <a:pt x="3674" y="1709"/>
                    </a:cubicBezTo>
                    <a:cubicBezTo>
                      <a:pt x="3621" y="748"/>
                      <a:pt x="2822" y="0"/>
                      <a:pt x="1865" y="0"/>
                    </a:cubicBezTo>
                    <a:close/>
                  </a:path>
                </a:pathLst>
              </a:custGeom>
              <a:solidFill>
                <a:srgbClr val="FF9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3" name="Google Shape;3163;p75"/>
              <p:cNvSpPr/>
              <p:nvPr/>
            </p:nvSpPr>
            <p:spPr>
              <a:xfrm>
                <a:off x="3758975" y="1071075"/>
                <a:ext cx="107775" cy="60975"/>
              </a:xfrm>
              <a:custGeom>
                <a:avLst/>
                <a:gdLst/>
                <a:ahLst/>
                <a:cxnLst/>
                <a:rect l="l" t="t" r="r" b="b"/>
                <a:pathLst>
                  <a:path w="4311" h="2439" extrusionOk="0">
                    <a:moveTo>
                      <a:pt x="2287" y="1"/>
                    </a:moveTo>
                    <a:cubicBezTo>
                      <a:pt x="2222" y="1"/>
                      <a:pt x="2156" y="2"/>
                      <a:pt x="2089" y="6"/>
                    </a:cubicBezTo>
                    <a:cubicBezTo>
                      <a:pt x="918" y="72"/>
                      <a:pt x="1" y="667"/>
                      <a:pt x="38" y="1337"/>
                    </a:cubicBezTo>
                    <a:cubicBezTo>
                      <a:pt x="75" y="1968"/>
                      <a:pt x="940" y="2438"/>
                      <a:pt x="2013" y="2438"/>
                    </a:cubicBezTo>
                    <a:cubicBezTo>
                      <a:pt x="2082" y="2438"/>
                      <a:pt x="2152" y="2436"/>
                      <a:pt x="2223" y="2432"/>
                    </a:cubicBezTo>
                    <a:cubicBezTo>
                      <a:pt x="3393" y="2366"/>
                      <a:pt x="4311" y="1771"/>
                      <a:pt x="4274" y="1102"/>
                    </a:cubicBezTo>
                    <a:cubicBezTo>
                      <a:pt x="4241" y="470"/>
                      <a:pt x="3366" y="1"/>
                      <a:pt x="22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4" name="Google Shape;3164;p75"/>
              <p:cNvSpPr/>
              <p:nvPr/>
            </p:nvSpPr>
            <p:spPr>
              <a:xfrm>
                <a:off x="3796350" y="1071275"/>
                <a:ext cx="59050" cy="54500"/>
              </a:xfrm>
              <a:custGeom>
                <a:avLst/>
                <a:gdLst/>
                <a:ahLst/>
                <a:cxnLst/>
                <a:rect l="l" t="t" r="r" b="b"/>
                <a:pathLst>
                  <a:path w="2362" h="2180" extrusionOk="0">
                    <a:moveTo>
                      <a:pt x="1245" y="1"/>
                    </a:moveTo>
                    <a:cubicBezTo>
                      <a:pt x="1225" y="1"/>
                      <a:pt x="1205" y="1"/>
                      <a:pt x="1184" y="2"/>
                    </a:cubicBezTo>
                    <a:lnTo>
                      <a:pt x="1057" y="9"/>
                    </a:lnTo>
                    <a:cubicBezTo>
                      <a:pt x="460" y="42"/>
                      <a:pt x="1" y="556"/>
                      <a:pt x="34" y="1155"/>
                    </a:cubicBezTo>
                    <a:cubicBezTo>
                      <a:pt x="66" y="1732"/>
                      <a:pt x="546" y="2180"/>
                      <a:pt x="1117" y="2180"/>
                    </a:cubicBezTo>
                    <a:cubicBezTo>
                      <a:pt x="1138" y="2180"/>
                      <a:pt x="1158" y="2179"/>
                      <a:pt x="1178" y="2178"/>
                    </a:cubicBezTo>
                    <a:lnTo>
                      <a:pt x="1305" y="2170"/>
                    </a:lnTo>
                    <a:cubicBezTo>
                      <a:pt x="1903" y="2137"/>
                      <a:pt x="2361" y="1623"/>
                      <a:pt x="2329" y="1026"/>
                    </a:cubicBezTo>
                    <a:cubicBezTo>
                      <a:pt x="2297" y="446"/>
                      <a:pt x="1816" y="1"/>
                      <a:pt x="12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5" name="Google Shape;3165;p75"/>
              <p:cNvSpPr/>
              <p:nvPr/>
            </p:nvSpPr>
            <p:spPr>
              <a:xfrm>
                <a:off x="3908400" y="1063600"/>
                <a:ext cx="107775" cy="60975"/>
              </a:xfrm>
              <a:custGeom>
                <a:avLst/>
                <a:gdLst/>
                <a:ahLst/>
                <a:cxnLst/>
                <a:rect l="l" t="t" r="r" b="b"/>
                <a:pathLst>
                  <a:path w="4311" h="2439" extrusionOk="0">
                    <a:moveTo>
                      <a:pt x="2298" y="0"/>
                    </a:moveTo>
                    <a:cubicBezTo>
                      <a:pt x="2229" y="0"/>
                      <a:pt x="2159" y="2"/>
                      <a:pt x="2089" y="6"/>
                    </a:cubicBezTo>
                    <a:cubicBezTo>
                      <a:pt x="921" y="72"/>
                      <a:pt x="1" y="667"/>
                      <a:pt x="40" y="1337"/>
                    </a:cubicBezTo>
                    <a:cubicBezTo>
                      <a:pt x="75" y="1966"/>
                      <a:pt x="940" y="2439"/>
                      <a:pt x="2016" y="2439"/>
                    </a:cubicBezTo>
                    <a:cubicBezTo>
                      <a:pt x="2085" y="2439"/>
                      <a:pt x="2154" y="2437"/>
                      <a:pt x="2225" y="2433"/>
                    </a:cubicBezTo>
                    <a:cubicBezTo>
                      <a:pt x="3391" y="2367"/>
                      <a:pt x="4311" y="1772"/>
                      <a:pt x="4271" y="1102"/>
                    </a:cubicBezTo>
                    <a:cubicBezTo>
                      <a:pt x="4236" y="473"/>
                      <a:pt x="3371" y="0"/>
                      <a:pt x="2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6" name="Google Shape;3166;p75"/>
              <p:cNvSpPr/>
              <p:nvPr/>
            </p:nvSpPr>
            <p:spPr>
              <a:xfrm>
                <a:off x="3947700" y="1063050"/>
                <a:ext cx="58650" cy="54175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2167" extrusionOk="0">
                    <a:moveTo>
                      <a:pt x="1236" y="0"/>
                    </a:moveTo>
                    <a:cubicBezTo>
                      <a:pt x="1216" y="0"/>
                      <a:pt x="1196" y="1"/>
                      <a:pt x="1176" y="2"/>
                    </a:cubicBezTo>
                    <a:lnTo>
                      <a:pt x="1053" y="8"/>
                    </a:lnTo>
                    <a:cubicBezTo>
                      <a:pt x="458" y="41"/>
                      <a:pt x="1" y="551"/>
                      <a:pt x="34" y="1146"/>
                    </a:cubicBezTo>
                    <a:cubicBezTo>
                      <a:pt x="66" y="1721"/>
                      <a:pt x="542" y="2166"/>
                      <a:pt x="1111" y="2166"/>
                    </a:cubicBezTo>
                    <a:cubicBezTo>
                      <a:pt x="1131" y="2166"/>
                      <a:pt x="1151" y="2166"/>
                      <a:pt x="1171" y="2165"/>
                    </a:cubicBezTo>
                    <a:lnTo>
                      <a:pt x="1294" y="2156"/>
                    </a:lnTo>
                    <a:cubicBezTo>
                      <a:pt x="1889" y="2121"/>
                      <a:pt x="2346" y="1611"/>
                      <a:pt x="2313" y="1019"/>
                    </a:cubicBezTo>
                    <a:cubicBezTo>
                      <a:pt x="2281" y="444"/>
                      <a:pt x="1805" y="0"/>
                      <a:pt x="12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7" name="Google Shape;3167;p75"/>
              <p:cNvSpPr/>
              <p:nvPr/>
            </p:nvSpPr>
            <p:spPr>
              <a:xfrm>
                <a:off x="3893525" y="1087800"/>
                <a:ext cx="24675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987" h="2199" fill="none" extrusionOk="0">
                    <a:moveTo>
                      <a:pt x="152" y="0"/>
                    </a:moveTo>
                    <a:cubicBezTo>
                      <a:pt x="77" y="246"/>
                      <a:pt x="1" y="505"/>
                      <a:pt x="27" y="762"/>
                    </a:cubicBezTo>
                    <a:cubicBezTo>
                      <a:pt x="55" y="1021"/>
                      <a:pt x="218" y="1280"/>
                      <a:pt x="466" y="1346"/>
                    </a:cubicBezTo>
                    <a:cubicBezTo>
                      <a:pt x="596" y="1379"/>
                      <a:pt x="745" y="1361"/>
                      <a:pt x="850" y="1440"/>
                    </a:cubicBezTo>
                    <a:cubicBezTo>
                      <a:pt x="982" y="1537"/>
                      <a:pt x="986" y="1741"/>
                      <a:pt x="903" y="1882"/>
                    </a:cubicBezTo>
                    <a:cubicBezTo>
                      <a:pt x="822" y="2022"/>
                      <a:pt x="679" y="2112"/>
                      <a:pt x="539" y="2198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8" name="Google Shape;3168;p75"/>
              <p:cNvSpPr/>
              <p:nvPr/>
            </p:nvSpPr>
            <p:spPr>
              <a:xfrm>
                <a:off x="3762275" y="1249850"/>
                <a:ext cx="127225" cy="35850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1434" fill="none" extrusionOk="0">
                    <a:moveTo>
                      <a:pt x="5088" y="999"/>
                    </a:moveTo>
                    <a:cubicBezTo>
                      <a:pt x="2670" y="1434"/>
                      <a:pt x="1193" y="867"/>
                      <a:pt x="0" y="0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9" name="Google Shape;3169;p75"/>
              <p:cNvSpPr/>
              <p:nvPr/>
            </p:nvSpPr>
            <p:spPr>
              <a:xfrm>
                <a:off x="3757375" y="1030800"/>
                <a:ext cx="76725" cy="39875"/>
              </a:xfrm>
              <a:custGeom>
                <a:avLst/>
                <a:gdLst/>
                <a:ahLst/>
                <a:cxnLst/>
                <a:rect l="l" t="t" r="r" b="b"/>
                <a:pathLst>
                  <a:path w="3069" h="1595" fill="none" extrusionOk="0">
                    <a:moveTo>
                      <a:pt x="1" y="1595"/>
                    </a:moveTo>
                    <a:cubicBezTo>
                      <a:pt x="251" y="908"/>
                      <a:pt x="1573" y="1"/>
                      <a:pt x="3068" y="526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0" name="Google Shape;3170;p75"/>
              <p:cNvSpPr/>
              <p:nvPr/>
            </p:nvSpPr>
            <p:spPr>
              <a:xfrm>
                <a:off x="3926400" y="1021525"/>
                <a:ext cx="79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1413" fill="none" extrusionOk="0">
                    <a:moveTo>
                      <a:pt x="3167" y="1413"/>
                    </a:moveTo>
                    <a:cubicBezTo>
                      <a:pt x="2844" y="756"/>
                      <a:pt x="1428" y="1"/>
                      <a:pt x="1" y="690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1" name="Google Shape;3171;p75"/>
              <p:cNvSpPr/>
              <p:nvPr/>
            </p:nvSpPr>
            <p:spPr>
              <a:xfrm>
                <a:off x="3833350" y="1163150"/>
                <a:ext cx="56075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1424" fill="none" extrusionOk="0">
                    <a:moveTo>
                      <a:pt x="2243" y="616"/>
                    </a:moveTo>
                    <a:cubicBezTo>
                      <a:pt x="1457" y="1424"/>
                      <a:pt x="1" y="956"/>
                      <a:pt x="111" y="1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2" name="Google Shape;3172;p75"/>
              <p:cNvSpPr/>
              <p:nvPr/>
            </p:nvSpPr>
            <p:spPr>
              <a:xfrm>
                <a:off x="3743775" y="803150"/>
                <a:ext cx="333350" cy="241300"/>
              </a:xfrm>
              <a:custGeom>
                <a:avLst/>
                <a:gdLst/>
                <a:ahLst/>
                <a:cxnLst/>
                <a:rect l="l" t="t" r="r" b="b"/>
                <a:pathLst>
                  <a:path w="13334" h="9652" extrusionOk="0">
                    <a:moveTo>
                      <a:pt x="5041" y="1"/>
                    </a:moveTo>
                    <a:cubicBezTo>
                      <a:pt x="3414" y="1"/>
                      <a:pt x="2486" y="386"/>
                      <a:pt x="1025" y="386"/>
                    </a:cubicBezTo>
                    <a:cubicBezTo>
                      <a:pt x="712" y="386"/>
                      <a:pt x="374" y="369"/>
                      <a:pt x="0" y="326"/>
                    </a:cubicBezTo>
                    <a:lnTo>
                      <a:pt x="0" y="326"/>
                    </a:lnTo>
                    <a:lnTo>
                      <a:pt x="9139" y="5508"/>
                    </a:lnTo>
                    <a:lnTo>
                      <a:pt x="12890" y="9651"/>
                    </a:lnTo>
                    <a:cubicBezTo>
                      <a:pt x="13333" y="5690"/>
                      <a:pt x="11638" y="798"/>
                      <a:pt x="6698" y="121"/>
                    </a:cubicBezTo>
                    <a:cubicBezTo>
                      <a:pt x="6063" y="34"/>
                      <a:pt x="5522" y="1"/>
                      <a:pt x="504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3" name="Google Shape;3173;p75"/>
              <p:cNvSpPr/>
              <p:nvPr/>
            </p:nvSpPr>
            <p:spPr>
              <a:xfrm>
                <a:off x="3619875" y="832325"/>
                <a:ext cx="361550" cy="255550"/>
              </a:xfrm>
              <a:custGeom>
                <a:avLst/>
                <a:gdLst/>
                <a:ahLst/>
                <a:cxnLst/>
                <a:rect l="l" t="t" r="r" b="b"/>
                <a:pathLst>
                  <a:path w="14462" h="10222" extrusionOk="0">
                    <a:moveTo>
                      <a:pt x="8643" y="1"/>
                    </a:moveTo>
                    <a:cubicBezTo>
                      <a:pt x="6295" y="1"/>
                      <a:pt x="3565" y="1657"/>
                      <a:pt x="1265" y="5746"/>
                    </a:cubicBezTo>
                    <a:cubicBezTo>
                      <a:pt x="0" y="8001"/>
                      <a:pt x="4166" y="10221"/>
                      <a:pt x="4166" y="10221"/>
                    </a:cubicBezTo>
                    <a:cubicBezTo>
                      <a:pt x="4166" y="10221"/>
                      <a:pt x="3516" y="5944"/>
                      <a:pt x="6032" y="5270"/>
                    </a:cubicBezTo>
                    <a:cubicBezTo>
                      <a:pt x="6814" y="4275"/>
                      <a:pt x="7801" y="3859"/>
                      <a:pt x="8823" y="3859"/>
                    </a:cubicBezTo>
                    <a:cubicBezTo>
                      <a:pt x="10881" y="3859"/>
                      <a:pt x="13080" y="5545"/>
                      <a:pt x="14034" y="7584"/>
                    </a:cubicBezTo>
                    <a:cubicBezTo>
                      <a:pt x="14461" y="3236"/>
                      <a:pt x="11925" y="1"/>
                      <a:pt x="86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4" name="Google Shape;3174;p75"/>
              <p:cNvSpPr/>
              <p:nvPr/>
            </p:nvSpPr>
            <p:spPr>
              <a:xfrm>
                <a:off x="3770675" y="913275"/>
                <a:ext cx="139100" cy="101025"/>
              </a:xfrm>
              <a:custGeom>
                <a:avLst/>
                <a:gdLst/>
                <a:ahLst/>
                <a:cxnLst/>
                <a:rect l="l" t="t" r="r" b="b"/>
                <a:pathLst>
                  <a:path w="5564" h="4041" extrusionOk="0">
                    <a:moveTo>
                      <a:pt x="1875" y="0"/>
                    </a:moveTo>
                    <a:cubicBezTo>
                      <a:pt x="1576" y="0"/>
                      <a:pt x="1319" y="38"/>
                      <a:pt x="1138" y="97"/>
                    </a:cubicBezTo>
                    <a:lnTo>
                      <a:pt x="0" y="2032"/>
                    </a:lnTo>
                    <a:cubicBezTo>
                      <a:pt x="309" y="1735"/>
                      <a:pt x="676" y="1614"/>
                      <a:pt x="1070" y="1614"/>
                    </a:cubicBezTo>
                    <a:cubicBezTo>
                      <a:pt x="2834" y="1614"/>
                      <a:pt x="5139" y="4041"/>
                      <a:pt x="5139" y="4041"/>
                    </a:cubicBezTo>
                    <a:cubicBezTo>
                      <a:pt x="5563" y="817"/>
                      <a:pt x="3271" y="0"/>
                      <a:pt x="18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5" name="Google Shape;3175;p75"/>
              <p:cNvSpPr/>
              <p:nvPr/>
            </p:nvSpPr>
            <p:spPr>
              <a:xfrm>
                <a:off x="3580400" y="1291500"/>
                <a:ext cx="404375" cy="217475"/>
              </a:xfrm>
              <a:custGeom>
                <a:avLst/>
                <a:gdLst/>
                <a:ahLst/>
                <a:cxnLst/>
                <a:rect l="l" t="t" r="r" b="b"/>
                <a:pathLst>
                  <a:path w="16175" h="8699" fill="none" extrusionOk="0">
                    <a:moveTo>
                      <a:pt x="1" y="1"/>
                    </a:moveTo>
                    <a:lnTo>
                      <a:pt x="6535" y="8698"/>
                    </a:lnTo>
                    <a:lnTo>
                      <a:pt x="9131" y="5978"/>
                    </a:lnTo>
                    <a:lnTo>
                      <a:pt x="12361" y="8698"/>
                    </a:lnTo>
                    <a:lnTo>
                      <a:pt x="16175" y="405"/>
                    </a:ln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6" name="Google Shape;3176;p75"/>
              <p:cNvSpPr/>
              <p:nvPr/>
            </p:nvSpPr>
            <p:spPr>
              <a:xfrm>
                <a:off x="3808600" y="1470125"/>
                <a:ext cx="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259" fill="none" extrusionOk="0">
                    <a:moveTo>
                      <a:pt x="1" y="1"/>
                    </a:moveTo>
                    <a:lnTo>
                      <a:pt x="1" y="7258"/>
                    </a:ln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7" name="Google Shape;3177;p75"/>
              <p:cNvSpPr/>
              <p:nvPr/>
            </p:nvSpPr>
            <p:spPr>
              <a:xfrm>
                <a:off x="4235850" y="1701950"/>
                <a:ext cx="18897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7559" h="1286" fill="none" extrusionOk="0">
                    <a:moveTo>
                      <a:pt x="1" y="1285"/>
                    </a:moveTo>
                    <a:lnTo>
                      <a:pt x="7559" y="1"/>
                    </a:lnTo>
                  </a:path>
                </a:pathLst>
              </a:custGeom>
              <a:noFill/>
              <a:ln w="68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8" name="Google Shape;3178;p75"/>
              <p:cNvSpPr/>
              <p:nvPr/>
            </p:nvSpPr>
            <p:spPr>
              <a:xfrm>
                <a:off x="3220775" y="1529600"/>
                <a:ext cx="1175850" cy="622525"/>
              </a:xfrm>
              <a:custGeom>
                <a:avLst/>
                <a:gdLst/>
                <a:ahLst/>
                <a:cxnLst/>
                <a:rect l="l" t="t" r="r" b="b"/>
                <a:pathLst>
                  <a:path w="47034" h="24901" extrusionOk="0">
                    <a:moveTo>
                      <a:pt x="302" y="0"/>
                    </a:moveTo>
                    <a:cubicBezTo>
                      <a:pt x="135" y="0"/>
                      <a:pt x="1" y="136"/>
                      <a:pt x="1" y="303"/>
                    </a:cubicBezTo>
                    <a:lnTo>
                      <a:pt x="1" y="24600"/>
                    </a:lnTo>
                    <a:cubicBezTo>
                      <a:pt x="1" y="24767"/>
                      <a:pt x="135" y="24901"/>
                      <a:pt x="302" y="24901"/>
                    </a:cubicBezTo>
                    <a:lnTo>
                      <a:pt x="46730" y="24901"/>
                    </a:lnTo>
                    <a:cubicBezTo>
                      <a:pt x="46897" y="24901"/>
                      <a:pt x="47033" y="24765"/>
                      <a:pt x="47033" y="24600"/>
                    </a:cubicBezTo>
                    <a:lnTo>
                      <a:pt x="47033" y="303"/>
                    </a:lnTo>
                    <a:cubicBezTo>
                      <a:pt x="47033" y="136"/>
                      <a:pt x="46897" y="0"/>
                      <a:pt x="4673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dirty="0">
                    <a:solidFill>
                      <a:schemeClr val="tx1">
                        <a:lumMod val="90000"/>
                        <a:lumOff val="10000"/>
                      </a:schemeClr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Movement activities</a:t>
                </a:r>
                <a:endParaRPr sz="1200" dirty="0"/>
              </a:p>
            </p:txBody>
          </p:sp>
          <p:sp>
            <p:nvSpPr>
              <p:cNvPr id="3179" name="Google Shape;3179;p75"/>
              <p:cNvSpPr/>
              <p:nvPr/>
            </p:nvSpPr>
            <p:spPr>
              <a:xfrm>
                <a:off x="3122675" y="1665075"/>
                <a:ext cx="285575" cy="326975"/>
              </a:xfrm>
              <a:custGeom>
                <a:avLst/>
                <a:gdLst/>
                <a:ahLst/>
                <a:cxnLst/>
                <a:rect l="l" t="t" r="r" b="b"/>
                <a:pathLst>
                  <a:path w="11423" h="13079" extrusionOk="0">
                    <a:moveTo>
                      <a:pt x="3920" y="0"/>
                    </a:moveTo>
                    <a:cubicBezTo>
                      <a:pt x="2796" y="1318"/>
                      <a:pt x="1" y="1232"/>
                      <a:pt x="581" y="9214"/>
                    </a:cubicBezTo>
                    <a:cubicBezTo>
                      <a:pt x="664" y="10360"/>
                      <a:pt x="1002" y="11533"/>
                      <a:pt x="1786" y="12376"/>
                    </a:cubicBezTo>
                    <a:cubicBezTo>
                      <a:pt x="2258" y="12882"/>
                      <a:pt x="2875" y="13079"/>
                      <a:pt x="3540" y="13079"/>
                    </a:cubicBezTo>
                    <a:cubicBezTo>
                      <a:pt x="5579" y="13079"/>
                      <a:pt x="8070" y="11227"/>
                      <a:pt x="8231" y="10760"/>
                    </a:cubicBezTo>
                    <a:cubicBezTo>
                      <a:pt x="8435" y="10171"/>
                      <a:pt x="8175" y="9997"/>
                      <a:pt x="7736" y="9997"/>
                    </a:cubicBezTo>
                    <a:cubicBezTo>
                      <a:pt x="7099" y="9997"/>
                      <a:pt x="6083" y="10364"/>
                      <a:pt x="5559" y="10364"/>
                    </a:cubicBezTo>
                    <a:cubicBezTo>
                      <a:pt x="5489" y="10364"/>
                      <a:pt x="5429" y="10357"/>
                      <a:pt x="5378" y="10343"/>
                    </a:cubicBezTo>
                    <a:cubicBezTo>
                      <a:pt x="8116" y="9963"/>
                      <a:pt x="11422" y="6950"/>
                      <a:pt x="8469" y="6950"/>
                    </a:cubicBezTo>
                    <a:cubicBezTo>
                      <a:pt x="8463" y="6950"/>
                      <a:pt x="8458" y="6950"/>
                      <a:pt x="8453" y="6950"/>
                    </a:cubicBezTo>
                    <a:cubicBezTo>
                      <a:pt x="9162" y="6384"/>
                      <a:pt x="9957" y="5558"/>
                      <a:pt x="9941" y="5027"/>
                    </a:cubicBezTo>
                    <a:cubicBezTo>
                      <a:pt x="9932" y="4699"/>
                      <a:pt x="9671" y="4580"/>
                      <a:pt x="9269" y="4580"/>
                    </a:cubicBezTo>
                    <a:cubicBezTo>
                      <a:pt x="8283" y="4580"/>
                      <a:pt x="6447" y="5291"/>
                      <a:pt x="5363" y="5374"/>
                    </a:cubicBezTo>
                    <a:cubicBezTo>
                      <a:pt x="5851" y="5055"/>
                      <a:pt x="9113" y="4122"/>
                      <a:pt x="9331" y="3129"/>
                    </a:cubicBezTo>
                    <a:cubicBezTo>
                      <a:pt x="9461" y="2534"/>
                      <a:pt x="9027" y="2408"/>
                      <a:pt x="8511" y="2408"/>
                    </a:cubicBezTo>
                    <a:cubicBezTo>
                      <a:pt x="8165" y="2408"/>
                      <a:pt x="7781" y="2464"/>
                      <a:pt x="7506" y="2475"/>
                    </a:cubicBezTo>
                    <a:cubicBezTo>
                      <a:pt x="7213" y="2487"/>
                      <a:pt x="6934" y="2492"/>
                      <a:pt x="6672" y="2492"/>
                    </a:cubicBezTo>
                    <a:cubicBezTo>
                      <a:pt x="4945" y="2492"/>
                      <a:pt x="3920" y="2269"/>
                      <a:pt x="3920" y="2269"/>
                    </a:cubicBezTo>
                    <a:lnTo>
                      <a:pt x="3920" y="0"/>
                    </a:lnTo>
                    <a:close/>
                  </a:path>
                </a:pathLst>
              </a:custGeom>
              <a:solidFill>
                <a:srgbClr val="FFB5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0" name="Google Shape;3180;p75"/>
              <p:cNvSpPr/>
              <p:nvPr/>
            </p:nvSpPr>
            <p:spPr>
              <a:xfrm>
                <a:off x="3163900" y="1795625"/>
                <a:ext cx="93625" cy="9350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374" fill="none" extrusionOk="0">
                    <a:moveTo>
                      <a:pt x="1" y="136"/>
                    </a:moveTo>
                    <a:cubicBezTo>
                      <a:pt x="1235" y="373"/>
                      <a:pt x="2528" y="327"/>
                      <a:pt x="3745" y="0"/>
                    </a:cubicBezTo>
                    <a:cubicBezTo>
                      <a:pt x="3692" y="29"/>
                      <a:pt x="3639" y="55"/>
                      <a:pt x="3587" y="81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1" name="Google Shape;3181;p75"/>
              <p:cNvSpPr/>
              <p:nvPr/>
            </p:nvSpPr>
            <p:spPr>
              <a:xfrm>
                <a:off x="3175975" y="1839150"/>
                <a:ext cx="157850" cy="31200"/>
              </a:xfrm>
              <a:custGeom>
                <a:avLst/>
                <a:gdLst/>
                <a:ahLst/>
                <a:cxnLst/>
                <a:rect l="l" t="t" r="r" b="b"/>
                <a:pathLst>
                  <a:path w="6314" h="1248" fill="none" extrusionOk="0">
                    <a:moveTo>
                      <a:pt x="1" y="1248"/>
                    </a:moveTo>
                    <a:cubicBezTo>
                      <a:pt x="2157" y="1228"/>
                      <a:pt x="4309" y="802"/>
                      <a:pt x="6314" y="0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2" name="Google Shape;3182;p75"/>
              <p:cNvSpPr/>
              <p:nvPr/>
            </p:nvSpPr>
            <p:spPr>
              <a:xfrm>
                <a:off x="3193950" y="1923125"/>
                <a:ext cx="61650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85" fill="none" extrusionOk="0">
                    <a:moveTo>
                      <a:pt x="0" y="84"/>
                    </a:moveTo>
                    <a:cubicBezTo>
                      <a:pt x="821" y="56"/>
                      <a:pt x="1645" y="29"/>
                      <a:pt x="2466" y="1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3" name="Google Shape;3183;p75"/>
              <p:cNvSpPr/>
              <p:nvPr/>
            </p:nvSpPr>
            <p:spPr>
              <a:xfrm>
                <a:off x="4209150" y="1665075"/>
                <a:ext cx="285500" cy="326975"/>
              </a:xfrm>
              <a:custGeom>
                <a:avLst/>
                <a:gdLst/>
                <a:ahLst/>
                <a:cxnLst/>
                <a:rect l="l" t="t" r="r" b="b"/>
                <a:pathLst>
                  <a:path w="11420" h="13079" extrusionOk="0">
                    <a:moveTo>
                      <a:pt x="7500" y="0"/>
                    </a:moveTo>
                    <a:lnTo>
                      <a:pt x="7500" y="2269"/>
                    </a:lnTo>
                    <a:cubicBezTo>
                      <a:pt x="7500" y="2269"/>
                      <a:pt x="6476" y="2492"/>
                      <a:pt x="4749" y="2492"/>
                    </a:cubicBezTo>
                    <a:cubicBezTo>
                      <a:pt x="4486" y="2492"/>
                      <a:pt x="4208" y="2487"/>
                      <a:pt x="3914" y="2475"/>
                    </a:cubicBezTo>
                    <a:cubicBezTo>
                      <a:pt x="3639" y="2464"/>
                      <a:pt x="3256" y="2408"/>
                      <a:pt x="2910" y="2408"/>
                    </a:cubicBezTo>
                    <a:cubicBezTo>
                      <a:pt x="2393" y="2408"/>
                      <a:pt x="1960" y="2534"/>
                      <a:pt x="2090" y="3129"/>
                    </a:cubicBezTo>
                    <a:cubicBezTo>
                      <a:pt x="2307" y="4122"/>
                      <a:pt x="5570" y="5055"/>
                      <a:pt x="6060" y="5374"/>
                    </a:cubicBezTo>
                    <a:cubicBezTo>
                      <a:pt x="4976" y="5291"/>
                      <a:pt x="3139" y="4580"/>
                      <a:pt x="2154" y="4580"/>
                    </a:cubicBezTo>
                    <a:cubicBezTo>
                      <a:pt x="1752" y="4580"/>
                      <a:pt x="1491" y="4699"/>
                      <a:pt x="1481" y="5027"/>
                    </a:cubicBezTo>
                    <a:cubicBezTo>
                      <a:pt x="1464" y="5558"/>
                      <a:pt x="2259" y="6384"/>
                      <a:pt x="2968" y="6950"/>
                    </a:cubicBezTo>
                    <a:cubicBezTo>
                      <a:pt x="2963" y="6950"/>
                      <a:pt x="2957" y="6950"/>
                      <a:pt x="2952" y="6950"/>
                    </a:cubicBezTo>
                    <a:cubicBezTo>
                      <a:pt x="0" y="6950"/>
                      <a:pt x="3305" y="9963"/>
                      <a:pt x="6042" y="10343"/>
                    </a:cubicBezTo>
                    <a:cubicBezTo>
                      <a:pt x="5992" y="10357"/>
                      <a:pt x="5931" y="10364"/>
                      <a:pt x="5862" y="10364"/>
                    </a:cubicBezTo>
                    <a:cubicBezTo>
                      <a:pt x="5337" y="10364"/>
                      <a:pt x="4322" y="9997"/>
                      <a:pt x="3685" y="9997"/>
                    </a:cubicBezTo>
                    <a:cubicBezTo>
                      <a:pt x="3245" y="9997"/>
                      <a:pt x="2985" y="10171"/>
                      <a:pt x="3190" y="10760"/>
                    </a:cubicBezTo>
                    <a:cubicBezTo>
                      <a:pt x="3352" y="11227"/>
                      <a:pt x="5842" y="13079"/>
                      <a:pt x="7881" y="13079"/>
                    </a:cubicBezTo>
                    <a:cubicBezTo>
                      <a:pt x="8545" y="13079"/>
                      <a:pt x="9162" y="12882"/>
                      <a:pt x="9635" y="12376"/>
                    </a:cubicBezTo>
                    <a:cubicBezTo>
                      <a:pt x="10421" y="11533"/>
                      <a:pt x="10759" y="10360"/>
                      <a:pt x="10840" y="9214"/>
                    </a:cubicBezTo>
                    <a:cubicBezTo>
                      <a:pt x="11420" y="1232"/>
                      <a:pt x="8624" y="1318"/>
                      <a:pt x="7500" y="0"/>
                    </a:cubicBezTo>
                    <a:close/>
                  </a:path>
                </a:pathLst>
              </a:custGeom>
              <a:solidFill>
                <a:srgbClr val="FFB5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4" name="Google Shape;3184;p75"/>
              <p:cNvSpPr/>
              <p:nvPr/>
            </p:nvSpPr>
            <p:spPr>
              <a:xfrm>
                <a:off x="4359875" y="1795625"/>
                <a:ext cx="93600" cy="9350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374" fill="none" extrusionOk="0">
                    <a:moveTo>
                      <a:pt x="3744" y="136"/>
                    </a:moveTo>
                    <a:cubicBezTo>
                      <a:pt x="2508" y="373"/>
                      <a:pt x="1217" y="327"/>
                      <a:pt x="0" y="0"/>
                    </a:cubicBezTo>
                    <a:cubicBezTo>
                      <a:pt x="53" y="29"/>
                      <a:pt x="103" y="55"/>
                      <a:pt x="156" y="81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5" name="Google Shape;3185;p75"/>
              <p:cNvSpPr/>
              <p:nvPr/>
            </p:nvSpPr>
            <p:spPr>
              <a:xfrm>
                <a:off x="4283550" y="1839150"/>
                <a:ext cx="157850" cy="31200"/>
              </a:xfrm>
              <a:custGeom>
                <a:avLst/>
                <a:gdLst/>
                <a:ahLst/>
                <a:cxnLst/>
                <a:rect l="l" t="t" r="r" b="b"/>
                <a:pathLst>
                  <a:path w="6314" h="1248" fill="none" extrusionOk="0">
                    <a:moveTo>
                      <a:pt x="6314" y="1248"/>
                    </a:moveTo>
                    <a:cubicBezTo>
                      <a:pt x="4155" y="1228"/>
                      <a:pt x="2003" y="802"/>
                      <a:pt x="1" y="0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6" name="Google Shape;3186;p75"/>
              <p:cNvSpPr/>
              <p:nvPr/>
            </p:nvSpPr>
            <p:spPr>
              <a:xfrm>
                <a:off x="4361775" y="1923125"/>
                <a:ext cx="616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85" fill="none" extrusionOk="0">
                    <a:moveTo>
                      <a:pt x="2465" y="84"/>
                    </a:moveTo>
                    <a:cubicBezTo>
                      <a:pt x="1646" y="56"/>
                      <a:pt x="822" y="29"/>
                      <a:pt x="1" y="1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87" name="Google Shape;3187;p75"/>
            <p:cNvGrpSpPr/>
            <p:nvPr/>
          </p:nvGrpSpPr>
          <p:grpSpPr>
            <a:xfrm>
              <a:off x="5444518" y="2630175"/>
              <a:ext cx="1358392" cy="1478764"/>
              <a:chOff x="4843100" y="587375"/>
              <a:chExt cx="1371975" cy="1493550"/>
            </a:xfrm>
          </p:grpSpPr>
          <p:sp>
            <p:nvSpPr>
              <p:cNvPr id="3188" name="Google Shape;3188;p75"/>
              <p:cNvSpPr/>
              <p:nvPr/>
            </p:nvSpPr>
            <p:spPr>
              <a:xfrm>
                <a:off x="5234575" y="587375"/>
                <a:ext cx="954550" cy="695075"/>
              </a:xfrm>
              <a:custGeom>
                <a:avLst/>
                <a:gdLst/>
                <a:ahLst/>
                <a:cxnLst/>
                <a:rect l="l" t="t" r="r" b="b"/>
                <a:pathLst>
                  <a:path w="38182" h="27803" extrusionOk="0">
                    <a:moveTo>
                      <a:pt x="14216" y="1"/>
                    </a:moveTo>
                    <a:cubicBezTo>
                      <a:pt x="6251" y="1"/>
                      <a:pt x="6137" y="8362"/>
                      <a:pt x="6823" y="12771"/>
                    </a:cubicBezTo>
                    <a:cubicBezTo>
                      <a:pt x="7363" y="16231"/>
                      <a:pt x="5145" y="16387"/>
                      <a:pt x="4339" y="17156"/>
                    </a:cubicBezTo>
                    <a:cubicBezTo>
                      <a:pt x="0" y="21284"/>
                      <a:pt x="4199" y="27134"/>
                      <a:pt x="7967" y="27643"/>
                    </a:cubicBezTo>
                    <a:cubicBezTo>
                      <a:pt x="8770" y="27753"/>
                      <a:pt x="9472" y="27803"/>
                      <a:pt x="10091" y="27803"/>
                    </a:cubicBezTo>
                    <a:cubicBezTo>
                      <a:pt x="14778" y="27803"/>
                      <a:pt x="14810" y="24944"/>
                      <a:pt x="19238" y="23326"/>
                    </a:cubicBezTo>
                    <a:cubicBezTo>
                      <a:pt x="20038" y="23034"/>
                      <a:pt x="20774" y="22910"/>
                      <a:pt x="21466" y="22910"/>
                    </a:cubicBezTo>
                    <a:cubicBezTo>
                      <a:pt x="25108" y="22910"/>
                      <a:pt x="27547" y="26330"/>
                      <a:pt x="31809" y="26583"/>
                    </a:cubicBezTo>
                    <a:cubicBezTo>
                      <a:pt x="31926" y="26589"/>
                      <a:pt x="32042" y="26593"/>
                      <a:pt x="32155" y="26593"/>
                    </a:cubicBezTo>
                    <a:cubicBezTo>
                      <a:pt x="36942" y="26593"/>
                      <a:pt x="38181" y="20544"/>
                      <a:pt x="35676" y="17966"/>
                    </a:cubicBezTo>
                    <a:cubicBezTo>
                      <a:pt x="33115" y="15325"/>
                      <a:pt x="27351" y="18392"/>
                      <a:pt x="26357" y="12327"/>
                    </a:cubicBezTo>
                    <a:cubicBezTo>
                      <a:pt x="25087" y="4569"/>
                      <a:pt x="21785" y="184"/>
                      <a:pt x="14508" y="4"/>
                    </a:cubicBezTo>
                    <a:cubicBezTo>
                      <a:pt x="14409" y="2"/>
                      <a:pt x="14312" y="1"/>
                      <a:pt x="142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9" name="Google Shape;3189;p75"/>
              <p:cNvSpPr/>
              <p:nvPr/>
            </p:nvSpPr>
            <p:spPr>
              <a:xfrm>
                <a:off x="5245000" y="899125"/>
                <a:ext cx="178600" cy="276950"/>
              </a:xfrm>
              <a:custGeom>
                <a:avLst/>
                <a:gdLst/>
                <a:ahLst/>
                <a:cxnLst/>
                <a:rect l="l" t="t" r="r" b="b"/>
                <a:pathLst>
                  <a:path w="7144" h="11078" extrusionOk="0">
                    <a:moveTo>
                      <a:pt x="7020" y="1"/>
                    </a:moveTo>
                    <a:cubicBezTo>
                      <a:pt x="6958" y="1"/>
                      <a:pt x="6883" y="40"/>
                      <a:pt x="6869" y="108"/>
                    </a:cubicBezTo>
                    <a:cubicBezTo>
                      <a:pt x="6713" y="1043"/>
                      <a:pt x="6228" y="1895"/>
                      <a:pt x="5589" y="2587"/>
                    </a:cubicBezTo>
                    <a:cubicBezTo>
                      <a:pt x="4908" y="3322"/>
                      <a:pt x="4067" y="3887"/>
                      <a:pt x="3200" y="4378"/>
                    </a:cubicBezTo>
                    <a:cubicBezTo>
                      <a:pt x="2389" y="4837"/>
                      <a:pt x="1511" y="5246"/>
                      <a:pt x="874" y="5946"/>
                    </a:cubicBezTo>
                    <a:cubicBezTo>
                      <a:pt x="282" y="6596"/>
                      <a:pt x="0" y="7455"/>
                      <a:pt x="16" y="8329"/>
                    </a:cubicBezTo>
                    <a:cubicBezTo>
                      <a:pt x="29" y="9189"/>
                      <a:pt x="310" y="10055"/>
                      <a:pt x="795" y="10766"/>
                    </a:cubicBezTo>
                    <a:cubicBezTo>
                      <a:pt x="859" y="10858"/>
                      <a:pt x="927" y="10948"/>
                      <a:pt x="995" y="11038"/>
                    </a:cubicBezTo>
                    <a:cubicBezTo>
                      <a:pt x="1018" y="11066"/>
                      <a:pt x="1053" y="11078"/>
                      <a:pt x="1088" y="11078"/>
                    </a:cubicBezTo>
                    <a:cubicBezTo>
                      <a:pt x="1127" y="11078"/>
                      <a:pt x="1165" y="11064"/>
                      <a:pt x="1191" y="11038"/>
                    </a:cubicBezTo>
                    <a:cubicBezTo>
                      <a:pt x="1248" y="10979"/>
                      <a:pt x="1237" y="10902"/>
                      <a:pt x="1191" y="10843"/>
                    </a:cubicBezTo>
                    <a:cubicBezTo>
                      <a:pt x="945" y="10529"/>
                      <a:pt x="727" y="10145"/>
                      <a:pt x="582" y="9776"/>
                    </a:cubicBezTo>
                    <a:cubicBezTo>
                      <a:pt x="431" y="9385"/>
                      <a:pt x="332" y="8968"/>
                      <a:pt x="299" y="8561"/>
                    </a:cubicBezTo>
                    <a:cubicBezTo>
                      <a:pt x="238" y="7749"/>
                      <a:pt x="422" y="6923"/>
                      <a:pt x="945" y="6278"/>
                    </a:cubicBezTo>
                    <a:cubicBezTo>
                      <a:pt x="1529" y="5555"/>
                      <a:pt x="2383" y="5138"/>
                      <a:pt x="3178" y="4697"/>
                    </a:cubicBezTo>
                    <a:cubicBezTo>
                      <a:pt x="4052" y="4214"/>
                      <a:pt x="4899" y="3665"/>
                      <a:pt x="5606" y="2953"/>
                    </a:cubicBezTo>
                    <a:cubicBezTo>
                      <a:pt x="6280" y="2279"/>
                      <a:pt x="6823" y="1445"/>
                      <a:pt x="7062" y="514"/>
                    </a:cubicBezTo>
                    <a:cubicBezTo>
                      <a:pt x="7089" y="402"/>
                      <a:pt x="7113" y="288"/>
                      <a:pt x="7132" y="173"/>
                    </a:cubicBezTo>
                    <a:cubicBezTo>
                      <a:pt x="7143" y="99"/>
                      <a:pt x="7115" y="26"/>
                      <a:pt x="7038" y="2"/>
                    </a:cubicBezTo>
                    <a:cubicBezTo>
                      <a:pt x="7032" y="1"/>
                      <a:pt x="7026" y="1"/>
                      <a:pt x="70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0" name="Google Shape;3190;p75"/>
              <p:cNvSpPr/>
              <p:nvPr/>
            </p:nvSpPr>
            <p:spPr>
              <a:xfrm>
                <a:off x="5584300" y="595700"/>
                <a:ext cx="554850" cy="468775"/>
              </a:xfrm>
              <a:custGeom>
                <a:avLst/>
                <a:gdLst/>
                <a:ahLst/>
                <a:cxnLst/>
                <a:rect l="l" t="t" r="r" b="b"/>
                <a:pathLst>
                  <a:path w="22194" h="18751" fill="none" extrusionOk="0">
                    <a:moveTo>
                      <a:pt x="21937" y="18751"/>
                    </a:moveTo>
                    <a:cubicBezTo>
                      <a:pt x="22194" y="17877"/>
                      <a:pt x="21654" y="16933"/>
                      <a:pt x="20903" y="16423"/>
                    </a:cubicBezTo>
                    <a:cubicBezTo>
                      <a:pt x="20150" y="15912"/>
                      <a:pt x="19227" y="15734"/>
                      <a:pt x="18338" y="15547"/>
                    </a:cubicBezTo>
                    <a:cubicBezTo>
                      <a:pt x="17449" y="15360"/>
                      <a:pt x="16529" y="15132"/>
                      <a:pt x="15830" y="14552"/>
                    </a:cubicBezTo>
                    <a:cubicBezTo>
                      <a:pt x="15117" y="13959"/>
                      <a:pt x="14717" y="13066"/>
                      <a:pt x="14502" y="12163"/>
                    </a:cubicBezTo>
                    <a:cubicBezTo>
                      <a:pt x="14285" y="11263"/>
                      <a:pt x="14223" y="10330"/>
                      <a:pt x="14045" y="9419"/>
                    </a:cubicBezTo>
                    <a:cubicBezTo>
                      <a:pt x="13461" y="6395"/>
                      <a:pt x="11542" y="3657"/>
                      <a:pt x="8903" y="2071"/>
                    </a:cubicBezTo>
                    <a:cubicBezTo>
                      <a:pt x="6404" y="574"/>
                      <a:pt x="3220" y="1"/>
                      <a:pt x="1" y="993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1" name="Google Shape;3191;p75"/>
              <p:cNvSpPr/>
              <p:nvPr/>
            </p:nvSpPr>
            <p:spPr>
              <a:xfrm>
                <a:off x="4855800" y="1082975"/>
                <a:ext cx="1326175" cy="997950"/>
              </a:xfrm>
              <a:custGeom>
                <a:avLst/>
                <a:gdLst/>
                <a:ahLst/>
                <a:cxnLst/>
                <a:rect l="l" t="t" r="r" b="b"/>
                <a:pathLst>
                  <a:path w="53047" h="39918" extrusionOk="0">
                    <a:moveTo>
                      <a:pt x="32800" y="0"/>
                    </a:moveTo>
                    <a:cubicBezTo>
                      <a:pt x="31779" y="0"/>
                      <a:pt x="30707" y="47"/>
                      <a:pt x="29584" y="145"/>
                    </a:cubicBezTo>
                    <a:cubicBezTo>
                      <a:pt x="29484" y="879"/>
                      <a:pt x="28146" y="1225"/>
                      <a:pt x="26740" y="1225"/>
                    </a:cubicBezTo>
                    <a:cubicBezTo>
                      <a:pt x="25277" y="1225"/>
                      <a:pt x="23740" y="850"/>
                      <a:pt x="23447" y="145"/>
                    </a:cubicBezTo>
                    <a:cubicBezTo>
                      <a:pt x="22957" y="127"/>
                      <a:pt x="22477" y="119"/>
                      <a:pt x="22007" y="119"/>
                    </a:cubicBezTo>
                    <a:cubicBezTo>
                      <a:pt x="5246" y="119"/>
                      <a:pt x="1064" y="11063"/>
                      <a:pt x="0" y="18069"/>
                    </a:cubicBezTo>
                    <a:cubicBezTo>
                      <a:pt x="4133" y="18827"/>
                      <a:pt x="9449" y="19958"/>
                      <a:pt x="9449" y="19958"/>
                    </a:cubicBezTo>
                    <a:lnTo>
                      <a:pt x="9872" y="39918"/>
                    </a:lnTo>
                    <a:lnTo>
                      <a:pt x="44564" y="39918"/>
                    </a:lnTo>
                    <a:lnTo>
                      <a:pt x="44564" y="19347"/>
                    </a:lnTo>
                    <a:cubicBezTo>
                      <a:pt x="44575" y="19347"/>
                      <a:pt x="44585" y="19347"/>
                      <a:pt x="44595" y="19347"/>
                    </a:cubicBezTo>
                    <a:cubicBezTo>
                      <a:pt x="47059" y="19347"/>
                      <a:pt x="48726" y="18827"/>
                      <a:pt x="53047" y="18370"/>
                    </a:cubicBezTo>
                    <a:cubicBezTo>
                      <a:pt x="52613" y="11322"/>
                      <a:pt x="48691" y="0"/>
                      <a:pt x="328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2" name="Google Shape;3192;p75"/>
              <p:cNvSpPr/>
              <p:nvPr/>
            </p:nvSpPr>
            <p:spPr>
              <a:xfrm>
                <a:off x="5341225" y="1107875"/>
                <a:ext cx="364975" cy="147975"/>
              </a:xfrm>
              <a:custGeom>
                <a:avLst/>
                <a:gdLst/>
                <a:ahLst/>
                <a:cxnLst/>
                <a:rect l="l" t="t" r="r" b="b"/>
                <a:pathLst>
                  <a:path w="14599" h="5919" fill="none" extrusionOk="0">
                    <a:moveTo>
                      <a:pt x="1" y="1900"/>
                    </a:moveTo>
                    <a:cubicBezTo>
                      <a:pt x="692" y="3600"/>
                      <a:pt x="2399" y="4930"/>
                      <a:pt x="4467" y="5424"/>
                    </a:cubicBezTo>
                    <a:cubicBezTo>
                      <a:pt x="6535" y="5918"/>
                      <a:pt x="8925" y="5578"/>
                      <a:pt x="10826" y="4546"/>
                    </a:cubicBezTo>
                    <a:cubicBezTo>
                      <a:pt x="12730" y="3514"/>
                      <a:pt x="14120" y="1817"/>
                      <a:pt x="14599" y="1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3" name="Google Shape;3193;p75"/>
              <p:cNvSpPr/>
              <p:nvPr/>
            </p:nvSpPr>
            <p:spPr>
              <a:xfrm>
                <a:off x="5288150" y="681925"/>
                <a:ext cx="362175" cy="376825"/>
              </a:xfrm>
              <a:custGeom>
                <a:avLst/>
                <a:gdLst/>
                <a:ahLst/>
                <a:cxnLst/>
                <a:rect l="l" t="t" r="r" b="b"/>
                <a:pathLst>
                  <a:path w="14487" h="15073" extrusionOk="0">
                    <a:moveTo>
                      <a:pt x="7590" y="0"/>
                    </a:moveTo>
                    <a:cubicBezTo>
                      <a:pt x="4836" y="0"/>
                      <a:pt x="2318" y="1840"/>
                      <a:pt x="1579" y="4626"/>
                    </a:cubicBezTo>
                    <a:lnTo>
                      <a:pt x="881" y="7250"/>
                    </a:lnTo>
                    <a:cubicBezTo>
                      <a:pt x="0" y="10572"/>
                      <a:pt x="1977" y="13980"/>
                      <a:pt x="5297" y="14863"/>
                    </a:cubicBezTo>
                    <a:cubicBezTo>
                      <a:pt x="5831" y="15004"/>
                      <a:pt x="6368" y="15072"/>
                      <a:pt x="6897" y="15072"/>
                    </a:cubicBezTo>
                    <a:cubicBezTo>
                      <a:pt x="9651" y="15072"/>
                      <a:pt x="12169" y="13232"/>
                      <a:pt x="12910" y="10445"/>
                    </a:cubicBezTo>
                    <a:lnTo>
                      <a:pt x="13606" y="7821"/>
                    </a:lnTo>
                    <a:cubicBezTo>
                      <a:pt x="14486" y="4501"/>
                      <a:pt x="12510" y="1090"/>
                      <a:pt x="9190" y="210"/>
                    </a:cubicBezTo>
                    <a:cubicBezTo>
                      <a:pt x="8655" y="68"/>
                      <a:pt x="8118" y="0"/>
                      <a:pt x="7590" y="0"/>
                    </a:cubicBezTo>
                    <a:close/>
                  </a:path>
                </a:pathLst>
              </a:custGeom>
              <a:solidFill>
                <a:srgbClr val="B673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4" name="Google Shape;3194;p75"/>
              <p:cNvSpPr/>
              <p:nvPr/>
            </p:nvSpPr>
            <p:spPr>
              <a:xfrm>
                <a:off x="5299175" y="636525"/>
                <a:ext cx="380075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15203" h="8162" extrusionOk="0">
                    <a:moveTo>
                      <a:pt x="7390" y="0"/>
                    </a:moveTo>
                    <a:cubicBezTo>
                      <a:pt x="3611" y="0"/>
                      <a:pt x="378" y="2872"/>
                      <a:pt x="1" y="6712"/>
                    </a:cubicBezTo>
                    <a:lnTo>
                      <a:pt x="2041" y="6912"/>
                    </a:lnTo>
                    <a:cubicBezTo>
                      <a:pt x="2401" y="5495"/>
                      <a:pt x="2741" y="4538"/>
                      <a:pt x="3712" y="3971"/>
                    </a:cubicBezTo>
                    <a:lnTo>
                      <a:pt x="3712" y="3971"/>
                    </a:lnTo>
                    <a:cubicBezTo>
                      <a:pt x="3332" y="4801"/>
                      <a:pt x="2998" y="5702"/>
                      <a:pt x="2910" y="6997"/>
                    </a:cubicBezTo>
                    <a:lnTo>
                      <a:pt x="6509" y="7349"/>
                    </a:lnTo>
                    <a:cubicBezTo>
                      <a:pt x="6678" y="6516"/>
                      <a:pt x="6876" y="5495"/>
                      <a:pt x="7508" y="4474"/>
                    </a:cubicBezTo>
                    <a:lnTo>
                      <a:pt x="7508" y="4474"/>
                    </a:lnTo>
                    <a:cubicBezTo>
                      <a:pt x="7324" y="5570"/>
                      <a:pt x="7214" y="6611"/>
                      <a:pt x="7379" y="7434"/>
                    </a:cubicBezTo>
                    <a:lnTo>
                      <a:pt x="14801" y="8161"/>
                    </a:lnTo>
                    <a:cubicBezTo>
                      <a:pt x="15202" y="4075"/>
                      <a:pt x="12212" y="436"/>
                      <a:pt x="8125" y="36"/>
                    </a:cubicBezTo>
                    <a:cubicBezTo>
                      <a:pt x="7878" y="12"/>
                      <a:pt x="7633" y="0"/>
                      <a:pt x="73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5" name="Google Shape;3195;p75"/>
              <p:cNvSpPr/>
              <p:nvPr/>
            </p:nvSpPr>
            <p:spPr>
              <a:xfrm>
                <a:off x="5575625" y="833375"/>
                <a:ext cx="139750" cy="116475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4659" extrusionOk="0">
                    <a:moveTo>
                      <a:pt x="3054" y="1"/>
                    </a:moveTo>
                    <a:cubicBezTo>
                      <a:pt x="2562" y="1"/>
                      <a:pt x="2051" y="143"/>
                      <a:pt x="1588" y="439"/>
                    </a:cubicBezTo>
                    <a:cubicBezTo>
                      <a:pt x="414" y="1187"/>
                      <a:pt x="1" y="2645"/>
                      <a:pt x="668" y="3688"/>
                    </a:cubicBezTo>
                    <a:cubicBezTo>
                      <a:pt x="1073" y="4322"/>
                      <a:pt x="1781" y="4659"/>
                      <a:pt x="2538" y="4659"/>
                    </a:cubicBezTo>
                    <a:cubicBezTo>
                      <a:pt x="3029" y="4659"/>
                      <a:pt x="3541" y="4517"/>
                      <a:pt x="4004" y="4222"/>
                    </a:cubicBezTo>
                    <a:cubicBezTo>
                      <a:pt x="5179" y="3473"/>
                      <a:pt x="5589" y="2015"/>
                      <a:pt x="4924" y="972"/>
                    </a:cubicBezTo>
                    <a:cubicBezTo>
                      <a:pt x="4519" y="338"/>
                      <a:pt x="3811" y="1"/>
                      <a:pt x="3054" y="1"/>
                    </a:cubicBezTo>
                    <a:close/>
                  </a:path>
                </a:pathLst>
              </a:custGeom>
              <a:solidFill>
                <a:srgbClr val="B673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6" name="Google Shape;3196;p75"/>
              <p:cNvSpPr/>
              <p:nvPr/>
            </p:nvSpPr>
            <p:spPr>
              <a:xfrm>
                <a:off x="5398000" y="927825"/>
                <a:ext cx="244475" cy="289400"/>
              </a:xfrm>
              <a:custGeom>
                <a:avLst/>
                <a:gdLst/>
                <a:ahLst/>
                <a:cxnLst/>
                <a:rect l="l" t="t" r="r" b="b"/>
                <a:pathLst>
                  <a:path w="9779" h="11576" extrusionOk="0">
                    <a:moveTo>
                      <a:pt x="8913" y="0"/>
                    </a:moveTo>
                    <a:lnTo>
                      <a:pt x="0" y="839"/>
                    </a:lnTo>
                    <a:lnTo>
                      <a:pt x="633" y="7517"/>
                    </a:lnTo>
                    <a:cubicBezTo>
                      <a:pt x="850" y="9836"/>
                      <a:pt x="2798" y="11575"/>
                      <a:pt x="5080" y="11575"/>
                    </a:cubicBezTo>
                    <a:cubicBezTo>
                      <a:pt x="5222" y="11575"/>
                      <a:pt x="5365" y="11569"/>
                      <a:pt x="5510" y="11555"/>
                    </a:cubicBezTo>
                    <a:cubicBezTo>
                      <a:pt x="7971" y="11322"/>
                      <a:pt x="9778" y="9139"/>
                      <a:pt x="9543" y="6678"/>
                    </a:cubicBezTo>
                    <a:lnTo>
                      <a:pt x="8913" y="0"/>
                    </a:lnTo>
                    <a:close/>
                  </a:path>
                </a:pathLst>
              </a:custGeom>
              <a:solidFill>
                <a:srgbClr val="B673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7" name="Google Shape;3197;p75"/>
              <p:cNvSpPr/>
              <p:nvPr/>
            </p:nvSpPr>
            <p:spPr>
              <a:xfrm>
                <a:off x="5599900" y="866900"/>
                <a:ext cx="66725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813" fill="none" extrusionOk="0">
                    <a:moveTo>
                      <a:pt x="2668" y="0"/>
                    </a:moveTo>
                    <a:cubicBezTo>
                      <a:pt x="1603" y="13"/>
                      <a:pt x="653" y="200"/>
                      <a:pt x="0" y="812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8" name="Google Shape;3198;p75"/>
              <p:cNvSpPr/>
              <p:nvPr/>
            </p:nvSpPr>
            <p:spPr>
              <a:xfrm>
                <a:off x="5481700" y="915750"/>
                <a:ext cx="97200" cy="90600"/>
              </a:xfrm>
              <a:custGeom>
                <a:avLst/>
                <a:gdLst/>
                <a:ahLst/>
                <a:cxnLst/>
                <a:rect l="l" t="t" r="r" b="b"/>
                <a:pathLst>
                  <a:path w="3888" h="3624" extrusionOk="0">
                    <a:moveTo>
                      <a:pt x="1939" y="0"/>
                    </a:moveTo>
                    <a:cubicBezTo>
                      <a:pt x="1061" y="0"/>
                      <a:pt x="292" y="638"/>
                      <a:pt x="155" y="1535"/>
                    </a:cubicBezTo>
                    <a:cubicBezTo>
                      <a:pt x="1" y="2523"/>
                      <a:pt x="679" y="3448"/>
                      <a:pt x="1667" y="3601"/>
                    </a:cubicBezTo>
                    <a:cubicBezTo>
                      <a:pt x="1762" y="3616"/>
                      <a:pt x="1855" y="3623"/>
                      <a:pt x="1947" y="3623"/>
                    </a:cubicBezTo>
                    <a:cubicBezTo>
                      <a:pt x="2825" y="3623"/>
                      <a:pt x="3595" y="2983"/>
                      <a:pt x="3734" y="2089"/>
                    </a:cubicBezTo>
                    <a:cubicBezTo>
                      <a:pt x="3887" y="1100"/>
                      <a:pt x="3209" y="176"/>
                      <a:pt x="2221" y="22"/>
                    </a:cubicBezTo>
                    <a:cubicBezTo>
                      <a:pt x="2126" y="8"/>
                      <a:pt x="2032" y="0"/>
                      <a:pt x="1939" y="0"/>
                    </a:cubicBezTo>
                    <a:close/>
                  </a:path>
                </a:pathLst>
              </a:custGeom>
              <a:solidFill>
                <a:srgbClr val="F286A2">
                  <a:alpha val="348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9" name="Google Shape;3199;p75"/>
              <p:cNvSpPr/>
              <p:nvPr/>
            </p:nvSpPr>
            <p:spPr>
              <a:xfrm>
                <a:off x="5270350" y="883100"/>
                <a:ext cx="97200" cy="90575"/>
              </a:xfrm>
              <a:custGeom>
                <a:avLst/>
                <a:gdLst/>
                <a:ahLst/>
                <a:cxnLst/>
                <a:rect l="l" t="t" r="r" b="b"/>
                <a:pathLst>
                  <a:path w="3888" h="3623" extrusionOk="0">
                    <a:moveTo>
                      <a:pt x="1940" y="0"/>
                    </a:moveTo>
                    <a:cubicBezTo>
                      <a:pt x="1062" y="0"/>
                      <a:pt x="292" y="641"/>
                      <a:pt x="155" y="1535"/>
                    </a:cubicBezTo>
                    <a:cubicBezTo>
                      <a:pt x="1" y="2523"/>
                      <a:pt x="679" y="3447"/>
                      <a:pt x="1668" y="3601"/>
                    </a:cubicBezTo>
                    <a:cubicBezTo>
                      <a:pt x="1762" y="3616"/>
                      <a:pt x="1855" y="3623"/>
                      <a:pt x="1947" y="3623"/>
                    </a:cubicBezTo>
                    <a:cubicBezTo>
                      <a:pt x="2825" y="3623"/>
                      <a:pt x="3595" y="2982"/>
                      <a:pt x="3734" y="2088"/>
                    </a:cubicBezTo>
                    <a:cubicBezTo>
                      <a:pt x="3888" y="1100"/>
                      <a:pt x="3209" y="175"/>
                      <a:pt x="2221" y="22"/>
                    </a:cubicBezTo>
                    <a:cubicBezTo>
                      <a:pt x="2127" y="7"/>
                      <a:pt x="2033" y="0"/>
                      <a:pt x="1940" y="0"/>
                    </a:cubicBezTo>
                    <a:close/>
                  </a:path>
                </a:pathLst>
              </a:custGeom>
              <a:solidFill>
                <a:srgbClr val="F286A2">
                  <a:alpha val="348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0" name="Google Shape;3200;p75"/>
              <p:cNvSpPr/>
              <p:nvPr/>
            </p:nvSpPr>
            <p:spPr>
              <a:xfrm>
                <a:off x="5447725" y="854075"/>
                <a:ext cx="109925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4397" h="2489" extrusionOk="0">
                    <a:moveTo>
                      <a:pt x="1832" y="0"/>
                    </a:moveTo>
                    <a:cubicBezTo>
                      <a:pt x="918" y="0"/>
                      <a:pt x="188" y="366"/>
                      <a:pt x="104" y="921"/>
                    </a:cubicBezTo>
                    <a:cubicBezTo>
                      <a:pt x="1" y="1587"/>
                      <a:pt x="855" y="2267"/>
                      <a:pt x="2014" y="2445"/>
                    </a:cubicBezTo>
                    <a:cubicBezTo>
                      <a:pt x="2203" y="2474"/>
                      <a:pt x="2387" y="2488"/>
                      <a:pt x="2565" y="2488"/>
                    </a:cubicBezTo>
                    <a:cubicBezTo>
                      <a:pt x="3479" y="2488"/>
                      <a:pt x="4209" y="2122"/>
                      <a:pt x="4293" y="1567"/>
                    </a:cubicBezTo>
                    <a:cubicBezTo>
                      <a:pt x="4397" y="902"/>
                      <a:pt x="3542" y="221"/>
                      <a:pt x="2383" y="43"/>
                    </a:cubicBezTo>
                    <a:cubicBezTo>
                      <a:pt x="2195" y="14"/>
                      <a:pt x="2010" y="0"/>
                      <a:pt x="18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1" name="Google Shape;3201;p75"/>
              <p:cNvSpPr/>
              <p:nvPr/>
            </p:nvSpPr>
            <p:spPr>
              <a:xfrm>
                <a:off x="5472000" y="857525"/>
                <a:ext cx="61325" cy="54850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2194" extrusionOk="0">
                    <a:moveTo>
                      <a:pt x="1165" y="0"/>
                    </a:moveTo>
                    <a:cubicBezTo>
                      <a:pt x="638" y="0"/>
                      <a:pt x="174" y="383"/>
                      <a:pt x="90" y="922"/>
                    </a:cubicBezTo>
                    <a:cubicBezTo>
                      <a:pt x="0" y="1515"/>
                      <a:pt x="406" y="2068"/>
                      <a:pt x="999" y="2162"/>
                    </a:cubicBezTo>
                    <a:lnTo>
                      <a:pt x="1122" y="2180"/>
                    </a:lnTo>
                    <a:cubicBezTo>
                      <a:pt x="1179" y="2189"/>
                      <a:pt x="1235" y="2193"/>
                      <a:pt x="1290" y="2193"/>
                    </a:cubicBezTo>
                    <a:cubicBezTo>
                      <a:pt x="1816" y="2193"/>
                      <a:pt x="2277" y="1809"/>
                      <a:pt x="2363" y="1273"/>
                    </a:cubicBezTo>
                    <a:cubicBezTo>
                      <a:pt x="2453" y="680"/>
                      <a:pt x="2047" y="125"/>
                      <a:pt x="1454" y="32"/>
                    </a:cubicBezTo>
                    <a:lnTo>
                      <a:pt x="1331" y="13"/>
                    </a:lnTo>
                    <a:cubicBezTo>
                      <a:pt x="1275" y="4"/>
                      <a:pt x="1220" y="0"/>
                      <a:pt x="11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2" name="Google Shape;3202;p75"/>
              <p:cNvSpPr/>
              <p:nvPr/>
            </p:nvSpPr>
            <p:spPr>
              <a:xfrm>
                <a:off x="5299775" y="832050"/>
                <a:ext cx="109925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4397" h="2489" extrusionOk="0">
                    <a:moveTo>
                      <a:pt x="1831" y="1"/>
                    </a:moveTo>
                    <a:cubicBezTo>
                      <a:pt x="917" y="1"/>
                      <a:pt x="189" y="365"/>
                      <a:pt x="104" y="922"/>
                    </a:cubicBezTo>
                    <a:cubicBezTo>
                      <a:pt x="1" y="1585"/>
                      <a:pt x="855" y="2266"/>
                      <a:pt x="2014" y="2446"/>
                    </a:cubicBezTo>
                    <a:cubicBezTo>
                      <a:pt x="2203" y="2475"/>
                      <a:pt x="2387" y="2489"/>
                      <a:pt x="2565" y="2489"/>
                    </a:cubicBezTo>
                    <a:cubicBezTo>
                      <a:pt x="3480" y="2489"/>
                      <a:pt x="4209" y="2123"/>
                      <a:pt x="4294" y="1567"/>
                    </a:cubicBezTo>
                    <a:cubicBezTo>
                      <a:pt x="4397" y="902"/>
                      <a:pt x="3543" y="221"/>
                      <a:pt x="2383" y="44"/>
                    </a:cubicBezTo>
                    <a:cubicBezTo>
                      <a:pt x="2194" y="15"/>
                      <a:pt x="2009" y="1"/>
                      <a:pt x="18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3" name="Google Shape;3203;p75"/>
              <p:cNvSpPr/>
              <p:nvPr/>
            </p:nvSpPr>
            <p:spPr>
              <a:xfrm>
                <a:off x="5324225" y="832275"/>
                <a:ext cx="60950" cy="54450"/>
              </a:xfrm>
              <a:custGeom>
                <a:avLst/>
                <a:gdLst/>
                <a:ahLst/>
                <a:cxnLst/>
                <a:rect l="l" t="t" r="r" b="b"/>
                <a:pathLst>
                  <a:path w="2438" h="2178" extrusionOk="0">
                    <a:moveTo>
                      <a:pt x="1156" y="0"/>
                    </a:moveTo>
                    <a:cubicBezTo>
                      <a:pt x="632" y="0"/>
                      <a:pt x="173" y="380"/>
                      <a:pt x="88" y="915"/>
                    </a:cubicBezTo>
                    <a:cubicBezTo>
                      <a:pt x="0" y="1504"/>
                      <a:pt x="404" y="2055"/>
                      <a:pt x="995" y="2145"/>
                    </a:cubicBezTo>
                    <a:lnTo>
                      <a:pt x="1118" y="2165"/>
                    </a:lnTo>
                    <a:cubicBezTo>
                      <a:pt x="1173" y="2173"/>
                      <a:pt x="1228" y="2177"/>
                      <a:pt x="1283" y="2177"/>
                    </a:cubicBezTo>
                    <a:cubicBezTo>
                      <a:pt x="1807" y="2177"/>
                      <a:pt x="2266" y="1795"/>
                      <a:pt x="2347" y="1262"/>
                    </a:cubicBezTo>
                    <a:cubicBezTo>
                      <a:pt x="2437" y="671"/>
                      <a:pt x="2036" y="122"/>
                      <a:pt x="1445" y="32"/>
                    </a:cubicBezTo>
                    <a:lnTo>
                      <a:pt x="1322" y="13"/>
                    </a:lnTo>
                    <a:cubicBezTo>
                      <a:pt x="1266" y="4"/>
                      <a:pt x="1211" y="0"/>
                      <a:pt x="1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4" name="Google Shape;3204;p75"/>
              <p:cNvSpPr/>
              <p:nvPr/>
            </p:nvSpPr>
            <p:spPr>
              <a:xfrm>
                <a:off x="5394975" y="863275"/>
                <a:ext cx="27625" cy="53875"/>
              </a:xfrm>
              <a:custGeom>
                <a:avLst/>
                <a:gdLst/>
                <a:ahLst/>
                <a:cxnLst/>
                <a:rect l="l" t="t" r="r" b="b"/>
                <a:pathLst>
                  <a:path w="1105" h="2155" fill="none" extrusionOk="0">
                    <a:moveTo>
                      <a:pt x="1002" y="0"/>
                    </a:moveTo>
                    <a:cubicBezTo>
                      <a:pt x="1054" y="255"/>
                      <a:pt x="1105" y="516"/>
                      <a:pt x="1052" y="771"/>
                    </a:cubicBezTo>
                    <a:cubicBezTo>
                      <a:pt x="1000" y="1026"/>
                      <a:pt x="813" y="1269"/>
                      <a:pt x="558" y="1309"/>
                    </a:cubicBezTo>
                    <a:cubicBezTo>
                      <a:pt x="426" y="1329"/>
                      <a:pt x="281" y="1298"/>
                      <a:pt x="165" y="1366"/>
                    </a:cubicBezTo>
                    <a:cubicBezTo>
                      <a:pt x="25" y="1449"/>
                      <a:pt x="0" y="1654"/>
                      <a:pt x="68" y="1803"/>
                    </a:cubicBezTo>
                    <a:cubicBezTo>
                      <a:pt x="139" y="1950"/>
                      <a:pt x="273" y="2055"/>
                      <a:pt x="402" y="2154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5" name="Google Shape;3205;p75"/>
              <p:cNvSpPr/>
              <p:nvPr/>
            </p:nvSpPr>
            <p:spPr>
              <a:xfrm>
                <a:off x="5409575" y="1037675"/>
                <a:ext cx="129025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5161" h="1165" fill="none" extrusionOk="0">
                    <a:moveTo>
                      <a:pt x="1" y="496"/>
                    </a:moveTo>
                    <a:cubicBezTo>
                      <a:pt x="2368" y="1164"/>
                      <a:pt x="3892" y="745"/>
                      <a:pt x="5161" y="0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6" name="Google Shape;3206;p75"/>
              <p:cNvSpPr/>
              <p:nvPr/>
            </p:nvSpPr>
            <p:spPr>
              <a:xfrm>
                <a:off x="5487150" y="816325"/>
                <a:ext cx="73800" cy="43500"/>
              </a:xfrm>
              <a:custGeom>
                <a:avLst/>
                <a:gdLst/>
                <a:ahLst/>
                <a:cxnLst/>
                <a:rect l="l" t="t" r="r" b="b"/>
                <a:pathLst>
                  <a:path w="2952" h="1740" fill="none" extrusionOk="0">
                    <a:moveTo>
                      <a:pt x="2951" y="1740"/>
                    </a:moveTo>
                    <a:cubicBezTo>
                      <a:pt x="2769" y="1033"/>
                      <a:pt x="1539" y="1"/>
                      <a:pt x="0" y="376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7" name="Google Shape;3207;p75"/>
              <p:cNvSpPr/>
              <p:nvPr/>
            </p:nvSpPr>
            <p:spPr>
              <a:xfrm>
                <a:off x="5315275" y="790975"/>
                <a:ext cx="80550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1237" fill="none" extrusionOk="0">
                    <a:moveTo>
                      <a:pt x="0" y="1236"/>
                    </a:moveTo>
                    <a:cubicBezTo>
                      <a:pt x="387" y="615"/>
                      <a:pt x="1869" y="0"/>
                      <a:pt x="3221" y="828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8" name="Google Shape;3208;p75"/>
              <p:cNvSpPr/>
              <p:nvPr/>
            </p:nvSpPr>
            <p:spPr>
              <a:xfrm>
                <a:off x="5419075" y="944225"/>
                <a:ext cx="54850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2194" h="920" extrusionOk="0">
                    <a:moveTo>
                      <a:pt x="2185" y="1"/>
                    </a:moveTo>
                    <a:lnTo>
                      <a:pt x="0" y="403"/>
                    </a:lnTo>
                    <a:cubicBezTo>
                      <a:pt x="284" y="760"/>
                      <a:pt x="698" y="919"/>
                      <a:pt x="1089" y="919"/>
                    </a:cubicBezTo>
                    <a:cubicBezTo>
                      <a:pt x="1665" y="919"/>
                      <a:pt x="2193" y="573"/>
                      <a:pt x="21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9" name="Google Shape;3209;p75"/>
              <p:cNvSpPr/>
              <p:nvPr/>
            </p:nvSpPr>
            <p:spPr>
              <a:xfrm>
                <a:off x="5290950" y="635825"/>
                <a:ext cx="198675" cy="135575"/>
              </a:xfrm>
              <a:custGeom>
                <a:avLst/>
                <a:gdLst/>
                <a:ahLst/>
                <a:cxnLst/>
                <a:rect l="l" t="t" r="r" b="b"/>
                <a:pathLst>
                  <a:path w="7947" h="5423" fill="none" extrusionOk="0">
                    <a:moveTo>
                      <a:pt x="7947" y="242"/>
                    </a:moveTo>
                    <a:cubicBezTo>
                      <a:pt x="6564" y="1"/>
                      <a:pt x="4500" y="260"/>
                      <a:pt x="2954" y="1266"/>
                    </a:cubicBezTo>
                    <a:cubicBezTo>
                      <a:pt x="1496" y="2216"/>
                      <a:pt x="418" y="3731"/>
                      <a:pt x="0" y="5422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0" name="Google Shape;3210;p75"/>
              <p:cNvSpPr/>
              <p:nvPr/>
            </p:nvSpPr>
            <p:spPr>
              <a:xfrm>
                <a:off x="5201900" y="15001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68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1" name="Google Shape;3211;p75"/>
              <p:cNvSpPr/>
              <p:nvPr/>
            </p:nvSpPr>
            <p:spPr>
              <a:xfrm>
                <a:off x="5520350" y="624350"/>
                <a:ext cx="206825" cy="224550"/>
              </a:xfrm>
              <a:custGeom>
                <a:avLst/>
                <a:gdLst/>
                <a:ahLst/>
                <a:cxnLst/>
                <a:rect l="l" t="t" r="r" b="b"/>
                <a:pathLst>
                  <a:path w="8273" h="8982" fill="none" extrusionOk="0">
                    <a:moveTo>
                      <a:pt x="7455" y="8982"/>
                    </a:moveTo>
                    <a:cubicBezTo>
                      <a:pt x="7752" y="8088"/>
                      <a:pt x="8272" y="934"/>
                      <a:pt x="1" y="1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2" name="Google Shape;3212;p75"/>
              <p:cNvSpPr/>
              <p:nvPr/>
            </p:nvSpPr>
            <p:spPr>
              <a:xfrm>
                <a:off x="4941200" y="1323350"/>
                <a:ext cx="1175850" cy="622525"/>
              </a:xfrm>
              <a:custGeom>
                <a:avLst/>
                <a:gdLst/>
                <a:ahLst/>
                <a:cxnLst/>
                <a:rect l="l" t="t" r="r" b="b"/>
                <a:pathLst>
                  <a:path w="47034" h="24901" extrusionOk="0">
                    <a:moveTo>
                      <a:pt x="302" y="0"/>
                    </a:moveTo>
                    <a:cubicBezTo>
                      <a:pt x="135" y="0"/>
                      <a:pt x="1" y="134"/>
                      <a:pt x="1" y="301"/>
                    </a:cubicBezTo>
                    <a:lnTo>
                      <a:pt x="1" y="24598"/>
                    </a:lnTo>
                    <a:cubicBezTo>
                      <a:pt x="1" y="24767"/>
                      <a:pt x="135" y="24901"/>
                      <a:pt x="302" y="24901"/>
                    </a:cubicBezTo>
                    <a:lnTo>
                      <a:pt x="46730" y="24901"/>
                    </a:lnTo>
                    <a:cubicBezTo>
                      <a:pt x="46897" y="24901"/>
                      <a:pt x="47033" y="24765"/>
                      <a:pt x="47033" y="24598"/>
                    </a:cubicBezTo>
                    <a:lnTo>
                      <a:pt x="47033" y="301"/>
                    </a:lnTo>
                    <a:cubicBezTo>
                      <a:pt x="47033" y="134"/>
                      <a:pt x="46897" y="0"/>
                      <a:pt x="4673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 dirty="0"/>
              </a:p>
            </p:txBody>
          </p:sp>
          <p:sp>
            <p:nvSpPr>
              <p:cNvPr id="3213" name="Google Shape;3213;p75"/>
              <p:cNvSpPr/>
              <p:nvPr/>
            </p:nvSpPr>
            <p:spPr>
              <a:xfrm>
                <a:off x="5929450" y="1458775"/>
                <a:ext cx="285625" cy="327025"/>
              </a:xfrm>
              <a:custGeom>
                <a:avLst/>
                <a:gdLst/>
                <a:ahLst/>
                <a:cxnLst/>
                <a:rect l="l" t="t" r="r" b="b"/>
                <a:pathLst>
                  <a:path w="11425" h="13081" extrusionOk="0">
                    <a:moveTo>
                      <a:pt x="7505" y="0"/>
                    </a:moveTo>
                    <a:lnTo>
                      <a:pt x="7505" y="2271"/>
                    </a:lnTo>
                    <a:cubicBezTo>
                      <a:pt x="7505" y="2271"/>
                      <a:pt x="6481" y="2494"/>
                      <a:pt x="4754" y="2494"/>
                    </a:cubicBezTo>
                    <a:cubicBezTo>
                      <a:pt x="4491" y="2494"/>
                      <a:pt x="4213" y="2489"/>
                      <a:pt x="3919" y="2477"/>
                    </a:cubicBezTo>
                    <a:cubicBezTo>
                      <a:pt x="3644" y="2466"/>
                      <a:pt x="3261" y="2409"/>
                      <a:pt x="2914" y="2409"/>
                    </a:cubicBezTo>
                    <a:cubicBezTo>
                      <a:pt x="2398" y="2409"/>
                      <a:pt x="1965" y="2536"/>
                      <a:pt x="2095" y="3129"/>
                    </a:cubicBezTo>
                    <a:cubicBezTo>
                      <a:pt x="2312" y="4124"/>
                      <a:pt x="5575" y="5057"/>
                      <a:pt x="6065" y="5376"/>
                    </a:cubicBezTo>
                    <a:cubicBezTo>
                      <a:pt x="4981" y="5292"/>
                      <a:pt x="3144" y="4581"/>
                      <a:pt x="2159" y="4581"/>
                    </a:cubicBezTo>
                    <a:cubicBezTo>
                      <a:pt x="1756" y="4581"/>
                      <a:pt x="1496" y="4699"/>
                      <a:pt x="1486" y="5027"/>
                    </a:cubicBezTo>
                    <a:cubicBezTo>
                      <a:pt x="1469" y="5560"/>
                      <a:pt x="2266" y="6386"/>
                      <a:pt x="2973" y="6950"/>
                    </a:cubicBezTo>
                    <a:cubicBezTo>
                      <a:pt x="2970" y="6950"/>
                      <a:pt x="2967" y="6950"/>
                      <a:pt x="2963" y="6950"/>
                    </a:cubicBezTo>
                    <a:cubicBezTo>
                      <a:pt x="1" y="6950"/>
                      <a:pt x="3308" y="9965"/>
                      <a:pt x="6047" y="10343"/>
                    </a:cubicBezTo>
                    <a:cubicBezTo>
                      <a:pt x="5997" y="10357"/>
                      <a:pt x="5936" y="10364"/>
                      <a:pt x="5866" y="10364"/>
                    </a:cubicBezTo>
                    <a:cubicBezTo>
                      <a:pt x="5342" y="10364"/>
                      <a:pt x="4327" y="9998"/>
                      <a:pt x="3690" y="9998"/>
                    </a:cubicBezTo>
                    <a:cubicBezTo>
                      <a:pt x="3250" y="9998"/>
                      <a:pt x="2990" y="10172"/>
                      <a:pt x="3195" y="10760"/>
                    </a:cubicBezTo>
                    <a:cubicBezTo>
                      <a:pt x="3357" y="11228"/>
                      <a:pt x="5846" y="13080"/>
                      <a:pt x="7884" y="13080"/>
                    </a:cubicBezTo>
                    <a:cubicBezTo>
                      <a:pt x="8550" y="13080"/>
                      <a:pt x="9167" y="12883"/>
                      <a:pt x="9640" y="12376"/>
                    </a:cubicBezTo>
                    <a:cubicBezTo>
                      <a:pt x="10426" y="11535"/>
                      <a:pt x="10764" y="10363"/>
                      <a:pt x="10845" y="9216"/>
                    </a:cubicBezTo>
                    <a:cubicBezTo>
                      <a:pt x="11425" y="1234"/>
                      <a:pt x="8629" y="1318"/>
                      <a:pt x="7505" y="0"/>
                    </a:cubicBezTo>
                    <a:close/>
                  </a:path>
                </a:pathLst>
              </a:custGeom>
              <a:solidFill>
                <a:srgbClr val="B673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4" name="Google Shape;3214;p75"/>
              <p:cNvSpPr/>
              <p:nvPr/>
            </p:nvSpPr>
            <p:spPr>
              <a:xfrm>
                <a:off x="6080300" y="1589375"/>
                <a:ext cx="93600" cy="9350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374" fill="none" extrusionOk="0">
                    <a:moveTo>
                      <a:pt x="3744" y="134"/>
                    </a:moveTo>
                    <a:cubicBezTo>
                      <a:pt x="2508" y="374"/>
                      <a:pt x="1217" y="327"/>
                      <a:pt x="0" y="0"/>
                    </a:cubicBezTo>
                    <a:cubicBezTo>
                      <a:pt x="53" y="27"/>
                      <a:pt x="103" y="55"/>
                      <a:pt x="156" y="79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5" name="Google Shape;3215;p75"/>
              <p:cNvSpPr/>
              <p:nvPr/>
            </p:nvSpPr>
            <p:spPr>
              <a:xfrm>
                <a:off x="6109175" y="1509000"/>
                <a:ext cx="28000" cy="765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06" fill="none" extrusionOk="0">
                    <a:moveTo>
                      <a:pt x="1120" y="9"/>
                    </a:moveTo>
                    <a:lnTo>
                      <a:pt x="0" y="306"/>
                    </a:lnTo>
                    <a:cubicBezTo>
                      <a:pt x="373" y="205"/>
                      <a:pt x="744" y="104"/>
                      <a:pt x="1118" y="1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6" name="Google Shape;3216;p75"/>
              <p:cNvSpPr/>
              <p:nvPr/>
            </p:nvSpPr>
            <p:spPr>
              <a:xfrm>
                <a:off x="6003925" y="1632900"/>
                <a:ext cx="157850" cy="31150"/>
              </a:xfrm>
              <a:custGeom>
                <a:avLst/>
                <a:gdLst/>
                <a:ahLst/>
                <a:cxnLst/>
                <a:rect l="l" t="t" r="r" b="b"/>
                <a:pathLst>
                  <a:path w="6314" h="1246" fill="none" extrusionOk="0">
                    <a:moveTo>
                      <a:pt x="6314" y="1246"/>
                    </a:moveTo>
                    <a:cubicBezTo>
                      <a:pt x="4155" y="1226"/>
                      <a:pt x="2003" y="802"/>
                      <a:pt x="1" y="1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7" name="Google Shape;3217;p75"/>
              <p:cNvSpPr/>
              <p:nvPr/>
            </p:nvSpPr>
            <p:spPr>
              <a:xfrm>
                <a:off x="6082200" y="1716900"/>
                <a:ext cx="61625" cy="2050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82" fill="none" extrusionOk="0">
                    <a:moveTo>
                      <a:pt x="2465" y="81"/>
                    </a:moveTo>
                    <a:cubicBezTo>
                      <a:pt x="1646" y="55"/>
                      <a:pt x="822" y="27"/>
                      <a:pt x="1" y="0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8" name="Google Shape;3218;p75"/>
              <p:cNvSpPr/>
              <p:nvPr/>
            </p:nvSpPr>
            <p:spPr>
              <a:xfrm>
                <a:off x="4843100" y="1458775"/>
                <a:ext cx="285700" cy="327025"/>
              </a:xfrm>
              <a:custGeom>
                <a:avLst/>
                <a:gdLst/>
                <a:ahLst/>
                <a:cxnLst/>
                <a:rect l="l" t="t" r="r" b="b"/>
                <a:pathLst>
                  <a:path w="11428" h="13081" extrusionOk="0">
                    <a:moveTo>
                      <a:pt x="3920" y="0"/>
                    </a:moveTo>
                    <a:cubicBezTo>
                      <a:pt x="2796" y="1318"/>
                      <a:pt x="1" y="1234"/>
                      <a:pt x="581" y="9216"/>
                    </a:cubicBezTo>
                    <a:cubicBezTo>
                      <a:pt x="664" y="10363"/>
                      <a:pt x="1002" y="11535"/>
                      <a:pt x="1786" y="12376"/>
                    </a:cubicBezTo>
                    <a:cubicBezTo>
                      <a:pt x="2259" y="12883"/>
                      <a:pt x="2876" y="13080"/>
                      <a:pt x="3541" y="13080"/>
                    </a:cubicBezTo>
                    <a:cubicBezTo>
                      <a:pt x="5580" y="13080"/>
                      <a:pt x="8069" y="11228"/>
                      <a:pt x="8231" y="10760"/>
                    </a:cubicBezTo>
                    <a:cubicBezTo>
                      <a:pt x="8435" y="10172"/>
                      <a:pt x="8175" y="9998"/>
                      <a:pt x="7736" y="9998"/>
                    </a:cubicBezTo>
                    <a:cubicBezTo>
                      <a:pt x="7098" y="9998"/>
                      <a:pt x="6084" y="10364"/>
                      <a:pt x="5559" y="10364"/>
                    </a:cubicBezTo>
                    <a:cubicBezTo>
                      <a:pt x="5490" y="10364"/>
                      <a:pt x="5429" y="10357"/>
                      <a:pt x="5378" y="10343"/>
                    </a:cubicBezTo>
                    <a:cubicBezTo>
                      <a:pt x="8118" y="9965"/>
                      <a:pt x="11427" y="6950"/>
                      <a:pt x="8462" y="6950"/>
                    </a:cubicBezTo>
                    <a:cubicBezTo>
                      <a:pt x="8459" y="6950"/>
                      <a:pt x="8456" y="6950"/>
                      <a:pt x="8453" y="6950"/>
                    </a:cubicBezTo>
                    <a:cubicBezTo>
                      <a:pt x="9162" y="6386"/>
                      <a:pt x="9957" y="5560"/>
                      <a:pt x="9941" y="5027"/>
                    </a:cubicBezTo>
                    <a:cubicBezTo>
                      <a:pt x="9932" y="4699"/>
                      <a:pt x="9671" y="4581"/>
                      <a:pt x="9269" y="4581"/>
                    </a:cubicBezTo>
                    <a:cubicBezTo>
                      <a:pt x="8284" y="4581"/>
                      <a:pt x="6447" y="5292"/>
                      <a:pt x="5363" y="5376"/>
                    </a:cubicBezTo>
                    <a:cubicBezTo>
                      <a:pt x="5851" y="5057"/>
                      <a:pt x="9113" y="4124"/>
                      <a:pt x="9331" y="3129"/>
                    </a:cubicBezTo>
                    <a:cubicBezTo>
                      <a:pt x="9461" y="2536"/>
                      <a:pt x="9028" y="2409"/>
                      <a:pt x="8512" y="2409"/>
                    </a:cubicBezTo>
                    <a:cubicBezTo>
                      <a:pt x="8166" y="2409"/>
                      <a:pt x="7782" y="2466"/>
                      <a:pt x="7506" y="2477"/>
                    </a:cubicBezTo>
                    <a:cubicBezTo>
                      <a:pt x="7213" y="2489"/>
                      <a:pt x="6934" y="2494"/>
                      <a:pt x="6672" y="2494"/>
                    </a:cubicBezTo>
                    <a:cubicBezTo>
                      <a:pt x="4945" y="2494"/>
                      <a:pt x="3920" y="2271"/>
                      <a:pt x="3920" y="2271"/>
                    </a:cubicBezTo>
                    <a:lnTo>
                      <a:pt x="3920" y="0"/>
                    </a:lnTo>
                    <a:close/>
                  </a:path>
                </a:pathLst>
              </a:custGeom>
              <a:solidFill>
                <a:srgbClr val="B673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9" name="Google Shape;3219;p75"/>
              <p:cNvSpPr/>
              <p:nvPr/>
            </p:nvSpPr>
            <p:spPr>
              <a:xfrm>
                <a:off x="4884325" y="1589375"/>
                <a:ext cx="93625" cy="9350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374" fill="none" extrusionOk="0">
                    <a:moveTo>
                      <a:pt x="1" y="134"/>
                    </a:moveTo>
                    <a:cubicBezTo>
                      <a:pt x="1235" y="374"/>
                      <a:pt x="2528" y="327"/>
                      <a:pt x="3745" y="0"/>
                    </a:cubicBezTo>
                    <a:cubicBezTo>
                      <a:pt x="3692" y="27"/>
                      <a:pt x="3639" y="55"/>
                      <a:pt x="3587" y="79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0" name="Google Shape;3220;p75"/>
              <p:cNvSpPr/>
              <p:nvPr/>
            </p:nvSpPr>
            <p:spPr>
              <a:xfrm>
                <a:off x="4921000" y="1509000"/>
                <a:ext cx="28025" cy="7650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306" fill="none" extrusionOk="0">
                    <a:moveTo>
                      <a:pt x="1" y="9"/>
                    </a:moveTo>
                    <a:lnTo>
                      <a:pt x="1121" y="306"/>
                    </a:lnTo>
                    <a:cubicBezTo>
                      <a:pt x="747" y="205"/>
                      <a:pt x="378" y="104"/>
                      <a:pt x="5" y="1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1" name="Google Shape;3221;p75"/>
              <p:cNvSpPr/>
              <p:nvPr/>
            </p:nvSpPr>
            <p:spPr>
              <a:xfrm>
                <a:off x="4896400" y="1632900"/>
                <a:ext cx="157850" cy="31150"/>
              </a:xfrm>
              <a:custGeom>
                <a:avLst/>
                <a:gdLst/>
                <a:ahLst/>
                <a:cxnLst/>
                <a:rect l="l" t="t" r="r" b="b"/>
                <a:pathLst>
                  <a:path w="6314" h="1246" fill="none" extrusionOk="0">
                    <a:moveTo>
                      <a:pt x="1" y="1246"/>
                    </a:moveTo>
                    <a:cubicBezTo>
                      <a:pt x="2157" y="1226"/>
                      <a:pt x="4309" y="802"/>
                      <a:pt x="6314" y="1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2" name="Google Shape;3222;p75"/>
              <p:cNvSpPr/>
              <p:nvPr/>
            </p:nvSpPr>
            <p:spPr>
              <a:xfrm>
                <a:off x="4914375" y="1716900"/>
                <a:ext cx="61650" cy="20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82" fill="none" extrusionOk="0">
                    <a:moveTo>
                      <a:pt x="0" y="81"/>
                    </a:moveTo>
                    <a:cubicBezTo>
                      <a:pt x="821" y="55"/>
                      <a:pt x="1645" y="27"/>
                      <a:pt x="2466" y="0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23" name="Google Shape;3223;p75"/>
            <p:cNvGrpSpPr/>
            <p:nvPr/>
          </p:nvGrpSpPr>
          <p:grpSpPr>
            <a:xfrm>
              <a:off x="6936960" y="2631257"/>
              <a:ext cx="1486943" cy="1476557"/>
              <a:chOff x="4580500" y="2770900"/>
              <a:chExt cx="1617825" cy="1606525"/>
            </a:xfrm>
          </p:grpSpPr>
          <p:sp>
            <p:nvSpPr>
              <p:cNvPr id="3224" name="Google Shape;3224;p75"/>
              <p:cNvSpPr/>
              <p:nvPr/>
            </p:nvSpPr>
            <p:spPr>
              <a:xfrm>
                <a:off x="4580500" y="3400975"/>
                <a:ext cx="396800" cy="976450"/>
              </a:xfrm>
              <a:custGeom>
                <a:avLst/>
                <a:gdLst/>
                <a:ahLst/>
                <a:cxnLst/>
                <a:rect l="l" t="t" r="r" b="b"/>
                <a:pathLst>
                  <a:path w="15872" h="39058" extrusionOk="0">
                    <a:moveTo>
                      <a:pt x="15871" y="1"/>
                    </a:moveTo>
                    <a:lnTo>
                      <a:pt x="15871" y="1"/>
                    </a:lnTo>
                    <a:cubicBezTo>
                      <a:pt x="3393" y="3316"/>
                      <a:pt x="0" y="39058"/>
                      <a:pt x="0" y="39058"/>
                    </a:cubicBezTo>
                    <a:lnTo>
                      <a:pt x="13939" y="39058"/>
                    </a:lnTo>
                    <a:lnTo>
                      <a:pt x="15125" y="18674"/>
                    </a:lnTo>
                    <a:lnTo>
                      <a:pt x="15871" y="1"/>
                    </a:lnTo>
                    <a:close/>
                  </a:path>
                </a:pathLst>
              </a:custGeom>
              <a:solidFill>
                <a:srgbClr val="FFC9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5" name="Google Shape;3225;p75"/>
              <p:cNvSpPr/>
              <p:nvPr/>
            </p:nvSpPr>
            <p:spPr>
              <a:xfrm>
                <a:off x="5045500" y="2808750"/>
                <a:ext cx="568425" cy="346875"/>
              </a:xfrm>
              <a:custGeom>
                <a:avLst/>
                <a:gdLst/>
                <a:ahLst/>
                <a:cxnLst/>
                <a:rect l="l" t="t" r="r" b="b"/>
                <a:pathLst>
                  <a:path w="22737" h="13875" extrusionOk="0">
                    <a:moveTo>
                      <a:pt x="12560" y="0"/>
                    </a:moveTo>
                    <a:cubicBezTo>
                      <a:pt x="9651" y="0"/>
                      <a:pt x="7005" y="2069"/>
                      <a:pt x="4952" y="2599"/>
                    </a:cubicBezTo>
                    <a:cubicBezTo>
                      <a:pt x="4193" y="2796"/>
                      <a:pt x="3455" y="2866"/>
                      <a:pt x="2791" y="2866"/>
                    </a:cubicBezTo>
                    <a:cubicBezTo>
                      <a:pt x="1179" y="2866"/>
                      <a:pt x="1" y="2454"/>
                      <a:pt x="1" y="2454"/>
                    </a:cubicBezTo>
                    <a:lnTo>
                      <a:pt x="1" y="2454"/>
                    </a:lnTo>
                    <a:cubicBezTo>
                      <a:pt x="1" y="2454"/>
                      <a:pt x="1883" y="7952"/>
                      <a:pt x="8323" y="9114"/>
                    </a:cubicBezTo>
                    <a:lnTo>
                      <a:pt x="17346" y="13874"/>
                    </a:lnTo>
                    <a:cubicBezTo>
                      <a:pt x="17945" y="13844"/>
                      <a:pt x="19548" y="13288"/>
                      <a:pt x="20479" y="11358"/>
                    </a:cubicBezTo>
                    <a:cubicBezTo>
                      <a:pt x="22736" y="6681"/>
                      <a:pt x="20404" y="256"/>
                      <a:pt x="12761" y="3"/>
                    </a:cubicBezTo>
                    <a:cubicBezTo>
                      <a:pt x="12694" y="1"/>
                      <a:pt x="12627" y="0"/>
                      <a:pt x="125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6" name="Google Shape;3226;p75"/>
              <p:cNvSpPr/>
              <p:nvPr/>
            </p:nvSpPr>
            <p:spPr>
              <a:xfrm>
                <a:off x="4928025" y="3336700"/>
                <a:ext cx="959600" cy="1040725"/>
              </a:xfrm>
              <a:custGeom>
                <a:avLst/>
                <a:gdLst/>
                <a:ahLst/>
                <a:cxnLst/>
                <a:rect l="l" t="t" r="r" b="b"/>
                <a:pathLst>
                  <a:path w="38384" h="41629" extrusionOk="0">
                    <a:moveTo>
                      <a:pt x="9682" y="0"/>
                    </a:moveTo>
                    <a:lnTo>
                      <a:pt x="9682" y="0"/>
                    </a:lnTo>
                    <a:cubicBezTo>
                      <a:pt x="6520" y="745"/>
                      <a:pt x="5012" y="997"/>
                      <a:pt x="1970" y="2572"/>
                    </a:cubicBezTo>
                    <a:cubicBezTo>
                      <a:pt x="1924" y="10295"/>
                      <a:pt x="3" y="41629"/>
                      <a:pt x="1" y="41629"/>
                    </a:cubicBezTo>
                    <a:lnTo>
                      <a:pt x="38384" y="41629"/>
                    </a:lnTo>
                    <a:cubicBezTo>
                      <a:pt x="38384" y="41629"/>
                      <a:pt x="35332" y="4324"/>
                      <a:pt x="35362" y="2912"/>
                    </a:cubicBezTo>
                    <a:cubicBezTo>
                      <a:pt x="33202" y="2016"/>
                      <a:pt x="32170" y="1614"/>
                      <a:pt x="29137" y="923"/>
                    </a:cubicBezTo>
                    <a:cubicBezTo>
                      <a:pt x="28688" y="5559"/>
                      <a:pt x="24077" y="7837"/>
                      <a:pt x="19457" y="7837"/>
                    </a:cubicBezTo>
                    <a:cubicBezTo>
                      <a:pt x="14479" y="7837"/>
                      <a:pt x="9490" y="5192"/>
                      <a:pt x="96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7" name="Google Shape;3227;p75"/>
              <p:cNvSpPr/>
              <p:nvPr/>
            </p:nvSpPr>
            <p:spPr>
              <a:xfrm>
                <a:off x="5168325" y="3320750"/>
                <a:ext cx="488150" cy="349350"/>
              </a:xfrm>
              <a:custGeom>
                <a:avLst/>
                <a:gdLst/>
                <a:ahLst/>
                <a:cxnLst/>
                <a:rect l="l" t="t" r="r" b="b"/>
                <a:pathLst>
                  <a:path w="19526" h="13974" extrusionOk="0">
                    <a:moveTo>
                      <a:pt x="7280" y="1"/>
                    </a:moveTo>
                    <a:cubicBezTo>
                      <a:pt x="4810" y="1"/>
                      <a:pt x="2384" y="206"/>
                      <a:pt x="70" y="638"/>
                    </a:cubicBezTo>
                    <a:cubicBezTo>
                      <a:pt x="1" y="10063"/>
                      <a:pt x="4304" y="13973"/>
                      <a:pt x="8880" y="13973"/>
                    </a:cubicBezTo>
                    <a:cubicBezTo>
                      <a:pt x="13995" y="13973"/>
                      <a:pt x="19451" y="9089"/>
                      <a:pt x="19525" y="1561"/>
                    </a:cubicBezTo>
                    <a:cubicBezTo>
                      <a:pt x="15521" y="555"/>
                      <a:pt x="11340" y="1"/>
                      <a:pt x="7280" y="1"/>
                    </a:cubicBezTo>
                    <a:close/>
                  </a:path>
                </a:pathLst>
              </a:custGeom>
              <a:solidFill>
                <a:srgbClr val="FFC9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8" name="Google Shape;3228;p75"/>
              <p:cNvSpPr/>
              <p:nvPr/>
            </p:nvSpPr>
            <p:spPr>
              <a:xfrm>
                <a:off x="5137400" y="2928775"/>
                <a:ext cx="353550" cy="368000"/>
              </a:xfrm>
              <a:custGeom>
                <a:avLst/>
                <a:gdLst/>
                <a:ahLst/>
                <a:cxnLst/>
                <a:rect l="l" t="t" r="r" b="b"/>
                <a:pathLst>
                  <a:path w="14142" h="14720" extrusionOk="0">
                    <a:moveTo>
                      <a:pt x="4998" y="1"/>
                    </a:moveTo>
                    <a:cubicBezTo>
                      <a:pt x="4267" y="1"/>
                      <a:pt x="3590" y="188"/>
                      <a:pt x="2987" y="663"/>
                    </a:cubicBezTo>
                    <a:cubicBezTo>
                      <a:pt x="1988" y="1612"/>
                      <a:pt x="1279" y="2879"/>
                      <a:pt x="1039" y="4339"/>
                    </a:cubicBezTo>
                    <a:lnTo>
                      <a:pt x="583" y="7148"/>
                    </a:lnTo>
                    <a:cubicBezTo>
                      <a:pt x="1" y="10703"/>
                      <a:pt x="2409" y="14054"/>
                      <a:pt x="5964" y="14633"/>
                    </a:cubicBezTo>
                    <a:cubicBezTo>
                      <a:pt x="6320" y="14691"/>
                      <a:pt x="6674" y="14719"/>
                      <a:pt x="7023" y="14719"/>
                    </a:cubicBezTo>
                    <a:cubicBezTo>
                      <a:pt x="10162" y="14719"/>
                      <a:pt x="12928" y="12448"/>
                      <a:pt x="13450" y="9249"/>
                    </a:cubicBezTo>
                    <a:lnTo>
                      <a:pt x="13907" y="6441"/>
                    </a:lnTo>
                    <a:cubicBezTo>
                      <a:pt x="14142" y="5020"/>
                      <a:pt x="13894" y="3630"/>
                      <a:pt x="13288" y="2440"/>
                    </a:cubicBezTo>
                    <a:cubicBezTo>
                      <a:pt x="10375" y="2011"/>
                      <a:pt x="7394" y="1"/>
                      <a:pt x="4998" y="1"/>
                    </a:cubicBezTo>
                    <a:close/>
                  </a:path>
                </a:pathLst>
              </a:custGeom>
              <a:solidFill>
                <a:srgbClr val="FFC9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9" name="Google Shape;3229;p75"/>
              <p:cNvSpPr/>
              <p:nvPr/>
            </p:nvSpPr>
            <p:spPr>
              <a:xfrm>
                <a:off x="5432475" y="3049850"/>
                <a:ext cx="144125" cy="12345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4938" extrusionOk="0">
                    <a:moveTo>
                      <a:pt x="3167" y="1"/>
                    </a:moveTo>
                    <a:cubicBezTo>
                      <a:pt x="2574" y="1"/>
                      <a:pt x="1956" y="204"/>
                      <a:pt x="1430" y="618"/>
                    </a:cubicBezTo>
                    <a:cubicBezTo>
                      <a:pt x="279" y="1519"/>
                      <a:pt x="0" y="3082"/>
                      <a:pt x="802" y="4103"/>
                    </a:cubicBezTo>
                    <a:cubicBezTo>
                      <a:pt x="1235" y="4655"/>
                      <a:pt x="1897" y="4938"/>
                      <a:pt x="2595" y="4938"/>
                    </a:cubicBezTo>
                    <a:cubicBezTo>
                      <a:pt x="3187" y="4938"/>
                      <a:pt x="3806" y="4734"/>
                      <a:pt x="4333" y="4318"/>
                    </a:cubicBezTo>
                    <a:cubicBezTo>
                      <a:pt x="5483" y="3416"/>
                      <a:pt x="5764" y="1857"/>
                      <a:pt x="4963" y="836"/>
                    </a:cubicBezTo>
                    <a:cubicBezTo>
                      <a:pt x="4529" y="283"/>
                      <a:pt x="3866" y="1"/>
                      <a:pt x="3167" y="1"/>
                    </a:cubicBezTo>
                    <a:close/>
                  </a:path>
                </a:pathLst>
              </a:custGeom>
              <a:solidFill>
                <a:srgbClr val="FFC9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0" name="Google Shape;3230;p75"/>
              <p:cNvSpPr/>
              <p:nvPr/>
            </p:nvSpPr>
            <p:spPr>
              <a:xfrm>
                <a:off x="5276625" y="3162950"/>
                <a:ext cx="234525" cy="281650"/>
              </a:xfrm>
              <a:custGeom>
                <a:avLst/>
                <a:gdLst/>
                <a:ahLst/>
                <a:cxnLst/>
                <a:rect l="l" t="t" r="r" b="b"/>
                <a:pathLst>
                  <a:path w="9381" h="11266" extrusionOk="0">
                    <a:moveTo>
                      <a:pt x="2" y="1"/>
                    </a:moveTo>
                    <a:lnTo>
                      <a:pt x="2" y="6364"/>
                    </a:lnTo>
                    <a:cubicBezTo>
                      <a:pt x="0" y="8916"/>
                      <a:pt x="395" y="10657"/>
                      <a:pt x="3164" y="11151"/>
                    </a:cubicBezTo>
                    <a:cubicBezTo>
                      <a:pt x="3582" y="11226"/>
                      <a:pt x="4014" y="11266"/>
                      <a:pt x="4448" y="11266"/>
                    </a:cubicBezTo>
                    <a:cubicBezTo>
                      <a:pt x="6894" y="11266"/>
                      <a:pt x="9381" y="9988"/>
                      <a:pt x="9381" y="6364"/>
                    </a:cubicBezTo>
                    <a:lnTo>
                      <a:pt x="9381" y="1"/>
                    </a:lnTo>
                    <a:close/>
                  </a:path>
                </a:pathLst>
              </a:custGeom>
              <a:solidFill>
                <a:srgbClr val="FFC9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1" name="Google Shape;3231;p75"/>
              <p:cNvSpPr/>
              <p:nvPr/>
            </p:nvSpPr>
            <p:spPr>
              <a:xfrm>
                <a:off x="5456450" y="3074900"/>
                <a:ext cx="67500" cy="27975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1119" fill="none" extrusionOk="0">
                    <a:moveTo>
                      <a:pt x="2699" y="1"/>
                    </a:moveTo>
                    <a:cubicBezTo>
                      <a:pt x="1591" y="126"/>
                      <a:pt x="622" y="416"/>
                      <a:pt x="1" y="1118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2" name="Google Shape;3232;p75"/>
              <p:cNvSpPr/>
              <p:nvPr/>
            </p:nvSpPr>
            <p:spPr>
              <a:xfrm>
                <a:off x="5344800" y="3105175"/>
                <a:ext cx="97675" cy="94925"/>
              </a:xfrm>
              <a:custGeom>
                <a:avLst/>
                <a:gdLst/>
                <a:ahLst/>
                <a:cxnLst/>
                <a:rect l="l" t="t" r="r" b="b"/>
                <a:pathLst>
                  <a:path w="3907" h="3797" extrusionOk="0">
                    <a:moveTo>
                      <a:pt x="1947" y="1"/>
                    </a:moveTo>
                    <a:cubicBezTo>
                      <a:pt x="947" y="1"/>
                      <a:pt x="115" y="782"/>
                      <a:pt x="60" y="1793"/>
                    </a:cubicBezTo>
                    <a:cubicBezTo>
                      <a:pt x="0" y="2839"/>
                      <a:pt x="802" y="3735"/>
                      <a:pt x="1849" y="3794"/>
                    </a:cubicBezTo>
                    <a:cubicBezTo>
                      <a:pt x="1884" y="3796"/>
                      <a:pt x="1920" y="3797"/>
                      <a:pt x="1954" y="3797"/>
                    </a:cubicBezTo>
                    <a:cubicBezTo>
                      <a:pt x="2954" y="3797"/>
                      <a:pt x="3790" y="3014"/>
                      <a:pt x="3850" y="2004"/>
                    </a:cubicBezTo>
                    <a:cubicBezTo>
                      <a:pt x="3907" y="959"/>
                      <a:pt x="3105" y="63"/>
                      <a:pt x="2060" y="4"/>
                    </a:cubicBezTo>
                    <a:cubicBezTo>
                      <a:pt x="2022" y="2"/>
                      <a:pt x="1985" y="1"/>
                      <a:pt x="1947" y="1"/>
                    </a:cubicBezTo>
                    <a:close/>
                  </a:path>
                </a:pathLst>
              </a:custGeom>
              <a:solidFill>
                <a:srgbClr val="F286A2">
                  <a:alpha val="348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3" name="Google Shape;3233;p75"/>
              <p:cNvSpPr/>
              <p:nvPr/>
            </p:nvSpPr>
            <p:spPr>
              <a:xfrm>
                <a:off x="5121100" y="3092675"/>
                <a:ext cx="97675" cy="94975"/>
              </a:xfrm>
              <a:custGeom>
                <a:avLst/>
                <a:gdLst/>
                <a:ahLst/>
                <a:cxnLst/>
                <a:rect l="l" t="t" r="r" b="b"/>
                <a:pathLst>
                  <a:path w="3907" h="3799" extrusionOk="0">
                    <a:moveTo>
                      <a:pt x="1955" y="0"/>
                    </a:moveTo>
                    <a:cubicBezTo>
                      <a:pt x="951" y="0"/>
                      <a:pt x="115" y="783"/>
                      <a:pt x="60" y="1793"/>
                    </a:cubicBezTo>
                    <a:cubicBezTo>
                      <a:pt x="0" y="2840"/>
                      <a:pt x="802" y="3734"/>
                      <a:pt x="1849" y="3795"/>
                    </a:cubicBezTo>
                    <a:cubicBezTo>
                      <a:pt x="1885" y="3797"/>
                      <a:pt x="1920" y="3798"/>
                      <a:pt x="1954" y="3798"/>
                    </a:cubicBezTo>
                    <a:cubicBezTo>
                      <a:pt x="2954" y="3798"/>
                      <a:pt x="3790" y="3016"/>
                      <a:pt x="3850" y="2006"/>
                    </a:cubicBezTo>
                    <a:cubicBezTo>
                      <a:pt x="3907" y="958"/>
                      <a:pt x="3105" y="65"/>
                      <a:pt x="2060" y="3"/>
                    </a:cubicBezTo>
                    <a:cubicBezTo>
                      <a:pt x="2025" y="1"/>
                      <a:pt x="1990" y="0"/>
                      <a:pt x="1955" y="0"/>
                    </a:cubicBezTo>
                    <a:close/>
                  </a:path>
                </a:pathLst>
              </a:custGeom>
              <a:solidFill>
                <a:srgbClr val="F286A2">
                  <a:alpha val="348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4" name="Google Shape;3234;p75"/>
              <p:cNvSpPr/>
              <p:nvPr/>
            </p:nvSpPr>
            <p:spPr>
              <a:xfrm>
                <a:off x="5140700" y="3028575"/>
                <a:ext cx="112775" cy="63900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556" extrusionOk="0">
                    <a:moveTo>
                      <a:pt x="2111" y="1"/>
                    </a:moveTo>
                    <a:cubicBezTo>
                      <a:pt x="984" y="1"/>
                      <a:pt x="75" y="495"/>
                      <a:pt x="38" y="1155"/>
                    </a:cubicBezTo>
                    <a:cubicBezTo>
                      <a:pt x="0" y="1858"/>
                      <a:pt x="960" y="2479"/>
                      <a:pt x="2185" y="2550"/>
                    </a:cubicBezTo>
                    <a:cubicBezTo>
                      <a:pt x="2258" y="2554"/>
                      <a:pt x="2331" y="2556"/>
                      <a:pt x="2402" y="2556"/>
                    </a:cubicBezTo>
                    <a:cubicBezTo>
                      <a:pt x="3527" y="2556"/>
                      <a:pt x="4438" y="2062"/>
                      <a:pt x="4473" y="1401"/>
                    </a:cubicBezTo>
                    <a:cubicBezTo>
                      <a:pt x="4511" y="699"/>
                      <a:pt x="3551" y="75"/>
                      <a:pt x="2328" y="7"/>
                    </a:cubicBezTo>
                    <a:cubicBezTo>
                      <a:pt x="2255" y="3"/>
                      <a:pt x="2182" y="1"/>
                      <a:pt x="21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5" name="Google Shape;3235;p75"/>
              <p:cNvSpPr/>
              <p:nvPr/>
            </p:nvSpPr>
            <p:spPr>
              <a:xfrm>
                <a:off x="5140700" y="3028575"/>
                <a:ext cx="112775" cy="63900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556" extrusionOk="0">
                    <a:moveTo>
                      <a:pt x="2111" y="1"/>
                    </a:moveTo>
                    <a:cubicBezTo>
                      <a:pt x="984" y="1"/>
                      <a:pt x="75" y="495"/>
                      <a:pt x="38" y="1155"/>
                    </a:cubicBezTo>
                    <a:cubicBezTo>
                      <a:pt x="0" y="1858"/>
                      <a:pt x="960" y="2479"/>
                      <a:pt x="2185" y="2550"/>
                    </a:cubicBezTo>
                    <a:cubicBezTo>
                      <a:pt x="2258" y="2554"/>
                      <a:pt x="2331" y="2556"/>
                      <a:pt x="2402" y="2556"/>
                    </a:cubicBezTo>
                    <a:cubicBezTo>
                      <a:pt x="3527" y="2556"/>
                      <a:pt x="4438" y="2062"/>
                      <a:pt x="4473" y="1401"/>
                    </a:cubicBezTo>
                    <a:cubicBezTo>
                      <a:pt x="4511" y="699"/>
                      <a:pt x="3551" y="75"/>
                      <a:pt x="2328" y="7"/>
                    </a:cubicBezTo>
                    <a:cubicBezTo>
                      <a:pt x="2255" y="3"/>
                      <a:pt x="2182" y="1"/>
                      <a:pt x="21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6" name="Google Shape;3236;p75"/>
              <p:cNvSpPr/>
              <p:nvPr/>
            </p:nvSpPr>
            <p:spPr>
              <a:xfrm>
                <a:off x="5149050" y="3031875"/>
                <a:ext cx="61500" cy="56700"/>
              </a:xfrm>
              <a:custGeom>
                <a:avLst/>
                <a:gdLst/>
                <a:ahLst/>
                <a:cxnLst/>
                <a:rect l="l" t="t" r="r" b="b"/>
                <a:pathLst>
                  <a:path w="2460" h="2268" extrusionOk="0">
                    <a:moveTo>
                      <a:pt x="1159" y="0"/>
                    </a:moveTo>
                    <a:cubicBezTo>
                      <a:pt x="566" y="0"/>
                      <a:pt x="69" y="466"/>
                      <a:pt x="35" y="1067"/>
                    </a:cubicBezTo>
                    <a:cubicBezTo>
                      <a:pt x="0" y="1689"/>
                      <a:pt x="479" y="2222"/>
                      <a:pt x="1100" y="2257"/>
                    </a:cubicBezTo>
                    <a:lnTo>
                      <a:pt x="1232" y="2266"/>
                    </a:lnTo>
                    <a:cubicBezTo>
                      <a:pt x="1254" y="2267"/>
                      <a:pt x="1275" y="2268"/>
                      <a:pt x="1297" y="2268"/>
                    </a:cubicBezTo>
                    <a:cubicBezTo>
                      <a:pt x="1892" y="2268"/>
                      <a:pt x="2390" y="1803"/>
                      <a:pt x="2424" y="1201"/>
                    </a:cubicBezTo>
                    <a:cubicBezTo>
                      <a:pt x="2459" y="578"/>
                      <a:pt x="1981" y="46"/>
                      <a:pt x="1359" y="9"/>
                    </a:cubicBezTo>
                    <a:lnTo>
                      <a:pt x="1228" y="2"/>
                    </a:lnTo>
                    <a:cubicBezTo>
                      <a:pt x="1205" y="1"/>
                      <a:pt x="1182" y="0"/>
                      <a:pt x="1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7" name="Google Shape;3237;p75"/>
              <p:cNvSpPr/>
              <p:nvPr/>
            </p:nvSpPr>
            <p:spPr>
              <a:xfrm>
                <a:off x="5303200" y="3033525"/>
                <a:ext cx="112775" cy="63900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556" extrusionOk="0">
                    <a:moveTo>
                      <a:pt x="2110" y="0"/>
                    </a:moveTo>
                    <a:cubicBezTo>
                      <a:pt x="981" y="0"/>
                      <a:pt x="75" y="494"/>
                      <a:pt x="37" y="1155"/>
                    </a:cubicBezTo>
                    <a:cubicBezTo>
                      <a:pt x="0" y="1858"/>
                      <a:pt x="960" y="2479"/>
                      <a:pt x="2185" y="2549"/>
                    </a:cubicBezTo>
                    <a:cubicBezTo>
                      <a:pt x="2258" y="2553"/>
                      <a:pt x="2330" y="2555"/>
                      <a:pt x="2402" y="2555"/>
                    </a:cubicBezTo>
                    <a:cubicBezTo>
                      <a:pt x="3527" y="2555"/>
                      <a:pt x="4438" y="2062"/>
                      <a:pt x="4473" y="1401"/>
                    </a:cubicBezTo>
                    <a:cubicBezTo>
                      <a:pt x="4510" y="698"/>
                      <a:pt x="3551" y="75"/>
                      <a:pt x="2328" y="7"/>
                    </a:cubicBezTo>
                    <a:cubicBezTo>
                      <a:pt x="2254" y="2"/>
                      <a:pt x="2182" y="0"/>
                      <a:pt x="21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8" name="Google Shape;3238;p75"/>
              <p:cNvSpPr/>
              <p:nvPr/>
            </p:nvSpPr>
            <p:spPr>
              <a:xfrm>
                <a:off x="5310600" y="3037150"/>
                <a:ext cx="61500" cy="56700"/>
              </a:xfrm>
              <a:custGeom>
                <a:avLst/>
                <a:gdLst/>
                <a:ahLst/>
                <a:cxnLst/>
                <a:rect l="l" t="t" r="r" b="b"/>
                <a:pathLst>
                  <a:path w="2460" h="2268" extrusionOk="0">
                    <a:moveTo>
                      <a:pt x="1161" y="0"/>
                    </a:moveTo>
                    <a:cubicBezTo>
                      <a:pt x="568" y="0"/>
                      <a:pt x="69" y="465"/>
                      <a:pt x="36" y="1067"/>
                    </a:cubicBezTo>
                    <a:cubicBezTo>
                      <a:pt x="0" y="1691"/>
                      <a:pt x="475" y="2222"/>
                      <a:pt x="1101" y="2257"/>
                    </a:cubicBezTo>
                    <a:lnTo>
                      <a:pt x="1232" y="2266"/>
                    </a:lnTo>
                    <a:cubicBezTo>
                      <a:pt x="1254" y="2267"/>
                      <a:pt x="1276" y="2268"/>
                      <a:pt x="1297" y="2268"/>
                    </a:cubicBezTo>
                    <a:cubicBezTo>
                      <a:pt x="1892" y="2268"/>
                      <a:pt x="2389" y="1803"/>
                      <a:pt x="2422" y="1201"/>
                    </a:cubicBezTo>
                    <a:cubicBezTo>
                      <a:pt x="2460" y="577"/>
                      <a:pt x="1981" y="46"/>
                      <a:pt x="1357" y="11"/>
                    </a:cubicBezTo>
                    <a:lnTo>
                      <a:pt x="1226" y="2"/>
                    </a:lnTo>
                    <a:cubicBezTo>
                      <a:pt x="1204" y="1"/>
                      <a:pt x="1183" y="0"/>
                      <a:pt x="11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9" name="Google Shape;3239;p75"/>
              <p:cNvSpPr/>
              <p:nvPr/>
            </p:nvSpPr>
            <p:spPr>
              <a:xfrm>
                <a:off x="5243250" y="3053925"/>
                <a:ext cx="25925" cy="5767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2307" fill="none" extrusionOk="0">
                    <a:moveTo>
                      <a:pt x="876" y="1"/>
                    </a:moveTo>
                    <a:cubicBezTo>
                      <a:pt x="955" y="262"/>
                      <a:pt x="1037" y="530"/>
                      <a:pt x="1006" y="800"/>
                    </a:cubicBezTo>
                    <a:cubicBezTo>
                      <a:pt x="975" y="1068"/>
                      <a:pt x="808" y="1342"/>
                      <a:pt x="545" y="1410"/>
                    </a:cubicBezTo>
                    <a:cubicBezTo>
                      <a:pt x="411" y="1448"/>
                      <a:pt x="253" y="1428"/>
                      <a:pt x="141" y="1509"/>
                    </a:cubicBezTo>
                    <a:cubicBezTo>
                      <a:pt x="5" y="1613"/>
                      <a:pt x="0" y="1826"/>
                      <a:pt x="86" y="1975"/>
                    </a:cubicBezTo>
                    <a:cubicBezTo>
                      <a:pt x="171" y="2122"/>
                      <a:pt x="323" y="2216"/>
                      <a:pt x="468" y="2306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0" name="Google Shape;3240;p75"/>
              <p:cNvSpPr/>
              <p:nvPr/>
            </p:nvSpPr>
            <p:spPr>
              <a:xfrm>
                <a:off x="5274650" y="3266100"/>
                <a:ext cx="133250" cy="37575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1503" fill="none" extrusionOk="0">
                    <a:moveTo>
                      <a:pt x="0" y="1046"/>
                    </a:moveTo>
                    <a:cubicBezTo>
                      <a:pt x="2536" y="1503"/>
                      <a:pt x="4078" y="905"/>
                      <a:pt x="5329" y="1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1" name="Google Shape;3241;p75"/>
              <p:cNvSpPr/>
              <p:nvPr/>
            </p:nvSpPr>
            <p:spPr>
              <a:xfrm>
                <a:off x="5262300" y="3127775"/>
                <a:ext cx="59900" cy="45625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1825" fill="none" extrusionOk="0">
                    <a:moveTo>
                      <a:pt x="0" y="646"/>
                    </a:moveTo>
                    <a:cubicBezTo>
                      <a:pt x="872" y="1825"/>
                      <a:pt x="2396" y="1329"/>
                      <a:pt x="2235" y="0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2" name="Google Shape;3242;p75"/>
              <p:cNvSpPr/>
              <p:nvPr/>
            </p:nvSpPr>
            <p:spPr>
              <a:xfrm>
                <a:off x="5331350" y="2994650"/>
                <a:ext cx="8040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3216" h="1656" fill="none" extrusionOk="0">
                    <a:moveTo>
                      <a:pt x="3215" y="1656"/>
                    </a:moveTo>
                    <a:cubicBezTo>
                      <a:pt x="2954" y="942"/>
                      <a:pt x="1566" y="0"/>
                      <a:pt x="0" y="543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3" name="Google Shape;3243;p75"/>
              <p:cNvSpPr/>
              <p:nvPr/>
            </p:nvSpPr>
            <p:spPr>
              <a:xfrm>
                <a:off x="5155575" y="2948375"/>
                <a:ext cx="82975" cy="37025"/>
              </a:xfrm>
              <a:custGeom>
                <a:avLst/>
                <a:gdLst/>
                <a:ahLst/>
                <a:cxnLst/>
                <a:rect l="l" t="t" r="r" b="b"/>
                <a:pathLst>
                  <a:path w="3319" h="1481" fill="none" extrusionOk="0">
                    <a:moveTo>
                      <a:pt x="0" y="1480"/>
                    </a:moveTo>
                    <a:cubicBezTo>
                      <a:pt x="341" y="791"/>
                      <a:pt x="1823" y="0"/>
                      <a:pt x="3318" y="723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4" name="Google Shape;3244;p75"/>
              <p:cNvSpPr/>
              <p:nvPr/>
            </p:nvSpPr>
            <p:spPr>
              <a:xfrm>
                <a:off x="5119900" y="2791525"/>
                <a:ext cx="153000" cy="130525"/>
              </a:xfrm>
              <a:custGeom>
                <a:avLst/>
                <a:gdLst/>
                <a:ahLst/>
                <a:cxnLst/>
                <a:rect l="l" t="t" r="r" b="b"/>
                <a:pathLst>
                  <a:path w="6120" h="5221" extrusionOk="0">
                    <a:moveTo>
                      <a:pt x="1021" y="0"/>
                    </a:moveTo>
                    <a:cubicBezTo>
                      <a:pt x="781" y="0"/>
                      <a:pt x="601" y="249"/>
                      <a:pt x="503" y="475"/>
                    </a:cubicBezTo>
                    <a:cubicBezTo>
                      <a:pt x="0" y="1619"/>
                      <a:pt x="202" y="3042"/>
                      <a:pt x="1001" y="4002"/>
                    </a:cubicBezTo>
                    <a:cubicBezTo>
                      <a:pt x="1644" y="4774"/>
                      <a:pt x="2647" y="5221"/>
                      <a:pt x="3649" y="5221"/>
                    </a:cubicBezTo>
                    <a:cubicBezTo>
                      <a:pt x="3894" y="5221"/>
                      <a:pt x="4139" y="5194"/>
                      <a:pt x="4379" y="5139"/>
                    </a:cubicBezTo>
                    <a:lnTo>
                      <a:pt x="6120" y="1799"/>
                    </a:lnTo>
                    <a:lnTo>
                      <a:pt x="6120" y="1799"/>
                    </a:lnTo>
                    <a:cubicBezTo>
                      <a:pt x="5714" y="1937"/>
                      <a:pt x="5288" y="2004"/>
                      <a:pt x="4861" y="2004"/>
                    </a:cubicBezTo>
                    <a:cubicBezTo>
                      <a:pt x="3579" y="2004"/>
                      <a:pt x="2291" y="1407"/>
                      <a:pt x="1520" y="376"/>
                    </a:cubicBezTo>
                    <a:cubicBezTo>
                      <a:pt x="1399" y="214"/>
                      <a:pt x="1265" y="25"/>
                      <a:pt x="1063" y="3"/>
                    </a:cubicBezTo>
                    <a:cubicBezTo>
                      <a:pt x="1049" y="1"/>
                      <a:pt x="1035" y="0"/>
                      <a:pt x="10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5" name="Google Shape;3245;p75"/>
              <p:cNvSpPr/>
              <p:nvPr/>
            </p:nvSpPr>
            <p:spPr>
              <a:xfrm>
                <a:off x="5203125" y="2770900"/>
                <a:ext cx="155650" cy="74125"/>
              </a:xfrm>
              <a:custGeom>
                <a:avLst/>
                <a:gdLst/>
                <a:ahLst/>
                <a:cxnLst/>
                <a:rect l="l" t="t" r="r" b="b"/>
                <a:pathLst>
                  <a:path w="6226" h="2965" fill="none" extrusionOk="0">
                    <a:moveTo>
                      <a:pt x="0" y="0"/>
                    </a:moveTo>
                    <a:cubicBezTo>
                      <a:pt x="415" y="1149"/>
                      <a:pt x="1471" y="1972"/>
                      <a:pt x="2620" y="2398"/>
                    </a:cubicBezTo>
                    <a:cubicBezTo>
                      <a:pt x="3764" y="2822"/>
                      <a:pt x="5004" y="2901"/>
                      <a:pt x="6225" y="2964"/>
                    </a:cubicBezTo>
                  </a:path>
                </a:pathLst>
              </a:custGeom>
              <a:noFill/>
              <a:ln w="68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6" name="Google Shape;3246;p75"/>
              <p:cNvSpPr/>
              <p:nvPr/>
            </p:nvSpPr>
            <p:spPr>
              <a:xfrm>
                <a:off x="5511075" y="2841600"/>
                <a:ext cx="146750" cy="130775"/>
              </a:xfrm>
              <a:custGeom>
                <a:avLst/>
                <a:gdLst/>
                <a:ahLst/>
                <a:cxnLst/>
                <a:rect l="l" t="t" r="r" b="b"/>
                <a:pathLst>
                  <a:path w="5870" h="5231" extrusionOk="0">
                    <a:moveTo>
                      <a:pt x="3755" y="0"/>
                    </a:moveTo>
                    <a:lnTo>
                      <a:pt x="3755" y="0"/>
                    </a:lnTo>
                    <a:cubicBezTo>
                      <a:pt x="2811" y="1237"/>
                      <a:pt x="1483" y="2172"/>
                      <a:pt x="1" y="2646"/>
                    </a:cubicBezTo>
                    <a:lnTo>
                      <a:pt x="2504" y="5062"/>
                    </a:lnTo>
                    <a:cubicBezTo>
                      <a:pt x="2971" y="4798"/>
                      <a:pt x="3506" y="4669"/>
                      <a:pt x="4042" y="4669"/>
                    </a:cubicBezTo>
                    <a:cubicBezTo>
                      <a:pt x="4690" y="4669"/>
                      <a:pt x="5339" y="4858"/>
                      <a:pt x="5870" y="5231"/>
                    </a:cubicBezTo>
                    <a:cubicBezTo>
                      <a:pt x="4713" y="4399"/>
                      <a:pt x="3406" y="3775"/>
                      <a:pt x="2032" y="3408"/>
                    </a:cubicBezTo>
                    <a:cubicBezTo>
                      <a:pt x="3165" y="2697"/>
                      <a:pt x="3854" y="1335"/>
                      <a:pt x="37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7" name="Google Shape;3247;p75"/>
              <p:cNvSpPr/>
              <p:nvPr/>
            </p:nvSpPr>
            <p:spPr>
              <a:xfrm>
                <a:off x="5435550" y="2939700"/>
                <a:ext cx="78725" cy="171900"/>
              </a:xfrm>
              <a:custGeom>
                <a:avLst/>
                <a:gdLst/>
                <a:ahLst/>
                <a:cxnLst/>
                <a:rect l="l" t="t" r="r" b="b"/>
                <a:pathLst>
                  <a:path w="3149" h="6876" extrusionOk="0">
                    <a:moveTo>
                      <a:pt x="2241" y="1"/>
                    </a:moveTo>
                    <a:cubicBezTo>
                      <a:pt x="2223" y="1"/>
                      <a:pt x="2204" y="2"/>
                      <a:pt x="2185" y="5"/>
                    </a:cubicBezTo>
                    <a:cubicBezTo>
                      <a:pt x="1208" y="136"/>
                      <a:pt x="459" y="1610"/>
                      <a:pt x="459" y="1610"/>
                    </a:cubicBezTo>
                    <a:cubicBezTo>
                      <a:pt x="837" y="3437"/>
                      <a:pt x="837" y="4221"/>
                      <a:pt x="0" y="6875"/>
                    </a:cubicBezTo>
                    <a:cubicBezTo>
                      <a:pt x="1124" y="5769"/>
                      <a:pt x="2391" y="4750"/>
                      <a:pt x="2758" y="3217"/>
                    </a:cubicBezTo>
                    <a:cubicBezTo>
                      <a:pt x="2758" y="3217"/>
                      <a:pt x="3149" y="1"/>
                      <a:pt x="2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8" name="Google Shape;3248;p75"/>
              <p:cNvSpPr/>
              <p:nvPr/>
            </p:nvSpPr>
            <p:spPr>
              <a:xfrm>
                <a:off x="5100800" y="3400975"/>
                <a:ext cx="615825" cy="352075"/>
              </a:xfrm>
              <a:custGeom>
                <a:avLst/>
                <a:gdLst/>
                <a:ahLst/>
                <a:cxnLst/>
                <a:rect l="l" t="t" r="r" b="b"/>
                <a:pathLst>
                  <a:path w="24633" h="14083" fill="none" extrusionOk="0">
                    <a:moveTo>
                      <a:pt x="0" y="1"/>
                    </a:moveTo>
                    <a:cubicBezTo>
                      <a:pt x="0" y="1"/>
                      <a:pt x="505" y="14083"/>
                      <a:pt x="12569" y="13547"/>
                    </a:cubicBezTo>
                    <a:cubicBezTo>
                      <a:pt x="24633" y="13011"/>
                      <a:pt x="24279" y="1127"/>
                      <a:pt x="24279" y="1127"/>
                    </a:cubicBezTo>
                  </a:path>
                </a:pathLst>
              </a:custGeom>
              <a:noFill/>
              <a:ln w="6850" cap="flat" cmpd="sng">
                <a:solidFill>
                  <a:schemeClr val="lt1"/>
                </a:solidFill>
                <a:prstDash val="solid"/>
                <a:miter lim="21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9" name="Google Shape;3249;p75"/>
              <p:cNvSpPr/>
              <p:nvPr/>
            </p:nvSpPr>
            <p:spPr>
              <a:xfrm>
                <a:off x="5650175" y="3073700"/>
                <a:ext cx="548150" cy="1119875"/>
              </a:xfrm>
              <a:custGeom>
                <a:avLst/>
                <a:gdLst/>
                <a:ahLst/>
                <a:cxnLst/>
                <a:rect l="l" t="t" r="r" b="b"/>
                <a:pathLst>
                  <a:path w="21926" h="44795" extrusionOk="0">
                    <a:moveTo>
                      <a:pt x="3296" y="1"/>
                    </a:moveTo>
                    <a:cubicBezTo>
                      <a:pt x="3277" y="1"/>
                      <a:pt x="3258" y="3"/>
                      <a:pt x="3240" y="7"/>
                    </a:cubicBezTo>
                    <a:cubicBezTo>
                      <a:pt x="2676" y="136"/>
                      <a:pt x="3037" y="2299"/>
                      <a:pt x="3482" y="4243"/>
                    </a:cubicBezTo>
                    <a:lnTo>
                      <a:pt x="3482" y="4243"/>
                    </a:lnTo>
                    <a:cubicBezTo>
                      <a:pt x="3000" y="2611"/>
                      <a:pt x="2388" y="945"/>
                      <a:pt x="1897" y="945"/>
                    </a:cubicBezTo>
                    <a:cubicBezTo>
                      <a:pt x="1876" y="945"/>
                      <a:pt x="1856" y="947"/>
                      <a:pt x="1836" y="953"/>
                    </a:cubicBezTo>
                    <a:cubicBezTo>
                      <a:pt x="877" y="1232"/>
                      <a:pt x="2484" y="9605"/>
                      <a:pt x="2484" y="9605"/>
                    </a:cubicBezTo>
                    <a:cubicBezTo>
                      <a:pt x="2484" y="9605"/>
                      <a:pt x="1039" y="7334"/>
                      <a:pt x="473" y="7334"/>
                    </a:cubicBezTo>
                    <a:cubicBezTo>
                      <a:pt x="389" y="7334"/>
                      <a:pt x="324" y="7386"/>
                      <a:pt x="286" y="7503"/>
                    </a:cubicBezTo>
                    <a:cubicBezTo>
                      <a:pt x="1" y="8406"/>
                      <a:pt x="960" y="10597"/>
                      <a:pt x="1645" y="13601"/>
                    </a:cubicBezTo>
                    <a:cubicBezTo>
                      <a:pt x="1645" y="13601"/>
                      <a:pt x="3819" y="28858"/>
                      <a:pt x="7032" y="39600"/>
                    </a:cubicBezTo>
                    <a:cubicBezTo>
                      <a:pt x="8088" y="43127"/>
                      <a:pt x="10933" y="44794"/>
                      <a:pt x="13751" y="44794"/>
                    </a:cubicBezTo>
                    <a:cubicBezTo>
                      <a:pt x="17868" y="44794"/>
                      <a:pt x="21925" y="41235"/>
                      <a:pt x="20259" y="34714"/>
                    </a:cubicBezTo>
                    <a:cubicBezTo>
                      <a:pt x="20259" y="34710"/>
                      <a:pt x="10167" y="2618"/>
                      <a:pt x="9171" y="2233"/>
                    </a:cubicBezTo>
                    <a:cubicBezTo>
                      <a:pt x="9147" y="2224"/>
                      <a:pt x="9125" y="2220"/>
                      <a:pt x="9103" y="2220"/>
                    </a:cubicBezTo>
                    <a:cubicBezTo>
                      <a:pt x="8489" y="2220"/>
                      <a:pt x="8848" y="5940"/>
                      <a:pt x="8848" y="5940"/>
                    </a:cubicBezTo>
                    <a:cubicBezTo>
                      <a:pt x="8848" y="5940"/>
                      <a:pt x="6475" y="441"/>
                      <a:pt x="5567" y="441"/>
                    </a:cubicBezTo>
                    <a:cubicBezTo>
                      <a:pt x="5555" y="441"/>
                      <a:pt x="5543" y="442"/>
                      <a:pt x="5532" y="444"/>
                    </a:cubicBezTo>
                    <a:cubicBezTo>
                      <a:pt x="4649" y="593"/>
                      <a:pt x="6788" y="6256"/>
                      <a:pt x="6788" y="6256"/>
                    </a:cubicBezTo>
                    <a:cubicBezTo>
                      <a:pt x="6788" y="6256"/>
                      <a:pt x="4360" y="1"/>
                      <a:pt x="3296" y="1"/>
                    </a:cubicBezTo>
                    <a:close/>
                  </a:path>
                </a:pathLst>
              </a:custGeom>
              <a:solidFill>
                <a:srgbClr val="FFC9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0" name="Google Shape;3250;p75"/>
              <p:cNvSpPr/>
              <p:nvPr/>
            </p:nvSpPr>
            <p:spPr>
              <a:xfrm>
                <a:off x="5711325" y="3319350"/>
                <a:ext cx="63875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4852" fill="none" extrusionOk="0">
                    <a:moveTo>
                      <a:pt x="1" y="1"/>
                    </a:moveTo>
                    <a:lnTo>
                      <a:pt x="1088" y="1301"/>
                    </a:lnTo>
                    <a:cubicBezTo>
                      <a:pt x="1509" y="1810"/>
                      <a:pt x="1940" y="2326"/>
                      <a:pt x="2208" y="2930"/>
                    </a:cubicBezTo>
                    <a:cubicBezTo>
                      <a:pt x="2473" y="3534"/>
                      <a:pt x="2555" y="4252"/>
                      <a:pt x="2278" y="4851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1" name="Google Shape;3251;p75"/>
              <p:cNvSpPr/>
              <p:nvPr/>
            </p:nvSpPr>
            <p:spPr>
              <a:xfrm>
                <a:off x="5744050" y="3226975"/>
                <a:ext cx="131225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5249" h="1252" fill="none" extrusionOk="0">
                    <a:moveTo>
                      <a:pt x="1" y="1252"/>
                    </a:moveTo>
                    <a:cubicBezTo>
                      <a:pt x="1678" y="586"/>
                      <a:pt x="3450" y="160"/>
                      <a:pt x="5249" y="0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2" name="Google Shape;3252;p75"/>
              <p:cNvSpPr/>
              <p:nvPr/>
            </p:nvSpPr>
            <p:spPr>
              <a:xfrm>
                <a:off x="4946475" y="3460925"/>
                <a:ext cx="27975" cy="604325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24173" fill="none" extrusionOk="0">
                    <a:moveTo>
                      <a:pt x="1118" y="1"/>
                    </a:moveTo>
                    <a:lnTo>
                      <a:pt x="1" y="24172"/>
                    </a:ln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53" name="Google Shape;3253;p75"/>
            <p:cNvGrpSpPr/>
            <p:nvPr/>
          </p:nvGrpSpPr>
          <p:grpSpPr>
            <a:xfrm>
              <a:off x="720011" y="2651677"/>
              <a:ext cx="1358480" cy="1435848"/>
              <a:chOff x="2957450" y="3829000"/>
              <a:chExt cx="1394600" cy="1474025"/>
            </a:xfrm>
          </p:grpSpPr>
          <p:sp>
            <p:nvSpPr>
              <p:cNvPr id="3254" name="Google Shape;3254;p75"/>
              <p:cNvSpPr/>
              <p:nvPr/>
            </p:nvSpPr>
            <p:spPr>
              <a:xfrm>
                <a:off x="3974875" y="4375875"/>
                <a:ext cx="377175" cy="927150"/>
              </a:xfrm>
              <a:custGeom>
                <a:avLst/>
                <a:gdLst/>
                <a:ahLst/>
                <a:cxnLst/>
                <a:rect l="l" t="t" r="r" b="b"/>
                <a:pathLst>
                  <a:path w="15087" h="37086" extrusionOk="0">
                    <a:moveTo>
                      <a:pt x="1920" y="0"/>
                    </a:moveTo>
                    <a:lnTo>
                      <a:pt x="1" y="37086"/>
                    </a:lnTo>
                    <a:cubicBezTo>
                      <a:pt x="1" y="37086"/>
                      <a:pt x="6615" y="37056"/>
                      <a:pt x="11084" y="37056"/>
                    </a:cubicBezTo>
                    <a:cubicBezTo>
                      <a:pt x="13319" y="37056"/>
                      <a:pt x="15018" y="37063"/>
                      <a:pt x="15086" y="37086"/>
                    </a:cubicBezTo>
                    <a:cubicBezTo>
                      <a:pt x="14640" y="33564"/>
                      <a:pt x="12971" y="16333"/>
                      <a:pt x="11461" y="10982"/>
                    </a:cubicBezTo>
                    <a:cubicBezTo>
                      <a:pt x="9952" y="5635"/>
                      <a:pt x="5486" y="910"/>
                      <a:pt x="1920" y="0"/>
                    </a:cubicBezTo>
                    <a:close/>
                  </a:path>
                </a:pathLst>
              </a:custGeom>
              <a:solidFill>
                <a:srgbClr val="B673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5" name="Google Shape;3255;p75"/>
              <p:cNvSpPr/>
              <p:nvPr/>
            </p:nvSpPr>
            <p:spPr>
              <a:xfrm>
                <a:off x="3223250" y="5092975"/>
                <a:ext cx="839600" cy="210050"/>
              </a:xfrm>
              <a:custGeom>
                <a:avLst/>
                <a:gdLst/>
                <a:ahLst/>
                <a:cxnLst/>
                <a:rect l="l" t="t" r="r" b="b"/>
                <a:pathLst>
                  <a:path w="33584" h="8402" extrusionOk="0">
                    <a:moveTo>
                      <a:pt x="33223" y="1"/>
                    </a:moveTo>
                    <a:lnTo>
                      <a:pt x="780" y="890"/>
                    </a:lnTo>
                    <a:lnTo>
                      <a:pt x="1" y="8402"/>
                    </a:lnTo>
                    <a:lnTo>
                      <a:pt x="33583" y="8402"/>
                    </a:lnTo>
                    <a:lnTo>
                      <a:pt x="33223" y="1"/>
                    </a:lnTo>
                    <a:close/>
                  </a:path>
                </a:pathLst>
              </a:custGeom>
              <a:solidFill>
                <a:srgbClr val="B673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6" name="Google Shape;3256;p75"/>
              <p:cNvSpPr/>
              <p:nvPr/>
            </p:nvSpPr>
            <p:spPr>
              <a:xfrm>
                <a:off x="3215500" y="3846125"/>
                <a:ext cx="751725" cy="504350"/>
              </a:xfrm>
              <a:custGeom>
                <a:avLst/>
                <a:gdLst/>
                <a:ahLst/>
                <a:cxnLst/>
                <a:rect l="l" t="t" r="r" b="b"/>
                <a:pathLst>
                  <a:path w="30069" h="20174" extrusionOk="0">
                    <a:moveTo>
                      <a:pt x="20066" y="1"/>
                    </a:moveTo>
                    <a:lnTo>
                      <a:pt x="10183" y="969"/>
                    </a:lnTo>
                    <a:cubicBezTo>
                      <a:pt x="7199" y="2425"/>
                      <a:pt x="5491" y="5249"/>
                      <a:pt x="5275" y="7056"/>
                    </a:cubicBezTo>
                    <a:cubicBezTo>
                      <a:pt x="5174" y="7923"/>
                      <a:pt x="5343" y="8874"/>
                      <a:pt x="4887" y="9618"/>
                    </a:cubicBezTo>
                    <a:cubicBezTo>
                      <a:pt x="4461" y="10310"/>
                      <a:pt x="3624" y="10602"/>
                      <a:pt x="2932" y="11026"/>
                    </a:cubicBezTo>
                    <a:cubicBezTo>
                      <a:pt x="2241" y="11452"/>
                      <a:pt x="1604" y="12275"/>
                      <a:pt x="1935" y="13018"/>
                    </a:cubicBezTo>
                    <a:cubicBezTo>
                      <a:pt x="2291" y="13810"/>
                      <a:pt x="3475" y="13870"/>
                      <a:pt x="3964" y="14592"/>
                    </a:cubicBezTo>
                    <a:cubicBezTo>
                      <a:pt x="4439" y="15297"/>
                      <a:pt x="4013" y="16294"/>
                      <a:pt x="3356" y="16834"/>
                    </a:cubicBezTo>
                    <a:cubicBezTo>
                      <a:pt x="2702" y="17374"/>
                      <a:pt x="1861" y="17644"/>
                      <a:pt x="1169" y="18138"/>
                    </a:cubicBezTo>
                    <a:cubicBezTo>
                      <a:pt x="517" y="18604"/>
                      <a:pt x="1" y="19566"/>
                      <a:pt x="524" y="20174"/>
                    </a:cubicBezTo>
                    <a:lnTo>
                      <a:pt x="5750" y="20174"/>
                    </a:lnTo>
                    <a:cubicBezTo>
                      <a:pt x="4748" y="19355"/>
                      <a:pt x="5471" y="16955"/>
                      <a:pt x="6964" y="15462"/>
                    </a:cubicBezTo>
                    <a:lnTo>
                      <a:pt x="6964" y="15462"/>
                    </a:lnTo>
                    <a:cubicBezTo>
                      <a:pt x="6206" y="16790"/>
                      <a:pt x="5750" y="18784"/>
                      <a:pt x="6435" y="20174"/>
                    </a:cubicBezTo>
                    <a:lnTo>
                      <a:pt x="26171" y="20174"/>
                    </a:lnTo>
                    <a:cubicBezTo>
                      <a:pt x="26230" y="19085"/>
                      <a:pt x="25216" y="18512"/>
                      <a:pt x="25134" y="17723"/>
                    </a:cubicBezTo>
                    <a:cubicBezTo>
                      <a:pt x="25051" y="16939"/>
                      <a:pt x="25365" y="16346"/>
                      <a:pt x="25598" y="15574"/>
                    </a:cubicBezTo>
                    <a:lnTo>
                      <a:pt x="25598" y="15574"/>
                    </a:lnTo>
                    <a:cubicBezTo>
                      <a:pt x="25433" y="17787"/>
                      <a:pt x="26759" y="18433"/>
                      <a:pt x="27045" y="20174"/>
                    </a:cubicBezTo>
                    <a:lnTo>
                      <a:pt x="29429" y="20174"/>
                    </a:lnTo>
                    <a:cubicBezTo>
                      <a:pt x="29429" y="20174"/>
                      <a:pt x="29429" y="20174"/>
                      <a:pt x="29429" y="20174"/>
                    </a:cubicBezTo>
                    <a:cubicBezTo>
                      <a:pt x="29433" y="20174"/>
                      <a:pt x="30068" y="18531"/>
                      <a:pt x="29886" y="18064"/>
                    </a:cubicBezTo>
                    <a:cubicBezTo>
                      <a:pt x="29699" y="17598"/>
                      <a:pt x="29271" y="17282"/>
                      <a:pt x="28867" y="16981"/>
                    </a:cubicBezTo>
                    <a:cubicBezTo>
                      <a:pt x="28465" y="16678"/>
                      <a:pt x="28048" y="16329"/>
                      <a:pt x="27921" y="15846"/>
                    </a:cubicBezTo>
                    <a:cubicBezTo>
                      <a:pt x="27543" y="14430"/>
                      <a:pt x="29800" y="13264"/>
                      <a:pt x="29348" y="11869"/>
                    </a:cubicBezTo>
                    <a:cubicBezTo>
                      <a:pt x="28979" y="10734"/>
                      <a:pt x="27269" y="10813"/>
                      <a:pt x="26430" y="9959"/>
                    </a:cubicBezTo>
                    <a:cubicBezTo>
                      <a:pt x="25664" y="9182"/>
                      <a:pt x="25850" y="7923"/>
                      <a:pt x="25751" y="6836"/>
                    </a:cubicBezTo>
                    <a:cubicBezTo>
                      <a:pt x="25620" y="5370"/>
                      <a:pt x="24473" y="1281"/>
                      <a:pt x="200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7" name="Google Shape;3257;p75"/>
              <p:cNvSpPr/>
              <p:nvPr/>
            </p:nvSpPr>
            <p:spPr>
              <a:xfrm>
                <a:off x="3239100" y="4342925"/>
                <a:ext cx="885900" cy="705625"/>
              </a:xfrm>
              <a:custGeom>
                <a:avLst/>
                <a:gdLst/>
                <a:ahLst/>
                <a:cxnLst/>
                <a:rect l="l" t="t" r="r" b="b"/>
                <a:pathLst>
                  <a:path w="35436" h="28225" extrusionOk="0">
                    <a:moveTo>
                      <a:pt x="20062" y="1"/>
                    </a:moveTo>
                    <a:lnTo>
                      <a:pt x="11650" y="155"/>
                    </a:lnTo>
                    <a:lnTo>
                      <a:pt x="2856" y="2603"/>
                    </a:lnTo>
                    <a:cubicBezTo>
                      <a:pt x="2856" y="2603"/>
                      <a:pt x="1" y="28224"/>
                      <a:pt x="825" y="28224"/>
                    </a:cubicBezTo>
                    <a:cubicBezTo>
                      <a:pt x="827" y="28224"/>
                      <a:pt x="829" y="28224"/>
                      <a:pt x="831" y="28224"/>
                    </a:cubicBezTo>
                    <a:cubicBezTo>
                      <a:pt x="1677" y="28086"/>
                      <a:pt x="35435" y="27539"/>
                      <a:pt x="35435" y="27539"/>
                    </a:cubicBezTo>
                    <a:lnTo>
                      <a:pt x="31351" y="1318"/>
                    </a:lnTo>
                    <a:lnTo>
                      <a:pt x="20062" y="1"/>
                    </a:lnTo>
                    <a:close/>
                  </a:path>
                </a:pathLst>
              </a:custGeom>
              <a:solidFill>
                <a:srgbClr val="B673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8" name="Google Shape;3258;p75"/>
              <p:cNvSpPr/>
              <p:nvPr/>
            </p:nvSpPr>
            <p:spPr>
              <a:xfrm>
                <a:off x="3348200" y="3829000"/>
                <a:ext cx="490400" cy="471400"/>
              </a:xfrm>
              <a:custGeom>
                <a:avLst/>
                <a:gdLst/>
                <a:ahLst/>
                <a:cxnLst/>
                <a:rect l="l" t="t" r="r" b="b"/>
                <a:pathLst>
                  <a:path w="19616" h="18856" extrusionOk="0">
                    <a:moveTo>
                      <a:pt x="11161" y="1"/>
                    </a:moveTo>
                    <a:cubicBezTo>
                      <a:pt x="10474" y="1"/>
                      <a:pt x="9730" y="57"/>
                      <a:pt x="8924" y="174"/>
                    </a:cubicBezTo>
                    <a:cubicBezTo>
                      <a:pt x="3808" y="919"/>
                      <a:pt x="0" y="5231"/>
                      <a:pt x="490" y="10378"/>
                    </a:cubicBezTo>
                    <a:cubicBezTo>
                      <a:pt x="949" y="15224"/>
                      <a:pt x="5024" y="18855"/>
                      <a:pt x="9794" y="18855"/>
                    </a:cubicBezTo>
                    <a:cubicBezTo>
                      <a:pt x="10091" y="18855"/>
                      <a:pt x="10390" y="18841"/>
                      <a:pt x="10692" y="18812"/>
                    </a:cubicBezTo>
                    <a:cubicBezTo>
                      <a:pt x="15837" y="18325"/>
                      <a:pt x="19616" y="13758"/>
                      <a:pt x="19126" y="8611"/>
                    </a:cubicBezTo>
                    <a:cubicBezTo>
                      <a:pt x="18690" y="4007"/>
                      <a:pt x="16979" y="1"/>
                      <a:pt x="111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9" name="Google Shape;3259;p75"/>
              <p:cNvSpPr/>
              <p:nvPr/>
            </p:nvSpPr>
            <p:spPr>
              <a:xfrm>
                <a:off x="3395450" y="4315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68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0" name="Google Shape;3260;p75"/>
              <p:cNvSpPr/>
              <p:nvPr/>
            </p:nvSpPr>
            <p:spPr>
              <a:xfrm>
                <a:off x="3223250" y="4369225"/>
                <a:ext cx="873250" cy="798150"/>
              </a:xfrm>
              <a:custGeom>
                <a:avLst/>
                <a:gdLst/>
                <a:ahLst/>
                <a:cxnLst/>
                <a:rect l="l" t="t" r="r" b="b"/>
                <a:pathLst>
                  <a:path w="34930" h="31926" extrusionOk="0">
                    <a:moveTo>
                      <a:pt x="30898" y="1"/>
                    </a:moveTo>
                    <a:lnTo>
                      <a:pt x="30898" y="9638"/>
                    </a:lnTo>
                    <a:lnTo>
                      <a:pt x="4994" y="9419"/>
                    </a:lnTo>
                    <a:lnTo>
                      <a:pt x="3485" y="1553"/>
                    </a:lnTo>
                    <a:lnTo>
                      <a:pt x="2794" y="1777"/>
                    </a:lnTo>
                    <a:lnTo>
                      <a:pt x="1" y="31926"/>
                    </a:lnTo>
                    <a:lnTo>
                      <a:pt x="34929" y="31926"/>
                    </a:lnTo>
                    <a:lnTo>
                      <a:pt x="31985" y="266"/>
                    </a:lnTo>
                    <a:lnTo>
                      <a:pt x="3089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1" name="Google Shape;3261;p75"/>
              <p:cNvSpPr/>
              <p:nvPr/>
            </p:nvSpPr>
            <p:spPr>
              <a:xfrm>
                <a:off x="3478525" y="3906650"/>
                <a:ext cx="398675" cy="395825"/>
              </a:xfrm>
              <a:custGeom>
                <a:avLst/>
                <a:gdLst/>
                <a:ahLst/>
                <a:cxnLst/>
                <a:rect l="l" t="t" r="r" b="b"/>
                <a:pathLst>
                  <a:path w="15947" h="15833" extrusionOk="0">
                    <a:moveTo>
                      <a:pt x="7448" y="1"/>
                    </a:moveTo>
                    <a:cubicBezTo>
                      <a:pt x="6649" y="1"/>
                      <a:pt x="5837" y="147"/>
                      <a:pt x="5048" y="456"/>
                    </a:cubicBezTo>
                    <a:cubicBezTo>
                      <a:pt x="1667" y="1783"/>
                      <a:pt x="0" y="5601"/>
                      <a:pt x="1326" y="8983"/>
                    </a:cubicBezTo>
                    <a:lnTo>
                      <a:pt x="2374" y="11655"/>
                    </a:lnTo>
                    <a:cubicBezTo>
                      <a:pt x="3391" y="14248"/>
                      <a:pt x="5873" y="15833"/>
                      <a:pt x="8501" y="15833"/>
                    </a:cubicBezTo>
                    <a:cubicBezTo>
                      <a:pt x="9299" y="15833"/>
                      <a:pt x="10112" y="15686"/>
                      <a:pt x="10900" y="15377"/>
                    </a:cubicBezTo>
                    <a:cubicBezTo>
                      <a:pt x="14282" y="14051"/>
                      <a:pt x="15946" y="10234"/>
                      <a:pt x="14622" y="6851"/>
                    </a:cubicBezTo>
                    <a:lnTo>
                      <a:pt x="13573" y="4178"/>
                    </a:lnTo>
                    <a:cubicBezTo>
                      <a:pt x="12555" y="1585"/>
                      <a:pt x="10074" y="1"/>
                      <a:pt x="7448" y="1"/>
                    </a:cubicBezTo>
                    <a:close/>
                  </a:path>
                </a:pathLst>
              </a:custGeom>
              <a:solidFill>
                <a:srgbClr val="B673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2" name="Google Shape;3262;p75"/>
              <p:cNvSpPr/>
              <p:nvPr/>
            </p:nvSpPr>
            <p:spPr>
              <a:xfrm>
                <a:off x="3440975" y="3878100"/>
                <a:ext cx="406950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16278" h="9513" extrusionOk="0">
                    <a:moveTo>
                      <a:pt x="8603" y="1"/>
                    </a:moveTo>
                    <a:cubicBezTo>
                      <a:pt x="8057" y="1"/>
                      <a:pt x="7502" y="58"/>
                      <a:pt x="6946" y="178"/>
                    </a:cubicBezTo>
                    <a:cubicBezTo>
                      <a:pt x="2701" y="1089"/>
                      <a:pt x="0" y="5268"/>
                      <a:pt x="914" y="9512"/>
                    </a:cubicBezTo>
                    <a:cubicBezTo>
                      <a:pt x="914" y="9512"/>
                      <a:pt x="4651" y="7819"/>
                      <a:pt x="6151" y="7516"/>
                    </a:cubicBezTo>
                    <a:cubicBezTo>
                      <a:pt x="6520" y="7441"/>
                      <a:pt x="6871" y="7373"/>
                      <a:pt x="7211" y="7305"/>
                    </a:cubicBezTo>
                    <a:cubicBezTo>
                      <a:pt x="7058" y="6295"/>
                      <a:pt x="7354" y="5096"/>
                      <a:pt x="7264" y="4141"/>
                    </a:cubicBezTo>
                    <a:lnTo>
                      <a:pt x="7264" y="4141"/>
                    </a:lnTo>
                    <a:cubicBezTo>
                      <a:pt x="7760" y="5103"/>
                      <a:pt x="8112" y="6080"/>
                      <a:pt x="8527" y="7053"/>
                    </a:cubicBezTo>
                    <a:cubicBezTo>
                      <a:pt x="10274" y="6726"/>
                      <a:pt x="12600" y="6427"/>
                      <a:pt x="14414" y="6282"/>
                    </a:cubicBezTo>
                    <a:cubicBezTo>
                      <a:pt x="14280" y="5494"/>
                      <a:pt x="13414" y="3801"/>
                      <a:pt x="12846" y="3102"/>
                    </a:cubicBezTo>
                    <a:lnTo>
                      <a:pt x="12846" y="3102"/>
                    </a:lnTo>
                    <a:cubicBezTo>
                      <a:pt x="13584" y="3713"/>
                      <a:pt x="15096" y="5221"/>
                      <a:pt x="15358" y="6242"/>
                    </a:cubicBezTo>
                    <a:cubicBezTo>
                      <a:pt x="15654" y="6229"/>
                      <a:pt x="15959" y="6218"/>
                      <a:pt x="16278" y="6207"/>
                    </a:cubicBezTo>
                    <a:cubicBezTo>
                      <a:pt x="15486" y="2523"/>
                      <a:pt x="12227" y="1"/>
                      <a:pt x="8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3" name="Google Shape;3263;p75"/>
              <p:cNvSpPr/>
              <p:nvPr/>
            </p:nvSpPr>
            <p:spPr>
              <a:xfrm>
                <a:off x="3420925" y="4087475"/>
                <a:ext cx="148675" cy="121625"/>
              </a:xfrm>
              <a:custGeom>
                <a:avLst/>
                <a:gdLst/>
                <a:ahLst/>
                <a:cxnLst/>
                <a:rect l="l" t="t" r="r" b="b"/>
                <a:pathLst>
                  <a:path w="5947" h="4865" extrusionOk="0">
                    <a:moveTo>
                      <a:pt x="2734" y="0"/>
                    </a:moveTo>
                    <a:cubicBezTo>
                      <a:pt x="1814" y="0"/>
                      <a:pt x="968" y="456"/>
                      <a:pt x="574" y="1262"/>
                    </a:cubicBezTo>
                    <a:cubicBezTo>
                      <a:pt x="1" y="2441"/>
                      <a:pt x="607" y="3919"/>
                      <a:pt x="1933" y="4565"/>
                    </a:cubicBezTo>
                    <a:cubicBezTo>
                      <a:pt x="2350" y="4768"/>
                      <a:pt x="2789" y="4864"/>
                      <a:pt x="3212" y="4864"/>
                    </a:cubicBezTo>
                    <a:cubicBezTo>
                      <a:pt x="4133" y="4864"/>
                      <a:pt x="4979" y="4407"/>
                      <a:pt x="5372" y="3601"/>
                    </a:cubicBezTo>
                    <a:cubicBezTo>
                      <a:pt x="5947" y="2422"/>
                      <a:pt x="5339" y="944"/>
                      <a:pt x="4015" y="300"/>
                    </a:cubicBezTo>
                    <a:cubicBezTo>
                      <a:pt x="3597" y="97"/>
                      <a:pt x="3157" y="0"/>
                      <a:pt x="2734" y="0"/>
                    </a:cubicBezTo>
                    <a:close/>
                  </a:path>
                </a:pathLst>
              </a:custGeom>
              <a:solidFill>
                <a:srgbClr val="B673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4" name="Google Shape;3264;p75"/>
              <p:cNvSpPr/>
              <p:nvPr/>
            </p:nvSpPr>
            <p:spPr>
              <a:xfrm>
                <a:off x="3525500" y="4178475"/>
                <a:ext cx="242075" cy="327050"/>
              </a:xfrm>
              <a:custGeom>
                <a:avLst/>
                <a:gdLst/>
                <a:ahLst/>
                <a:cxnLst/>
                <a:rect l="l" t="t" r="r" b="b"/>
                <a:pathLst>
                  <a:path w="9683" h="13082" extrusionOk="0">
                    <a:moveTo>
                      <a:pt x="9463" y="0"/>
                    </a:moveTo>
                    <a:lnTo>
                      <a:pt x="1" y="191"/>
                    </a:lnTo>
                    <a:lnTo>
                      <a:pt x="168" y="8445"/>
                    </a:lnTo>
                    <a:cubicBezTo>
                      <a:pt x="220" y="11026"/>
                      <a:pt x="2328" y="13082"/>
                      <a:pt x="4897" y="13082"/>
                    </a:cubicBezTo>
                    <a:cubicBezTo>
                      <a:pt x="4929" y="13082"/>
                      <a:pt x="4962" y="13081"/>
                      <a:pt x="4994" y="13081"/>
                    </a:cubicBezTo>
                    <a:cubicBezTo>
                      <a:pt x="7607" y="13030"/>
                      <a:pt x="9682" y="10867"/>
                      <a:pt x="9629" y="8254"/>
                    </a:cubicBezTo>
                    <a:lnTo>
                      <a:pt x="9463" y="0"/>
                    </a:lnTo>
                    <a:close/>
                  </a:path>
                </a:pathLst>
              </a:custGeom>
              <a:solidFill>
                <a:srgbClr val="B673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5" name="Google Shape;3265;p75"/>
              <p:cNvSpPr/>
              <p:nvPr/>
            </p:nvSpPr>
            <p:spPr>
              <a:xfrm>
                <a:off x="3470125" y="4121875"/>
                <a:ext cx="72475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2899" h="644" fill="none" extrusionOk="0">
                    <a:moveTo>
                      <a:pt x="0" y="115"/>
                    </a:moveTo>
                    <a:cubicBezTo>
                      <a:pt x="1120" y="0"/>
                      <a:pt x="2139" y="82"/>
                      <a:pt x="2899" y="644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6" name="Google Shape;3266;p75"/>
              <p:cNvSpPr/>
              <p:nvPr/>
            </p:nvSpPr>
            <p:spPr>
              <a:xfrm>
                <a:off x="3563825" y="4163975"/>
                <a:ext cx="106300" cy="95775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3831" extrusionOk="0">
                    <a:moveTo>
                      <a:pt x="2125" y="0"/>
                    </a:moveTo>
                    <a:cubicBezTo>
                      <a:pt x="1958" y="0"/>
                      <a:pt x="1788" y="22"/>
                      <a:pt x="1619" y="69"/>
                    </a:cubicBezTo>
                    <a:cubicBezTo>
                      <a:pt x="600" y="350"/>
                      <a:pt x="0" y="1402"/>
                      <a:pt x="279" y="2423"/>
                    </a:cubicBezTo>
                    <a:cubicBezTo>
                      <a:pt x="514" y="3271"/>
                      <a:pt x="1283" y="3830"/>
                      <a:pt x="2125" y="3830"/>
                    </a:cubicBezTo>
                    <a:cubicBezTo>
                      <a:pt x="2292" y="3830"/>
                      <a:pt x="2462" y="3808"/>
                      <a:pt x="2631" y="3762"/>
                    </a:cubicBezTo>
                    <a:cubicBezTo>
                      <a:pt x="3650" y="3481"/>
                      <a:pt x="4252" y="2429"/>
                      <a:pt x="3970" y="1408"/>
                    </a:cubicBezTo>
                    <a:cubicBezTo>
                      <a:pt x="3740" y="560"/>
                      <a:pt x="2968" y="0"/>
                      <a:pt x="2125" y="0"/>
                    </a:cubicBezTo>
                    <a:close/>
                  </a:path>
                </a:pathLst>
              </a:custGeom>
              <a:solidFill>
                <a:srgbClr val="F286A2">
                  <a:alpha val="348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7" name="Google Shape;3267;p75"/>
              <p:cNvSpPr/>
              <p:nvPr/>
            </p:nvSpPr>
            <p:spPr>
              <a:xfrm>
                <a:off x="3790825" y="4121850"/>
                <a:ext cx="106300" cy="957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3830" extrusionOk="0">
                    <a:moveTo>
                      <a:pt x="2128" y="0"/>
                    </a:moveTo>
                    <a:cubicBezTo>
                      <a:pt x="1959" y="0"/>
                      <a:pt x="1788" y="23"/>
                      <a:pt x="1618" y="69"/>
                    </a:cubicBezTo>
                    <a:cubicBezTo>
                      <a:pt x="600" y="348"/>
                      <a:pt x="0" y="1400"/>
                      <a:pt x="279" y="2421"/>
                    </a:cubicBezTo>
                    <a:cubicBezTo>
                      <a:pt x="513" y="3270"/>
                      <a:pt x="1285" y="3830"/>
                      <a:pt x="2124" y="3830"/>
                    </a:cubicBezTo>
                    <a:cubicBezTo>
                      <a:pt x="2291" y="3830"/>
                      <a:pt x="2461" y="3807"/>
                      <a:pt x="2631" y="3761"/>
                    </a:cubicBezTo>
                    <a:cubicBezTo>
                      <a:pt x="3650" y="3482"/>
                      <a:pt x="4251" y="2428"/>
                      <a:pt x="3970" y="1409"/>
                    </a:cubicBezTo>
                    <a:cubicBezTo>
                      <a:pt x="3738" y="558"/>
                      <a:pt x="2967" y="0"/>
                      <a:pt x="2128" y="0"/>
                    </a:cubicBezTo>
                    <a:close/>
                  </a:path>
                </a:pathLst>
              </a:custGeom>
              <a:solidFill>
                <a:srgbClr val="F286A2">
                  <a:alpha val="348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8" name="Google Shape;3268;p75"/>
              <p:cNvSpPr/>
              <p:nvPr/>
            </p:nvSpPr>
            <p:spPr>
              <a:xfrm>
                <a:off x="3728350" y="4099525"/>
                <a:ext cx="32350" cy="54650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2186" fill="none" extrusionOk="0">
                    <a:moveTo>
                      <a:pt x="44" y="1"/>
                    </a:moveTo>
                    <a:cubicBezTo>
                      <a:pt x="22" y="275"/>
                      <a:pt x="0" y="556"/>
                      <a:pt x="86" y="818"/>
                    </a:cubicBezTo>
                    <a:cubicBezTo>
                      <a:pt x="172" y="1077"/>
                      <a:pt x="396" y="1312"/>
                      <a:pt x="670" y="1323"/>
                    </a:cubicBezTo>
                    <a:cubicBezTo>
                      <a:pt x="811" y="1327"/>
                      <a:pt x="962" y="1274"/>
                      <a:pt x="1087" y="1331"/>
                    </a:cubicBezTo>
                    <a:cubicBezTo>
                      <a:pt x="1243" y="1404"/>
                      <a:pt x="1294" y="1615"/>
                      <a:pt x="1241" y="1777"/>
                    </a:cubicBezTo>
                    <a:cubicBezTo>
                      <a:pt x="1186" y="1942"/>
                      <a:pt x="1061" y="2065"/>
                      <a:pt x="934" y="2186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9" name="Google Shape;3269;p75"/>
              <p:cNvSpPr/>
              <p:nvPr/>
            </p:nvSpPr>
            <p:spPr>
              <a:xfrm>
                <a:off x="3625150" y="4286275"/>
                <a:ext cx="1369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5479" h="985" fill="none" extrusionOk="0">
                    <a:moveTo>
                      <a:pt x="5479" y="1"/>
                    </a:moveTo>
                    <a:cubicBezTo>
                      <a:pt x="3074" y="985"/>
                      <a:pt x="1425" y="728"/>
                      <a:pt x="0" y="100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0" name="Google Shape;3270;p75"/>
              <p:cNvSpPr/>
              <p:nvPr/>
            </p:nvSpPr>
            <p:spPr>
              <a:xfrm>
                <a:off x="3580300" y="4054675"/>
                <a:ext cx="73350" cy="49975"/>
              </a:xfrm>
              <a:custGeom>
                <a:avLst/>
                <a:gdLst/>
                <a:ahLst/>
                <a:cxnLst/>
                <a:rect l="l" t="t" r="r" b="b"/>
                <a:pathLst>
                  <a:path w="2934" h="1999" fill="none" extrusionOk="0">
                    <a:moveTo>
                      <a:pt x="0" y="1999"/>
                    </a:moveTo>
                    <a:cubicBezTo>
                      <a:pt x="103" y="1233"/>
                      <a:pt x="1269" y="1"/>
                      <a:pt x="2934" y="212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1" name="Google Shape;3271;p75"/>
              <p:cNvSpPr/>
              <p:nvPr/>
            </p:nvSpPr>
            <p:spPr>
              <a:xfrm>
                <a:off x="3747825" y="4008400"/>
                <a:ext cx="85900" cy="26825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1073" fill="none" extrusionOk="0">
                    <a:moveTo>
                      <a:pt x="3435" y="1072"/>
                    </a:moveTo>
                    <a:cubicBezTo>
                      <a:pt x="2954" y="466"/>
                      <a:pt x="1325" y="1"/>
                      <a:pt x="1" y="1030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2" name="Google Shape;3272;p75"/>
              <p:cNvSpPr/>
              <p:nvPr/>
            </p:nvSpPr>
            <p:spPr>
              <a:xfrm>
                <a:off x="3685200" y="4186750"/>
                <a:ext cx="55475" cy="44175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767" fill="none" extrusionOk="0">
                    <a:moveTo>
                      <a:pt x="2218" y="1"/>
                    </a:moveTo>
                    <a:cubicBezTo>
                      <a:pt x="2095" y="1766"/>
                      <a:pt x="101" y="1492"/>
                      <a:pt x="0" y="477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3" name="Google Shape;3273;p75"/>
              <p:cNvSpPr/>
              <p:nvPr/>
            </p:nvSpPr>
            <p:spPr>
              <a:xfrm>
                <a:off x="3743325" y="4054325"/>
                <a:ext cx="116125" cy="65725"/>
              </a:xfrm>
              <a:custGeom>
                <a:avLst/>
                <a:gdLst/>
                <a:ahLst/>
                <a:cxnLst/>
                <a:rect l="l" t="t" r="r" b="b"/>
                <a:pathLst>
                  <a:path w="4645" h="2629" extrusionOk="0">
                    <a:moveTo>
                      <a:pt x="2707" y="1"/>
                    </a:moveTo>
                    <a:cubicBezTo>
                      <a:pt x="2521" y="1"/>
                      <a:pt x="2328" y="15"/>
                      <a:pt x="2131" y="45"/>
                    </a:cubicBezTo>
                    <a:cubicBezTo>
                      <a:pt x="905" y="232"/>
                      <a:pt x="1" y="948"/>
                      <a:pt x="106" y="1651"/>
                    </a:cubicBezTo>
                    <a:cubicBezTo>
                      <a:pt x="195" y="2238"/>
                      <a:pt x="968" y="2628"/>
                      <a:pt x="1938" y="2628"/>
                    </a:cubicBezTo>
                    <a:cubicBezTo>
                      <a:pt x="2124" y="2628"/>
                      <a:pt x="2318" y="2614"/>
                      <a:pt x="2515" y="2584"/>
                    </a:cubicBezTo>
                    <a:cubicBezTo>
                      <a:pt x="3738" y="2399"/>
                      <a:pt x="4645" y="1681"/>
                      <a:pt x="4537" y="979"/>
                    </a:cubicBezTo>
                    <a:cubicBezTo>
                      <a:pt x="4447" y="389"/>
                      <a:pt x="3674" y="1"/>
                      <a:pt x="27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4" name="Google Shape;3274;p75"/>
              <p:cNvSpPr/>
              <p:nvPr/>
            </p:nvSpPr>
            <p:spPr>
              <a:xfrm>
                <a:off x="3781650" y="4057175"/>
                <a:ext cx="64350" cy="57525"/>
              </a:xfrm>
              <a:custGeom>
                <a:avLst/>
                <a:gdLst/>
                <a:ahLst/>
                <a:cxnLst/>
                <a:rect l="l" t="t" r="r" b="b"/>
                <a:pathLst>
                  <a:path w="2574" h="2301" extrusionOk="0">
                    <a:moveTo>
                      <a:pt x="1351" y="0"/>
                    </a:moveTo>
                    <a:cubicBezTo>
                      <a:pt x="1295" y="0"/>
                      <a:pt x="1239" y="4"/>
                      <a:pt x="1182" y="13"/>
                    </a:cubicBezTo>
                    <a:lnTo>
                      <a:pt x="1052" y="32"/>
                    </a:lnTo>
                    <a:cubicBezTo>
                      <a:pt x="429" y="125"/>
                      <a:pt x="0" y="707"/>
                      <a:pt x="95" y="1330"/>
                    </a:cubicBezTo>
                    <a:cubicBezTo>
                      <a:pt x="179" y="1896"/>
                      <a:pt x="665" y="2301"/>
                      <a:pt x="1220" y="2301"/>
                    </a:cubicBezTo>
                    <a:cubicBezTo>
                      <a:pt x="1277" y="2301"/>
                      <a:pt x="1335" y="2296"/>
                      <a:pt x="1393" y="2288"/>
                    </a:cubicBezTo>
                    <a:lnTo>
                      <a:pt x="1522" y="2270"/>
                    </a:lnTo>
                    <a:cubicBezTo>
                      <a:pt x="2146" y="2176"/>
                      <a:pt x="2574" y="1594"/>
                      <a:pt x="2480" y="970"/>
                    </a:cubicBezTo>
                    <a:cubicBezTo>
                      <a:pt x="2396" y="405"/>
                      <a:pt x="1908" y="0"/>
                      <a:pt x="13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5" name="Google Shape;3275;p75"/>
              <p:cNvSpPr/>
              <p:nvPr/>
            </p:nvSpPr>
            <p:spPr>
              <a:xfrm>
                <a:off x="3584675" y="4093375"/>
                <a:ext cx="116150" cy="65700"/>
              </a:xfrm>
              <a:custGeom>
                <a:avLst/>
                <a:gdLst/>
                <a:ahLst/>
                <a:cxnLst/>
                <a:rect l="l" t="t" r="r" b="b"/>
                <a:pathLst>
                  <a:path w="4646" h="2628" extrusionOk="0">
                    <a:moveTo>
                      <a:pt x="2708" y="0"/>
                    </a:moveTo>
                    <a:cubicBezTo>
                      <a:pt x="2522" y="0"/>
                      <a:pt x="2328" y="15"/>
                      <a:pt x="2131" y="45"/>
                    </a:cubicBezTo>
                    <a:cubicBezTo>
                      <a:pt x="906" y="231"/>
                      <a:pt x="1" y="947"/>
                      <a:pt x="106" y="1650"/>
                    </a:cubicBezTo>
                    <a:cubicBezTo>
                      <a:pt x="195" y="2238"/>
                      <a:pt x="968" y="2627"/>
                      <a:pt x="1938" y="2627"/>
                    </a:cubicBezTo>
                    <a:cubicBezTo>
                      <a:pt x="2125" y="2627"/>
                      <a:pt x="2318" y="2613"/>
                      <a:pt x="2515" y="2583"/>
                    </a:cubicBezTo>
                    <a:cubicBezTo>
                      <a:pt x="3738" y="2396"/>
                      <a:pt x="4645" y="1681"/>
                      <a:pt x="4537" y="978"/>
                    </a:cubicBezTo>
                    <a:cubicBezTo>
                      <a:pt x="4447" y="389"/>
                      <a:pt x="3676" y="0"/>
                      <a:pt x="2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6" name="Google Shape;3276;p75"/>
              <p:cNvSpPr/>
              <p:nvPr/>
            </p:nvSpPr>
            <p:spPr>
              <a:xfrm>
                <a:off x="3622175" y="4092625"/>
                <a:ext cx="64375" cy="57575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2303" extrusionOk="0">
                    <a:moveTo>
                      <a:pt x="1351" y="1"/>
                    </a:moveTo>
                    <a:cubicBezTo>
                      <a:pt x="1295" y="1"/>
                      <a:pt x="1239" y="5"/>
                      <a:pt x="1182" y="13"/>
                    </a:cubicBezTo>
                    <a:lnTo>
                      <a:pt x="1052" y="33"/>
                    </a:lnTo>
                    <a:cubicBezTo>
                      <a:pt x="429" y="127"/>
                      <a:pt x="1" y="709"/>
                      <a:pt x="95" y="1331"/>
                    </a:cubicBezTo>
                    <a:cubicBezTo>
                      <a:pt x="179" y="1897"/>
                      <a:pt x="667" y="2303"/>
                      <a:pt x="1224" y="2303"/>
                    </a:cubicBezTo>
                    <a:cubicBezTo>
                      <a:pt x="1279" y="2303"/>
                      <a:pt x="1336" y="2299"/>
                      <a:pt x="1393" y="2290"/>
                    </a:cubicBezTo>
                    <a:lnTo>
                      <a:pt x="1522" y="2271"/>
                    </a:lnTo>
                    <a:cubicBezTo>
                      <a:pt x="2146" y="2176"/>
                      <a:pt x="2574" y="1594"/>
                      <a:pt x="2480" y="973"/>
                    </a:cubicBezTo>
                    <a:cubicBezTo>
                      <a:pt x="2396" y="406"/>
                      <a:pt x="1906" y="1"/>
                      <a:pt x="13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7" name="Google Shape;3277;p75"/>
              <p:cNvSpPr/>
              <p:nvPr/>
            </p:nvSpPr>
            <p:spPr>
              <a:xfrm>
                <a:off x="3487125" y="4177200"/>
                <a:ext cx="48175" cy="45975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1839" extrusionOk="0">
                    <a:moveTo>
                      <a:pt x="969" y="1"/>
                    </a:moveTo>
                    <a:cubicBezTo>
                      <a:pt x="939" y="1"/>
                      <a:pt x="908" y="2"/>
                      <a:pt x="877" y="5"/>
                    </a:cubicBezTo>
                    <a:cubicBezTo>
                      <a:pt x="372" y="51"/>
                      <a:pt x="1" y="501"/>
                      <a:pt x="49" y="1006"/>
                    </a:cubicBezTo>
                    <a:cubicBezTo>
                      <a:pt x="93" y="1482"/>
                      <a:pt x="494" y="1839"/>
                      <a:pt x="962" y="1839"/>
                    </a:cubicBezTo>
                    <a:cubicBezTo>
                      <a:pt x="991" y="1839"/>
                      <a:pt x="1021" y="1837"/>
                      <a:pt x="1050" y="1834"/>
                    </a:cubicBezTo>
                    <a:cubicBezTo>
                      <a:pt x="1556" y="1788"/>
                      <a:pt x="1927" y="1338"/>
                      <a:pt x="1878" y="833"/>
                    </a:cubicBezTo>
                    <a:cubicBezTo>
                      <a:pt x="1835" y="357"/>
                      <a:pt x="1436" y="1"/>
                      <a:pt x="9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8" name="Google Shape;3278;p75"/>
              <p:cNvSpPr/>
              <p:nvPr/>
            </p:nvSpPr>
            <p:spPr>
              <a:xfrm>
                <a:off x="2957450" y="4413650"/>
                <a:ext cx="883625" cy="758600"/>
              </a:xfrm>
              <a:custGeom>
                <a:avLst/>
                <a:gdLst/>
                <a:ahLst/>
                <a:cxnLst/>
                <a:rect l="l" t="t" r="r" b="b"/>
                <a:pathLst>
                  <a:path w="35345" h="30344" extrusionOk="0">
                    <a:moveTo>
                      <a:pt x="13426" y="0"/>
                    </a:moveTo>
                    <a:lnTo>
                      <a:pt x="13426" y="0"/>
                    </a:lnTo>
                    <a:cubicBezTo>
                      <a:pt x="4537" y="2071"/>
                      <a:pt x="565" y="14761"/>
                      <a:pt x="185" y="22887"/>
                    </a:cubicBezTo>
                    <a:cubicBezTo>
                      <a:pt x="0" y="26853"/>
                      <a:pt x="1802" y="30343"/>
                      <a:pt x="5626" y="30343"/>
                    </a:cubicBezTo>
                    <a:cubicBezTo>
                      <a:pt x="5755" y="30343"/>
                      <a:pt x="5887" y="30339"/>
                      <a:pt x="6021" y="30331"/>
                    </a:cubicBezTo>
                    <a:cubicBezTo>
                      <a:pt x="16350" y="29712"/>
                      <a:pt x="25696" y="27955"/>
                      <a:pt x="28548" y="26442"/>
                    </a:cubicBezTo>
                    <a:cubicBezTo>
                      <a:pt x="33065" y="24045"/>
                      <a:pt x="35344" y="14892"/>
                      <a:pt x="34798" y="14583"/>
                    </a:cubicBezTo>
                    <a:cubicBezTo>
                      <a:pt x="34780" y="14573"/>
                      <a:pt x="34761" y="14568"/>
                      <a:pt x="34739" y="14568"/>
                    </a:cubicBezTo>
                    <a:cubicBezTo>
                      <a:pt x="34077" y="14568"/>
                      <a:pt x="31480" y="18957"/>
                      <a:pt x="31480" y="18957"/>
                    </a:cubicBezTo>
                    <a:cubicBezTo>
                      <a:pt x="31480" y="18957"/>
                      <a:pt x="34462" y="12380"/>
                      <a:pt x="33755" y="11992"/>
                    </a:cubicBezTo>
                    <a:cubicBezTo>
                      <a:pt x="33732" y="11979"/>
                      <a:pt x="33706" y="11973"/>
                      <a:pt x="33677" y="11973"/>
                    </a:cubicBezTo>
                    <a:cubicBezTo>
                      <a:pt x="32816" y="11973"/>
                      <a:pt x="29449" y="17448"/>
                      <a:pt x="29449" y="17448"/>
                    </a:cubicBezTo>
                    <a:cubicBezTo>
                      <a:pt x="29449" y="17448"/>
                      <a:pt x="32196" y="9216"/>
                      <a:pt x="31532" y="9216"/>
                    </a:cubicBezTo>
                    <a:cubicBezTo>
                      <a:pt x="31531" y="9216"/>
                      <a:pt x="31531" y="9216"/>
                      <a:pt x="31530" y="9216"/>
                    </a:cubicBezTo>
                    <a:cubicBezTo>
                      <a:pt x="30860" y="9227"/>
                      <a:pt x="27101" y="15951"/>
                      <a:pt x="27101" y="15951"/>
                    </a:cubicBezTo>
                    <a:cubicBezTo>
                      <a:pt x="27101" y="15951"/>
                      <a:pt x="29782" y="8351"/>
                      <a:pt x="28814" y="8351"/>
                    </a:cubicBezTo>
                    <a:cubicBezTo>
                      <a:pt x="27848" y="8351"/>
                      <a:pt x="23603" y="17167"/>
                      <a:pt x="23603" y="17167"/>
                    </a:cubicBezTo>
                    <a:lnTo>
                      <a:pt x="11774" y="17815"/>
                    </a:lnTo>
                    <a:lnTo>
                      <a:pt x="13426" y="0"/>
                    </a:lnTo>
                    <a:close/>
                  </a:path>
                </a:pathLst>
              </a:custGeom>
              <a:solidFill>
                <a:srgbClr val="B673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9" name="Google Shape;3279;p75"/>
              <p:cNvSpPr/>
              <p:nvPr/>
            </p:nvSpPr>
            <p:spPr>
              <a:xfrm>
                <a:off x="3170500" y="3850575"/>
                <a:ext cx="372225" cy="498375"/>
              </a:xfrm>
              <a:custGeom>
                <a:avLst/>
                <a:gdLst/>
                <a:ahLst/>
                <a:cxnLst/>
                <a:rect l="l" t="t" r="r" b="b"/>
                <a:pathLst>
                  <a:path w="14889" h="19935" fill="none" extrusionOk="0">
                    <a:moveTo>
                      <a:pt x="14888" y="1"/>
                    </a:moveTo>
                    <a:cubicBezTo>
                      <a:pt x="12192" y="1"/>
                      <a:pt x="10354" y="1037"/>
                      <a:pt x="9098" y="2060"/>
                    </a:cubicBezTo>
                    <a:cubicBezTo>
                      <a:pt x="7842" y="3086"/>
                      <a:pt x="7007" y="4610"/>
                      <a:pt x="6814" y="6221"/>
                    </a:cubicBezTo>
                    <a:cubicBezTo>
                      <a:pt x="6742" y="6849"/>
                      <a:pt x="6755" y="7510"/>
                      <a:pt x="6482" y="8086"/>
                    </a:cubicBezTo>
                    <a:cubicBezTo>
                      <a:pt x="6056" y="8977"/>
                      <a:pt x="5064" y="9414"/>
                      <a:pt x="4197" y="9891"/>
                    </a:cubicBezTo>
                    <a:cubicBezTo>
                      <a:pt x="3329" y="10365"/>
                      <a:pt x="2429" y="11122"/>
                      <a:pt x="2473" y="12111"/>
                    </a:cubicBezTo>
                    <a:cubicBezTo>
                      <a:pt x="2517" y="13143"/>
                      <a:pt x="3586" y="13916"/>
                      <a:pt x="3626" y="14948"/>
                    </a:cubicBezTo>
                    <a:cubicBezTo>
                      <a:pt x="3652" y="15661"/>
                      <a:pt x="3167" y="16298"/>
                      <a:pt x="2609" y="16744"/>
                    </a:cubicBezTo>
                    <a:cubicBezTo>
                      <a:pt x="2053" y="17192"/>
                      <a:pt x="1406" y="17521"/>
                      <a:pt x="890" y="18017"/>
                    </a:cubicBezTo>
                    <a:cubicBezTo>
                      <a:pt x="374" y="18511"/>
                      <a:pt x="0" y="19254"/>
                      <a:pt x="209" y="19934"/>
                    </a:cubicBezTo>
                  </a:path>
                </a:pathLst>
              </a:custGeom>
              <a:noFill/>
              <a:ln w="68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0" name="Google Shape;3280;p75"/>
              <p:cNvSpPr/>
              <p:nvPr/>
            </p:nvSpPr>
            <p:spPr>
              <a:xfrm>
                <a:off x="3526875" y="4842825"/>
                <a:ext cx="20675" cy="33775"/>
              </a:xfrm>
              <a:custGeom>
                <a:avLst/>
                <a:gdLst/>
                <a:ahLst/>
                <a:cxnLst/>
                <a:rect l="l" t="t" r="r" b="b"/>
                <a:pathLst>
                  <a:path w="827" h="1351" fill="none" extrusionOk="0">
                    <a:moveTo>
                      <a:pt x="826" y="0"/>
                    </a:moveTo>
                    <a:lnTo>
                      <a:pt x="1" y="1351"/>
                    </a:ln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1" name="Google Shape;3281;p75"/>
              <p:cNvSpPr/>
              <p:nvPr/>
            </p:nvSpPr>
            <p:spPr>
              <a:xfrm>
                <a:off x="3161275" y="4859000"/>
                <a:ext cx="90600" cy="750"/>
              </a:xfrm>
              <a:custGeom>
                <a:avLst/>
                <a:gdLst/>
                <a:ahLst/>
                <a:cxnLst/>
                <a:rect l="l" t="t" r="r" b="b"/>
                <a:pathLst>
                  <a:path w="3624" h="30" fill="none" extrusionOk="0">
                    <a:moveTo>
                      <a:pt x="0" y="30"/>
                    </a:moveTo>
                    <a:lnTo>
                      <a:pt x="3624" y="1"/>
                    </a:ln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2" name="Google Shape;3282;p75"/>
              <p:cNvSpPr/>
              <p:nvPr/>
            </p:nvSpPr>
            <p:spPr>
              <a:xfrm>
                <a:off x="3634975" y="4768225"/>
                <a:ext cx="14900" cy="44250"/>
              </a:xfrm>
              <a:custGeom>
                <a:avLst/>
                <a:gdLst/>
                <a:ahLst/>
                <a:cxnLst/>
                <a:rect l="l" t="t" r="r" b="b"/>
                <a:pathLst>
                  <a:path w="596" h="1770" fill="none" extrusionOk="0">
                    <a:moveTo>
                      <a:pt x="0" y="1770"/>
                    </a:moveTo>
                    <a:lnTo>
                      <a:pt x="595" y="0"/>
                    </a:ln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3" name="Google Shape;3283;p75"/>
              <p:cNvSpPr/>
              <p:nvPr/>
            </p:nvSpPr>
            <p:spPr>
              <a:xfrm>
                <a:off x="3690475" y="4823875"/>
                <a:ext cx="1165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466" h="1435" fill="none" extrusionOk="0">
                    <a:moveTo>
                      <a:pt x="466" y="1"/>
                    </a:moveTo>
                    <a:lnTo>
                      <a:pt x="0" y="1435"/>
                    </a:ln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4" name="Google Shape;3284;p75"/>
              <p:cNvSpPr/>
              <p:nvPr/>
            </p:nvSpPr>
            <p:spPr>
              <a:xfrm>
                <a:off x="3740650" y="4876575"/>
                <a:ext cx="8625" cy="35050"/>
              </a:xfrm>
              <a:custGeom>
                <a:avLst/>
                <a:gdLst/>
                <a:ahLst/>
                <a:cxnLst/>
                <a:rect l="l" t="t" r="r" b="b"/>
                <a:pathLst>
                  <a:path w="345" h="1402" fill="none" extrusionOk="0">
                    <a:moveTo>
                      <a:pt x="345" y="1"/>
                    </a:moveTo>
                    <a:lnTo>
                      <a:pt x="0" y="1402"/>
                    </a:ln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5" name="Google Shape;3285;p75"/>
              <p:cNvSpPr/>
              <p:nvPr/>
            </p:nvSpPr>
            <p:spPr>
              <a:xfrm>
                <a:off x="3659900" y="5218525"/>
                <a:ext cx="25" cy="50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019" fill="none" extrusionOk="0">
                    <a:moveTo>
                      <a:pt x="0" y="0"/>
                    </a:moveTo>
                    <a:lnTo>
                      <a:pt x="0" y="2018"/>
                    </a:ln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6" name="Google Shape;3286;p75"/>
              <p:cNvSpPr/>
              <p:nvPr/>
            </p:nvSpPr>
            <p:spPr>
              <a:xfrm>
                <a:off x="4044650" y="4610125"/>
                <a:ext cx="51850" cy="557200"/>
              </a:xfrm>
              <a:custGeom>
                <a:avLst/>
                <a:gdLst/>
                <a:ahLst/>
                <a:cxnLst/>
                <a:rect l="l" t="t" r="r" b="b"/>
                <a:pathLst>
                  <a:path w="2074" h="22288" fill="none" extrusionOk="0">
                    <a:moveTo>
                      <a:pt x="1" y="0"/>
                    </a:moveTo>
                    <a:lnTo>
                      <a:pt x="2073" y="22288"/>
                    </a:ln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7" name="Google Shape;3287;p75"/>
              <p:cNvSpPr/>
              <p:nvPr/>
            </p:nvSpPr>
            <p:spPr>
              <a:xfrm>
                <a:off x="4057000" y="5167300"/>
                <a:ext cx="5800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232" h="5429" fill="none" extrusionOk="0">
                    <a:moveTo>
                      <a:pt x="1" y="1"/>
                    </a:moveTo>
                    <a:lnTo>
                      <a:pt x="231" y="5429"/>
                    </a:ln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8" name="Google Shape;3288;p75"/>
              <p:cNvSpPr/>
              <p:nvPr/>
            </p:nvSpPr>
            <p:spPr>
              <a:xfrm>
                <a:off x="3259875" y="4536275"/>
                <a:ext cx="21925" cy="293000"/>
              </a:xfrm>
              <a:custGeom>
                <a:avLst/>
                <a:gdLst/>
                <a:ahLst/>
                <a:cxnLst/>
                <a:rect l="l" t="t" r="r" b="b"/>
                <a:pathLst>
                  <a:path w="877" h="11720" fill="none" extrusionOk="0">
                    <a:moveTo>
                      <a:pt x="876" y="1"/>
                    </a:moveTo>
                    <a:lnTo>
                      <a:pt x="0" y="11720"/>
                    </a:ln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89" name="Google Shape;3289;p75"/>
            <p:cNvGrpSpPr/>
            <p:nvPr/>
          </p:nvGrpSpPr>
          <p:grpSpPr>
            <a:xfrm>
              <a:off x="3399790" y="2631530"/>
              <a:ext cx="2215606" cy="1476624"/>
              <a:chOff x="2773375" y="4068300"/>
              <a:chExt cx="2109900" cy="1406175"/>
            </a:xfrm>
          </p:grpSpPr>
          <p:sp>
            <p:nvSpPr>
              <p:cNvPr id="3290" name="Google Shape;3290;p75"/>
              <p:cNvSpPr/>
              <p:nvPr/>
            </p:nvSpPr>
            <p:spPr>
              <a:xfrm>
                <a:off x="3651825" y="4149200"/>
                <a:ext cx="111350" cy="126575"/>
              </a:xfrm>
              <a:custGeom>
                <a:avLst/>
                <a:gdLst/>
                <a:ahLst/>
                <a:cxnLst/>
                <a:rect l="l" t="t" r="r" b="b"/>
                <a:pathLst>
                  <a:path w="4454" h="5063" fill="none" extrusionOk="0">
                    <a:moveTo>
                      <a:pt x="925" y="1"/>
                    </a:moveTo>
                    <a:cubicBezTo>
                      <a:pt x="40" y="1004"/>
                      <a:pt x="0" y="2647"/>
                      <a:pt x="833" y="3692"/>
                    </a:cubicBezTo>
                    <a:cubicBezTo>
                      <a:pt x="1667" y="4737"/>
                      <a:pt x="3279" y="5062"/>
                      <a:pt x="4453" y="4423"/>
                    </a:cubicBezTo>
                  </a:path>
                </a:pathLst>
              </a:custGeom>
              <a:solidFill>
                <a:schemeClr val="dk2"/>
              </a:solidFill>
              <a:ln w="68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1" name="Google Shape;3291;p75"/>
              <p:cNvSpPr/>
              <p:nvPr/>
            </p:nvSpPr>
            <p:spPr>
              <a:xfrm>
                <a:off x="3988650" y="4291000"/>
                <a:ext cx="14842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5937" h="4033" fill="none" extrusionOk="0">
                    <a:moveTo>
                      <a:pt x="1" y="2763"/>
                    </a:moveTo>
                    <a:cubicBezTo>
                      <a:pt x="987" y="3751"/>
                      <a:pt x="2612" y="4032"/>
                      <a:pt x="3872" y="3431"/>
                    </a:cubicBezTo>
                    <a:cubicBezTo>
                      <a:pt x="5133" y="2829"/>
                      <a:pt x="5936" y="1389"/>
                      <a:pt x="5787" y="1"/>
                    </a:cubicBezTo>
                  </a:path>
                </a:pathLst>
              </a:custGeom>
              <a:solidFill>
                <a:schemeClr val="dk2"/>
              </a:solidFill>
              <a:ln w="68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2" name="Google Shape;3292;p75"/>
              <p:cNvSpPr/>
              <p:nvPr/>
            </p:nvSpPr>
            <p:spPr>
              <a:xfrm>
                <a:off x="3698325" y="4091400"/>
                <a:ext cx="85150" cy="113875"/>
              </a:xfrm>
              <a:custGeom>
                <a:avLst/>
                <a:gdLst/>
                <a:ahLst/>
                <a:cxnLst/>
                <a:rect l="l" t="t" r="r" b="b"/>
                <a:pathLst>
                  <a:path w="3406" h="4555" fill="none" extrusionOk="0">
                    <a:moveTo>
                      <a:pt x="0" y="1"/>
                    </a:moveTo>
                    <a:cubicBezTo>
                      <a:pt x="969" y="295"/>
                      <a:pt x="1840" y="908"/>
                      <a:pt x="2449" y="1720"/>
                    </a:cubicBezTo>
                    <a:cubicBezTo>
                      <a:pt x="3055" y="2533"/>
                      <a:pt x="3395" y="3540"/>
                      <a:pt x="3406" y="4555"/>
                    </a:cubicBezTo>
                  </a:path>
                </a:pathLst>
              </a:custGeom>
              <a:solidFill>
                <a:schemeClr val="dk2"/>
              </a:solidFill>
              <a:ln w="68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3" name="Google Shape;3293;p75"/>
              <p:cNvSpPr/>
              <p:nvPr/>
            </p:nvSpPr>
            <p:spPr>
              <a:xfrm>
                <a:off x="3959125" y="4253025"/>
                <a:ext cx="163400" cy="12055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4822" extrusionOk="0">
                    <a:moveTo>
                      <a:pt x="4017" y="1"/>
                    </a:moveTo>
                    <a:cubicBezTo>
                      <a:pt x="3412" y="1"/>
                      <a:pt x="2799" y="166"/>
                      <a:pt x="2249" y="426"/>
                    </a:cubicBezTo>
                    <a:cubicBezTo>
                      <a:pt x="1419" y="819"/>
                      <a:pt x="705" y="1412"/>
                      <a:pt x="1" y="1998"/>
                    </a:cubicBezTo>
                    <a:lnTo>
                      <a:pt x="80" y="3237"/>
                    </a:lnTo>
                    <a:cubicBezTo>
                      <a:pt x="661" y="4049"/>
                      <a:pt x="1577" y="4616"/>
                      <a:pt x="2563" y="4774"/>
                    </a:cubicBezTo>
                    <a:cubicBezTo>
                      <a:pt x="2759" y="4806"/>
                      <a:pt x="2956" y="4821"/>
                      <a:pt x="3154" y="4821"/>
                    </a:cubicBezTo>
                    <a:cubicBezTo>
                      <a:pt x="3955" y="4821"/>
                      <a:pt x="4756" y="4565"/>
                      <a:pt x="5404" y="4093"/>
                    </a:cubicBezTo>
                    <a:cubicBezTo>
                      <a:pt x="6035" y="3634"/>
                      <a:pt x="6535" y="2921"/>
                      <a:pt x="6529" y="2141"/>
                    </a:cubicBezTo>
                    <a:cubicBezTo>
                      <a:pt x="6522" y="1226"/>
                      <a:pt x="5791" y="415"/>
                      <a:pt x="4917" y="136"/>
                    </a:cubicBezTo>
                    <a:cubicBezTo>
                      <a:pt x="4625" y="43"/>
                      <a:pt x="4322" y="1"/>
                      <a:pt x="40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4" name="Google Shape;3294;p75"/>
              <p:cNvSpPr/>
              <p:nvPr/>
            </p:nvSpPr>
            <p:spPr>
              <a:xfrm>
                <a:off x="3657925" y="4117775"/>
                <a:ext cx="123900" cy="121925"/>
              </a:xfrm>
              <a:custGeom>
                <a:avLst/>
                <a:gdLst/>
                <a:ahLst/>
                <a:cxnLst/>
                <a:rect l="l" t="t" r="r" b="b"/>
                <a:pathLst>
                  <a:path w="4956" h="4877" extrusionOk="0">
                    <a:moveTo>
                      <a:pt x="1765" y="0"/>
                    </a:moveTo>
                    <a:cubicBezTo>
                      <a:pt x="1659" y="0"/>
                      <a:pt x="1552" y="10"/>
                      <a:pt x="1445" y="30"/>
                    </a:cubicBezTo>
                    <a:cubicBezTo>
                      <a:pt x="637" y="184"/>
                      <a:pt x="57" y="1001"/>
                      <a:pt x="29" y="1822"/>
                    </a:cubicBezTo>
                    <a:cubicBezTo>
                      <a:pt x="0" y="2643"/>
                      <a:pt x="444" y="3432"/>
                      <a:pt x="1065" y="3970"/>
                    </a:cubicBezTo>
                    <a:cubicBezTo>
                      <a:pt x="1575" y="4412"/>
                      <a:pt x="2695" y="4876"/>
                      <a:pt x="3586" y="4876"/>
                    </a:cubicBezTo>
                    <a:cubicBezTo>
                      <a:pt x="4356" y="4876"/>
                      <a:pt x="4955" y="4530"/>
                      <a:pt x="4846" y="3524"/>
                    </a:cubicBezTo>
                    <a:cubicBezTo>
                      <a:pt x="4700" y="2154"/>
                      <a:pt x="3333" y="0"/>
                      <a:pt x="17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5" name="Google Shape;3295;p75"/>
              <p:cNvSpPr/>
              <p:nvPr/>
            </p:nvSpPr>
            <p:spPr>
              <a:xfrm>
                <a:off x="3514150" y="4204525"/>
                <a:ext cx="508250" cy="342325"/>
              </a:xfrm>
              <a:custGeom>
                <a:avLst/>
                <a:gdLst/>
                <a:ahLst/>
                <a:cxnLst/>
                <a:rect l="l" t="t" r="r" b="b"/>
                <a:pathLst>
                  <a:path w="20330" h="13693" extrusionOk="0">
                    <a:moveTo>
                      <a:pt x="11689" y="1"/>
                    </a:moveTo>
                    <a:cubicBezTo>
                      <a:pt x="11518" y="1"/>
                      <a:pt x="11347" y="5"/>
                      <a:pt x="11177" y="12"/>
                    </a:cubicBezTo>
                    <a:cubicBezTo>
                      <a:pt x="9965" y="65"/>
                      <a:pt x="6638" y="1137"/>
                      <a:pt x="6638" y="1137"/>
                    </a:cubicBezTo>
                    <a:cubicBezTo>
                      <a:pt x="6638" y="1137"/>
                      <a:pt x="0" y="2786"/>
                      <a:pt x="2405" y="6479"/>
                    </a:cubicBezTo>
                    <a:cubicBezTo>
                      <a:pt x="3387" y="7988"/>
                      <a:pt x="4396" y="8353"/>
                      <a:pt x="5328" y="8353"/>
                    </a:cubicBezTo>
                    <a:cubicBezTo>
                      <a:pt x="6197" y="8353"/>
                      <a:pt x="6999" y="8036"/>
                      <a:pt x="7652" y="8036"/>
                    </a:cubicBezTo>
                    <a:cubicBezTo>
                      <a:pt x="7720" y="8036"/>
                      <a:pt x="7786" y="8039"/>
                      <a:pt x="7850" y="8047"/>
                    </a:cubicBezTo>
                    <a:lnTo>
                      <a:pt x="12931" y="13692"/>
                    </a:lnTo>
                    <a:cubicBezTo>
                      <a:pt x="13533" y="13675"/>
                      <a:pt x="14119" y="13602"/>
                      <a:pt x="14701" y="13506"/>
                    </a:cubicBezTo>
                    <a:cubicBezTo>
                      <a:pt x="15303" y="13405"/>
                      <a:pt x="17944" y="13455"/>
                      <a:pt x="19196" y="9349"/>
                    </a:cubicBezTo>
                    <a:cubicBezTo>
                      <a:pt x="20329" y="5636"/>
                      <a:pt x="18149" y="2542"/>
                      <a:pt x="16607" y="1429"/>
                    </a:cubicBezTo>
                    <a:cubicBezTo>
                      <a:pt x="15180" y="397"/>
                      <a:pt x="13420" y="1"/>
                      <a:pt x="116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6" name="Google Shape;3296;p75"/>
              <p:cNvSpPr/>
              <p:nvPr/>
            </p:nvSpPr>
            <p:spPr>
              <a:xfrm>
                <a:off x="3966275" y="4218375"/>
                <a:ext cx="153875" cy="105100"/>
              </a:xfrm>
              <a:custGeom>
                <a:avLst/>
                <a:gdLst/>
                <a:ahLst/>
                <a:cxnLst/>
                <a:rect l="l" t="t" r="r" b="b"/>
                <a:pathLst>
                  <a:path w="6155" h="4204" fill="none" extrusionOk="0">
                    <a:moveTo>
                      <a:pt x="0" y="3024"/>
                    </a:moveTo>
                    <a:cubicBezTo>
                      <a:pt x="540" y="2019"/>
                      <a:pt x="1146" y="949"/>
                      <a:pt x="2180" y="471"/>
                    </a:cubicBezTo>
                    <a:cubicBezTo>
                      <a:pt x="3195" y="1"/>
                      <a:pt x="4499" y="262"/>
                      <a:pt x="5255" y="1088"/>
                    </a:cubicBezTo>
                    <a:cubicBezTo>
                      <a:pt x="6010" y="1911"/>
                      <a:pt x="6155" y="3235"/>
                      <a:pt x="5597" y="4203"/>
                    </a:cubicBezTo>
                  </a:path>
                </a:pathLst>
              </a:custGeom>
              <a:solidFill>
                <a:schemeClr val="dk2"/>
              </a:solidFill>
              <a:ln w="68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7" name="Google Shape;3297;p75"/>
              <p:cNvSpPr/>
              <p:nvPr/>
            </p:nvSpPr>
            <p:spPr>
              <a:xfrm>
                <a:off x="3900500" y="4508625"/>
                <a:ext cx="78350" cy="70600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2824" fill="none" extrusionOk="0">
                    <a:moveTo>
                      <a:pt x="0" y="138"/>
                    </a:moveTo>
                    <a:cubicBezTo>
                      <a:pt x="773" y="0"/>
                      <a:pt x="1603" y="226"/>
                      <a:pt x="2196" y="738"/>
                    </a:cubicBezTo>
                    <a:cubicBezTo>
                      <a:pt x="2789" y="1252"/>
                      <a:pt x="3134" y="2040"/>
                      <a:pt x="3108" y="2824"/>
                    </a:cubicBezTo>
                  </a:path>
                </a:pathLst>
              </a:custGeom>
              <a:solidFill>
                <a:schemeClr val="dk2"/>
              </a:solidFill>
              <a:ln w="68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8" name="Google Shape;3298;p75"/>
              <p:cNvSpPr/>
              <p:nvPr/>
            </p:nvSpPr>
            <p:spPr>
              <a:xfrm>
                <a:off x="3912250" y="4518375"/>
                <a:ext cx="23950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958" h="2781" fill="none" extrusionOk="0">
                    <a:moveTo>
                      <a:pt x="0" y="1"/>
                    </a:moveTo>
                    <a:cubicBezTo>
                      <a:pt x="422" y="304"/>
                      <a:pt x="727" y="765"/>
                      <a:pt x="841" y="1270"/>
                    </a:cubicBezTo>
                    <a:cubicBezTo>
                      <a:pt x="958" y="1777"/>
                      <a:pt x="881" y="2324"/>
                      <a:pt x="631" y="2781"/>
                    </a:cubicBezTo>
                  </a:path>
                </a:pathLst>
              </a:custGeom>
              <a:solidFill>
                <a:schemeClr val="dk2"/>
              </a:solidFill>
              <a:ln w="68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9" name="Google Shape;3299;p75"/>
              <p:cNvSpPr/>
              <p:nvPr/>
            </p:nvSpPr>
            <p:spPr>
              <a:xfrm>
                <a:off x="2960675" y="4164150"/>
                <a:ext cx="749300" cy="828150"/>
              </a:xfrm>
              <a:custGeom>
                <a:avLst/>
                <a:gdLst/>
                <a:ahLst/>
                <a:cxnLst/>
                <a:rect l="l" t="t" r="r" b="b"/>
                <a:pathLst>
                  <a:path w="29972" h="33126" extrusionOk="0">
                    <a:moveTo>
                      <a:pt x="6683" y="0"/>
                    </a:moveTo>
                    <a:cubicBezTo>
                      <a:pt x="4395" y="2528"/>
                      <a:pt x="2467" y="4102"/>
                      <a:pt x="1" y="6460"/>
                    </a:cubicBezTo>
                    <a:cubicBezTo>
                      <a:pt x="1753" y="8825"/>
                      <a:pt x="6920" y="15913"/>
                      <a:pt x="8852" y="19049"/>
                    </a:cubicBezTo>
                    <a:cubicBezTo>
                      <a:pt x="13082" y="25910"/>
                      <a:pt x="17581" y="33126"/>
                      <a:pt x="22219" y="33126"/>
                    </a:cubicBezTo>
                    <a:cubicBezTo>
                      <a:pt x="23684" y="33126"/>
                      <a:pt x="25163" y="32405"/>
                      <a:pt x="26652" y="30726"/>
                    </a:cubicBezTo>
                    <a:cubicBezTo>
                      <a:pt x="29972" y="26983"/>
                      <a:pt x="20870" y="16368"/>
                      <a:pt x="16994" y="11293"/>
                    </a:cubicBezTo>
                    <a:cubicBezTo>
                      <a:pt x="14673" y="8254"/>
                      <a:pt x="6683" y="0"/>
                      <a:pt x="6683" y="0"/>
                    </a:cubicBezTo>
                    <a:close/>
                  </a:path>
                </a:pathLst>
              </a:custGeom>
              <a:solidFill>
                <a:srgbClr val="FFC9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0" name="Google Shape;3300;p75"/>
              <p:cNvSpPr/>
              <p:nvPr/>
            </p:nvSpPr>
            <p:spPr>
              <a:xfrm>
                <a:off x="2773375" y="4068300"/>
                <a:ext cx="369925" cy="272450"/>
              </a:xfrm>
              <a:custGeom>
                <a:avLst/>
                <a:gdLst/>
                <a:ahLst/>
                <a:cxnLst/>
                <a:rect l="l" t="t" r="r" b="b"/>
                <a:pathLst>
                  <a:path w="14797" h="10898" extrusionOk="0">
                    <a:moveTo>
                      <a:pt x="8061" y="1"/>
                    </a:moveTo>
                    <a:cubicBezTo>
                      <a:pt x="7209" y="1"/>
                      <a:pt x="9313" y="2025"/>
                      <a:pt x="9680" y="2149"/>
                    </a:cubicBezTo>
                    <a:lnTo>
                      <a:pt x="9680" y="2149"/>
                    </a:lnTo>
                    <a:cubicBezTo>
                      <a:pt x="7477" y="1422"/>
                      <a:pt x="4106" y="679"/>
                      <a:pt x="2595" y="679"/>
                    </a:cubicBezTo>
                    <a:cubicBezTo>
                      <a:pt x="2143" y="679"/>
                      <a:pt x="1858" y="745"/>
                      <a:pt x="1819" y="898"/>
                    </a:cubicBezTo>
                    <a:cubicBezTo>
                      <a:pt x="1652" y="1564"/>
                      <a:pt x="4263" y="2407"/>
                      <a:pt x="5739" y="2938"/>
                    </a:cubicBezTo>
                    <a:cubicBezTo>
                      <a:pt x="4329" y="2493"/>
                      <a:pt x="2334" y="2151"/>
                      <a:pt x="1223" y="2151"/>
                    </a:cubicBezTo>
                    <a:cubicBezTo>
                      <a:pt x="712" y="2151"/>
                      <a:pt x="388" y="2223"/>
                      <a:pt x="394" y="2392"/>
                    </a:cubicBezTo>
                    <a:cubicBezTo>
                      <a:pt x="405" y="2711"/>
                      <a:pt x="2957" y="3757"/>
                      <a:pt x="4409" y="4201"/>
                    </a:cubicBezTo>
                    <a:lnTo>
                      <a:pt x="4409" y="4201"/>
                    </a:lnTo>
                    <a:cubicBezTo>
                      <a:pt x="3178" y="3870"/>
                      <a:pt x="1564" y="3492"/>
                      <a:pt x="725" y="3492"/>
                    </a:cubicBezTo>
                    <a:cubicBezTo>
                      <a:pt x="420" y="3492"/>
                      <a:pt x="217" y="3542"/>
                      <a:pt x="174" y="3663"/>
                    </a:cubicBezTo>
                    <a:cubicBezTo>
                      <a:pt x="0" y="4149"/>
                      <a:pt x="2443" y="5265"/>
                      <a:pt x="3785" y="5765"/>
                    </a:cubicBezTo>
                    <a:lnTo>
                      <a:pt x="3785" y="5765"/>
                    </a:lnTo>
                    <a:cubicBezTo>
                      <a:pt x="3135" y="5537"/>
                      <a:pt x="2006" y="5289"/>
                      <a:pt x="1268" y="5289"/>
                    </a:cubicBezTo>
                    <a:cubicBezTo>
                      <a:pt x="838" y="5289"/>
                      <a:pt x="541" y="5373"/>
                      <a:pt x="545" y="5593"/>
                    </a:cubicBezTo>
                    <a:cubicBezTo>
                      <a:pt x="561" y="6219"/>
                      <a:pt x="2952" y="7477"/>
                      <a:pt x="4395" y="8472"/>
                    </a:cubicBezTo>
                    <a:lnTo>
                      <a:pt x="4392" y="8472"/>
                    </a:lnTo>
                    <a:cubicBezTo>
                      <a:pt x="5945" y="9544"/>
                      <a:pt x="7159" y="10898"/>
                      <a:pt x="10357" y="10898"/>
                    </a:cubicBezTo>
                    <a:cubicBezTo>
                      <a:pt x="10479" y="10898"/>
                      <a:pt x="10604" y="10896"/>
                      <a:pt x="10732" y="10892"/>
                    </a:cubicBezTo>
                    <a:cubicBezTo>
                      <a:pt x="14212" y="10782"/>
                      <a:pt x="14594" y="7686"/>
                      <a:pt x="14594" y="7686"/>
                    </a:cubicBezTo>
                    <a:cubicBezTo>
                      <a:pt x="14715" y="5843"/>
                      <a:pt x="14796" y="4765"/>
                      <a:pt x="13955" y="3373"/>
                    </a:cubicBezTo>
                    <a:cubicBezTo>
                      <a:pt x="13112" y="1979"/>
                      <a:pt x="10556" y="991"/>
                      <a:pt x="9072" y="323"/>
                    </a:cubicBezTo>
                    <a:cubicBezTo>
                      <a:pt x="8566" y="95"/>
                      <a:pt x="8244" y="1"/>
                      <a:pt x="8061" y="1"/>
                    </a:cubicBezTo>
                    <a:close/>
                  </a:path>
                </a:pathLst>
              </a:custGeom>
              <a:solidFill>
                <a:srgbClr val="FFC9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1" name="Google Shape;3301;p75"/>
              <p:cNvSpPr/>
              <p:nvPr/>
            </p:nvSpPr>
            <p:spPr>
              <a:xfrm>
                <a:off x="2960675" y="4325650"/>
                <a:ext cx="66025" cy="8800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352" fill="none" extrusionOk="0">
                    <a:moveTo>
                      <a:pt x="2640" y="301"/>
                    </a:moveTo>
                    <a:cubicBezTo>
                      <a:pt x="1964" y="292"/>
                      <a:pt x="1152" y="352"/>
                      <a:pt x="1" y="0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2" name="Google Shape;3302;p75"/>
              <p:cNvSpPr/>
              <p:nvPr/>
            </p:nvSpPr>
            <p:spPr>
              <a:xfrm>
                <a:off x="2895250" y="4130325"/>
                <a:ext cx="56450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2258" h="3962" fill="none" extrusionOk="0">
                    <a:moveTo>
                      <a:pt x="2258" y="1"/>
                    </a:moveTo>
                    <a:cubicBezTo>
                      <a:pt x="967" y="896"/>
                      <a:pt x="115" y="2394"/>
                      <a:pt x="1" y="3962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3" name="Google Shape;3303;p75"/>
              <p:cNvSpPr/>
              <p:nvPr/>
            </p:nvSpPr>
            <p:spPr>
              <a:xfrm>
                <a:off x="3020700" y="4122975"/>
                <a:ext cx="56225" cy="86100"/>
              </a:xfrm>
              <a:custGeom>
                <a:avLst/>
                <a:gdLst/>
                <a:ahLst/>
                <a:cxnLst/>
                <a:rect l="l" t="t" r="r" b="b"/>
                <a:pathLst>
                  <a:path w="2249" h="3444" fill="none" extrusionOk="0">
                    <a:moveTo>
                      <a:pt x="0" y="0"/>
                    </a:moveTo>
                    <a:cubicBezTo>
                      <a:pt x="224" y="433"/>
                      <a:pt x="340" y="912"/>
                      <a:pt x="470" y="1381"/>
                    </a:cubicBezTo>
                    <a:cubicBezTo>
                      <a:pt x="602" y="1849"/>
                      <a:pt x="753" y="2324"/>
                      <a:pt x="1039" y="2719"/>
                    </a:cubicBezTo>
                    <a:cubicBezTo>
                      <a:pt x="1322" y="3114"/>
                      <a:pt x="1763" y="3426"/>
                      <a:pt x="2249" y="3443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4" name="Google Shape;3304;p75"/>
              <p:cNvSpPr/>
              <p:nvPr/>
            </p:nvSpPr>
            <p:spPr>
              <a:xfrm>
                <a:off x="3946600" y="4164150"/>
                <a:ext cx="749300" cy="828150"/>
              </a:xfrm>
              <a:custGeom>
                <a:avLst/>
                <a:gdLst/>
                <a:ahLst/>
                <a:cxnLst/>
                <a:rect l="l" t="t" r="r" b="b"/>
                <a:pathLst>
                  <a:path w="29972" h="33126" extrusionOk="0">
                    <a:moveTo>
                      <a:pt x="23290" y="0"/>
                    </a:moveTo>
                    <a:cubicBezTo>
                      <a:pt x="23290" y="0"/>
                      <a:pt x="15299" y="8254"/>
                      <a:pt x="12980" y="11293"/>
                    </a:cubicBezTo>
                    <a:cubicBezTo>
                      <a:pt x="9103" y="16368"/>
                      <a:pt x="1" y="26983"/>
                      <a:pt x="3321" y="30726"/>
                    </a:cubicBezTo>
                    <a:cubicBezTo>
                      <a:pt x="4810" y="32405"/>
                      <a:pt x="6289" y="33126"/>
                      <a:pt x="7754" y="33126"/>
                    </a:cubicBezTo>
                    <a:cubicBezTo>
                      <a:pt x="12392" y="33126"/>
                      <a:pt x="16892" y="25910"/>
                      <a:pt x="21120" y="19049"/>
                    </a:cubicBezTo>
                    <a:cubicBezTo>
                      <a:pt x="23053" y="15913"/>
                      <a:pt x="28219" y="8825"/>
                      <a:pt x="29972" y="6460"/>
                    </a:cubicBezTo>
                    <a:cubicBezTo>
                      <a:pt x="27508" y="4102"/>
                      <a:pt x="25578" y="2528"/>
                      <a:pt x="23290" y="0"/>
                    </a:cubicBezTo>
                    <a:close/>
                  </a:path>
                </a:pathLst>
              </a:custGeom>
              <a:solidFill>
                <a:srgbClr val="FFC9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5" name="Google Shape;3305;p75"/>
              <p:cNvSpPr/>
              <p:nvPr/>
            </p:nvSpPr>
            <p:spPr>
              <a:xfrm>
                <a:off x="4513350" y="4068300"/>
                <a:ext cx="369925" cy="272450"/>
              </a:xfrm>
              <a:custGeom>
                <a:avLst/>
                <a:gdLst/>
                <a:ahLst/>
                <a:cxnLst/>
                <a:rect l="l" t="t" r="r" b="b"/>
                <a:pathLst>
                  <a:path w="14797" h="10898" extrusionOk="0">
                    <a:moveTo>
                      <a:pt x="6735" y="1"/>
                    </a:moveTo>
                    <a:cubicBezTo>
                      <a:pt x="6551" y="1"/>
                      <a:pt x="6229" y="95"/>
                      <a:pt x="5723" y="323"/>
                    </a:cubicBezTo>
                    <a:cubicBezTo>
                      <a:pt x="4238" y="991"/>
                      <a:pt x="1683" y="1979"/>
                      <a:pt x="842" y="3373"/>
                    </a:cubicBezTo>
                    <a:cubicBezTo>
                      <a:pt x="1" y="4765"/>
                      <a:pt x="80" y="5843"/>
                      <a:pt x="200" y="7686"/>
                    </a:cubicBezTo>
                    <a:cubicBezTo>
                      <a:pt x="200" y="7686"/>
                      <a:pt x="582" y="10782"/>
                      <a:pt x="4063" y="10892"/>
                    </a:cubicBezTo>
                    <a:cubicBezTo>
                      <a:pt x="4191" y="10896"/>
                      <a:pt x="4316" y="10898"/>
                      <a:pt x="4438" y="10898"/>
                    </a:cubicBezTo>
                    <a:cubicBezTo>
                      <a:pt x="7636" y="10898"/>
                      <a:pt x="8852" y="9544"/>
                      <a:pt x="10402" y="8472"/>
                    </a:cubicBezTo>
                    <a:cubicBezTo>
                      <a:pt x="11843" y="7477"/>
                      <a:pt x="14236" y="6219"/>
                      <a:pt x="14249" y="5593"/>
                    </a:cubicBezTo>
                    <a:cubicBezTo>
                      <a:pt x="14254" y="5373"/>
                      <a:pt x="13956" y="5289"/>
                      <a:pt x="13527" y="5289"/>
                    </a:cubicBezTo>
                    <a:cubicBezTo>
                      <a:pt x="12790" y="5289"/>
                      <a:pt x="11664" y="5536"/>
                      <a:pt x="11013" y="5763"/>
                    </a:cubicBezTo>
                    <a:lnTo>
                      <a:pt x="11013" y="5763"/>
                    </a:lnTo>
                    <a:cubicBezTo>
                      <a:pt x="12358" y="5263"/>
                      <a:pt x="14797" y="4149"/>
                      <a:pt x="14623" y="3663"/>
                    </a:cubicBezTo>
                    <a:cubicBezTo>
                      <a:pt x="14579" y="3542"/>
                      <a:pt x="14377" y="3492"/>
                      <a:pt x="14072" y="3492"/>
                    </a:cubicBezTo>
                    <a:cubicBezTo>
                      <a:pt x="13233" y="3492"/>
                      <a:pt x="11619" y="3870"/>
                      <a:pt x="10387" y="4201"/>
                    </a:cubicBezTo>
                    <a:lnTo>
                      <a:pt x="10387" y="4201"/>
                    </a:lnTo>
                    <a:cubicBezTo>
                      <a:pt x="11841" y="3756"/>
                      <a:pt x="14391" y="2711"/>
                      <a:pt x="14403" y="2392"/>
                    </a:cubicBezTo>
                    <a:cubicBezTo>
                      <a:pt x="14408" y="2223"/>
                      <a:pt x="14084" y="2151"/>
                      <a:pt x="13572" y="2151"/>
                    </a:cubicBezTo>
                    <a:cubicBezTo>
                      <a:pt x="12461" y="2151"/>
                      <a:pt x="10465" y="2493"/>
                      <a:pt x="9056" y="2938"/>
                    </a:cubicBezTo>
                    <a:cubicBezTo>
                      <a:pt x="10532" y="2407"/>
                      <a:pt x="13143" y="1564"/>
                      <a:pt x="12976" y="898"/>
                    </a:cubicBezTo>
                    <a:cubicBezTo>
                      <a:pt x="12937" y="745"/>
                      <a:pt x="12652" y="679"/>
                      <a:pt x="12201" y="679"/>
                    </a:cubicBezTo>
                    <a:cubicBezTo>
                      <a:pt x="10690" y="679"/>
                      <a:pt x="7319" y="1422"/>
                      <a:pt x="5115" y="2149"/>
                    </a:cubicBezTo>
                    <a:lnTo>
                      <a:pt x="5115" y="2149"/>
                    </a:lnTo>
                    <a:cubicBezTo>
                      <a:pt x="5485" y="2024"/>
                      <a:pt x="7587" y="1"/>
                      <a:pt x="6735" y="1"/>
                    </a:cubicBezTo>
                    <a:close/>
                  </a:path>
                </a:pathLst>
              </a:custGeom>
              <a:solidFill>
                <a:srgbClr val="FFC9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6" name="Google Shape;3306;p75"/>
              <p:cNvSpPr/>
              <p:nvPr/>
            </p:nvSpPr>
            <p:spPr>
              <a:xfrm>
                <a:off x="4704925" y="4130325"/>
                <a:ext cx="56425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3962" fill="none" extrusionOk="0">
                    <a:moveTo>
                      <a:pt x="1" y="1"/>
                    </a:moveTo>
                    <a:cubicBezTo>
                      <a:pt x="1290" y="896"/>
                      <a:pt x="2142" y="2394"/>
                      <a:pt x="2256" y="3962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7" name="Google Shape;3307;p75"/>
              <p:cNvSpPr/>
              <p:nvPr/>
            </p:nvSpPr>
            <p:spPr>
              <a:xfrm>
                <a:off x="4579675" y="4122975"/>
                <a:ext cx="56225" cy="86100"/>
              </a:xfrm>
              <a:custGeom>
                <a:avLst/>
                <a:gdLst/>
                <a:ahLst/>
                <a:cxnLst/>
                <a:rect l="l" t="t" r="r" b="b"/>
                <a:pathLst>
                  <a:path w="2249" h="3444" fill="none" extrusionOk="0">
                    <a:moveTo>
                      <a:pt x="2249" y="0"/>
                    </a:moveTo>
                    <a:cubicBezTo>
                      <a:pt x="2025" y="433"/>
                      <a:pt x="1910" y="912"/>
                      <a:pt x="1779" y="1381"/>
                    </a:cubicBezTo>
                    <a:cubicBezTo>
                      <a:pt x="1649" y="1849"/>
                      <a:pt x="1495" y="2324"/>
                      <a:pt x="1212" y="2719"/>
                    </a:cubicBezTo>
                    <a:cubicBezTo>
                      <a:pt x="927" y="3114"/>
                      <a:pt x="488" y="3426"/>
                      <a:pt x="0" y="3443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8" name="Google Shape;3308;p75"/>
              <p:cNvSpPr/>
              <p:nvPr/>
            </p:nvSpPr>
            <p:spPr>
              <a:xfrm>
                <a:off x="3206450" y="4433075"/>
                <a:ext cx="1243675" cy="1041400"/>
              </a:xfrm>
              <a:custGeom>
                <a:avLst/>
                <a:gdLst/>
                <a:ahLst/>
                <a:cxnLst/>
                <a:rect l="l" t="t" r="r" b="b"/>
                <a:pathLst>
                  <a:path w="49747" h="41656" extrusionOk="0">
                    <a:moveTo>
                      <a:pt x="7730" y="1"/>
                    </a:moveTo>
                    <a:lnTo>
                      <a:pt x="1" y="12170"/>
                    </a:lnTo>
                    <a:lnTo>
                      <a:pt x="8402" y="22793"/>
                    </a:lnTo>
                    <a:lnTo>
                      <a:pt x="10648" y="41655"/>
                    </a:lnTo>
                    <a:lnTo>
                      <a:pt x="39508" y="41655"/>
                    </a:lnTo>
                    <a:lnTo>
                      <a:pt x="42920" y="22793"/>
                    </a:lnTo>
                    <a:lnTo>
                      <a:pt x="49747" y="12172"/>
                    </a:lnTo>
                    <a:lnTo>
                      <a:pt x="41715" y="809"/>
                    </a:lnTo>
                    <a:lnTo>
                      <a:pt x="37595" y="4992"/>
                    </a:lnTo>
                    <a:cubicBezTo>
                      <a:pt x="34916" y="7153"/>
                      <a:pt x="29295" y="8694"/>
                      <a:pt x="23799" y="8694"/>
                    </a:cubicBezTo>
                    <a:cubicBezTo>
                      <a:pt x="19412" y="8694"/>
                      <a:pt x="15104" y="7712"/>
                      <a:pt x="12436" y="5279"/>
                    </a:cubicBezTo>
                    <a:cubicBezTo>
                      <a:pt x="11129" y="4089"/>
                      <a:pt x="7730" y="1"/>
                      <a:pt x="77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9" name="Google Shape;3309;p75"/>
              <p:cNvSpPr/>
              <p:nvPr/>
            </p:nvSpPr>
            <p:spPr>
              <a:xfrm>
                <a:off x="3206450" y="4433075"/>
                <a:ext cx="226625" cy="348225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13929" extrusionOk="0">
                    <a:moveTo>
                      <a:pt x="7730" y="1"/>
                    </a:moveTo>
                    <a:lnTo>
                      <a:pt x="1" y="12172"/>
                    </a:lnTo>
                    <a:lnTo>
                      <a:pt x="1393" y="13929"/>
                    </a:lnTo>
                    <a:lnTo>
                      <a:pt x="9065" y="1582"/>
                    </a:lnTo>
                    <a:lnTo>
                      <a:pt x="773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0" name="Google Shape;3310;p75"/>
              <p:cNvSpPr/>
              <p:nvPr/>
            </p:nvSpPr>
            <p:spPr>
              <a:xfrm>
                <a:off x="3624875" y="4328725"/>
                <a:ext cx="288925" cy="282850"/>
              </a:xfrm>
              <a:custGeom>
                <a:avLst/>
                <a:gdLst/>
                <a:ahLst/>
                <a:cxnLst/>
                <a:rect l="l" t="t" r="r" b="b"/>
                <a:pathLst>
                  <a:path w="11557" h="11314" extrusionOk="0">
                    <a:moveTo>
                      <a:pt x="7106" y="0"/>
                    </a:moveTo>
                    <a:cubicBezTo>
                      <a:pt x="6659" y="0"/>
                      <a:pt x="6214" y="40"/>
                      <a:pt x="5780" y="117"/>
                    </a:cubicBezTo>
                    <a:cubicBezTo>
                      <a:pt x="4897" y="273"/>
                      <a:pt x="4115" y="622"/>
                      <a:pt x="3309" y="1004"/>
                    </a:cubicBezTo>
                    <a:cubicBezTo>
                      <a:pt x="2618" y="1333"/>
                      <a:pt x="1902" y="1656"/>
                      <a:pt x="1142" y="1768"/>
                    </a:cubicBezTo>
                    <a:cubicBezTo>
                      <a:pt x="1010" y="2108"/>
                      <a:pt x="909" y="2466"/>
                      <a:pt x="850" y="2839"/>
                    </a:cubicBezTo>
                    <a:lnTo>
                      <a:pt x="474" y="5132"/>
                    </a:lnTo>
                    <a:cubicBezTo>
                      <a:pt x="0" y="8033"/>
                      <a:pt x="1968" y="10769"/>
                      <a:pt x="4866" y="11243"/>
                    </a:cubicBezTo>
                    <a:cubicBezTo>
                      <a:pt x="5157" y="11290"/>
                      <a:pt x="5446" y="11313"/>
                      <a:pt x="5731" y="11313"/>
                    </a:cubicBezTo>
                    <a:cubicBezTo>
                      <a:pt x="8293" y="11313"/>
                      <a:pt x="10550" y="9459"/>
                      <a:pt x="10977" y="6849"/>
                    </a:cubicBezTo>
                    <a:lnTo>
                      <a:pt x="11353" y="4557"/>
                    </a:lnTo>
                    <a:cubicBezTo>
                      <a:pt x="11557" y="3312"/>
                      <a:pt x="11309" y="2099"/>
                      <a:pt x="10731" y="1081"/>
                    </a:cubicBezTo>
                    <a:cubicBezTo>
                      <a:pt x="10575" y="969"/>
                      <a:pt x="10413" y="863"/>
                      <a:pt x="10242" y="769"/>
                    </a:cubicBezTo>
                    <a:cubicBezTo>
                      <a:pt x="9291" y="239"/>
                      <a:pt x="8196" y="0"/>
                      <a:pt x="7106" y="0"/>
                    </a:cubicBezTo>
                    <a:close/>
                  </a:path>
                </a:pathLst>
              </a:custGeom>
              <a:solidFill>
                <a:srgbClr val="FFC9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1" name="Google Shape;3311;p75"/>
              <p:cNvSpPr/>
              <p:nvPr/>
            </p:nvSpPr>
            <p:spPr>
              <a:xfrm>
                <a:off x="3865700" y="4402925"/>
                <a:ext cx="117650" cy="100750"/>
              </a:xfrm>
              <a:custGeom>
                <a:avLst/>
                <a:gdLst/>
                <a:ahLst/>
                <a:cxnLst/>
                <a:rect l="l" t="t" r="r" b="b"/>
                <a:pathLst>
                  <a:path w="4706" h="4030" extrusionOk="0">
                    <a:moveTo>
                      <a:pt x="2588" y="0"/>
                    </a:moveTo>
                    <a:cubicBezTo>
                      <a:pt x="2104" y="0"/>
                      <a:pt x="1599" y="166"/>
                      <a:pt x="1168" y="504"/>
                    </a:cubicBezTo>
                    <a:cubicBezTo>
                      <a:pt x="231" y="1242"/>
                      <a:pt x="0" y="2513"/>
                      <a:pt x="655" y="3347"/>
                    </a:cubicBezTo>
                    <a:cubicBezTo>
                      <a:pt x="1010" y="3799"/>
                      <a:pt x="1550" y="4029"/>
                      <a:pt x="2120" y="4029"/>
                    </a:cubicBezTo>
                    <a:cubicBezTo>
                      <a:pt x="2604" y="4029"/>
                      <a:pt x="3109" y="3863"/>
                      <a:pt x="3540" y="3525"/>
                    </a:cubicBezTo>
                    <a:cubicBezTo>
                      <a:pt x="4478" y="2788"/>
                      <a:pt x="4706" y="1516"/>
                      <a:pt x="4052" y="682"/>
                    </a:cubicBezTo>
                    <a:cubicBezTo>
                      <a:pt x="3698" y="230"/>
                      <a:pt x="3157" y="0"/>
                      <a:pt x="2588" y="0"/>
                    </a:cubicBezTo>
                    <a:close/>
                  </a:path>
                </a:pathLst>
              </a:custGeom>
              <a:solidFill>
                <a:srgbClr val="FFC9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2" name="Google Shape;3312;p75"/>
              <p:cNvSpPr/>
              <p:nvPr/>
            </p:nvSpPr>
            <p:spPr>
              <a:xfrm>
                <a:off x="3718625" y="4486150"/>
                <a:ext cx="22455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10039" extrusionOk="0">
                    <a:moveTo>
                      <a:pt x="7517" y="1"/>
                    </a:moveTo>
                    <a:lnTo>
                      <a:pt x="1" y="1459"/>
                    </a:lnTo>
                    <a:lnTo>
                      <a:pt x="1063" y="6940"/>
                    </a:lnTo>
                    <a:cubicBezTo>
                      <a:pt x="1417" y="8768"/>
                      <a:pt x="3019" y="10039"/>
                      <a:pt x="4815" y="10039"/>
                    </a:cubicBezTo>
                    <a:cubicBezTo>
                      <a:pt x="5057" y="10039"/>
                      <a:pt x="5303" y="10016"/>
                      <a:pt x="5550" y="9968"/>
                    </a:cubicBezTo>
                    <a:lnTo>
                      <a:pt x="5552" y="9968"/>
                    </a:lnTo>
                    <a:cubicBezTo>
                      <a:pt x="7627" y="9566"/>
                      <a:pt x="8982" y="7557"/>
                      <a:pt x="8580" y="5482"/>
                    </a:cubicBezTo>
                    <a:lnTo>
                      <a:pt x="7517" y="1"/>
                    </a:lnTo>
                    <a:close/>
                  </a:path>
                </a:pathLst>
              </a:custGeom>
              <a:solidFill>
                <a:srgbClr val="FFC9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3" name="Google Shape;3313;p75"/>
              <p:cNvSpPr/>
              <p:nvPr/>
            </p:nvSpPr>
            <p:spPr>
              <a:xfrm>
                <a:off x="3885300" y="4430450"/>
                <a:ext cx="5507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914" fill="none" extrusionOk="0">
                    <a:moveTo>
                      <a:pt x="2203" y="0"/>
                    </a:moveTo>
                    <a:cubicBezTo>
                      <a:pt x="1298" y="101"/>
                      <a:pt x="507" y="338"/>
                      <a:pt x="0" y="914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4" name="Google Shape;3314;p75"/>
              <p:cNvSpPr/>
              <p:nvPr/>
            </p:nvSpPr>
            <p:spPr>
              <a:xfrm>
                <a:off x="3794175" y="4455125"/>
                <a:ext cx="79725" cy="77500"/>
              </a:xfrm>
              <a:custGeom>
                <a:avLst/>
                <a:gdLst/>
                <a:ahLst/>
                <a:cxnLst/>
                <a:rect l="l" t="t" r="r" b="b"/>
                <a:pathLst>
                  <a:path w="3189" h="3100" extrusionOk="0">
                    <a:moveTo>
                      <a:pt x="1591" y="1"/>
                    </a:moveTo>
                    <a:cubicBezTo>
                      <a:pt x="776" y="1"/>
                      <a:pt x="93" y="639"/>
                      <a:pt x="48" y="1464"/>
                    </a:cubicBezTo>
                    <a:cubicBezTo>
                      <a:pt x="0" y="2318"/>
                      <a:pt x="654" y="3049"/>
                      <a:pt x="1509" y="3097"/>
                    </a:cubicBezTo>
                    <a:cubicBezTo>
                      <a:pt x="1537" y="3099"/>
                      <a:pt x="1566" y="3100"/>
                      <a:pt x="1594" y="3100"/>
                    </a:cubicBezTo>
                    <a:cubicBezTo>
                      <a:pt x="2411" y="3100"/>
                      <a:pt x="3096" y="2463"/>
                      <a:pt x="3140" y="1637"/>
                    </a:cubicBezTo>
                    <a:cubicBezTo>
                      <a:pt x="3188" y="783"/>
                      <a:pt x="2534" y="52"/>
                      <a:pt x="1680" y="3"/>
                    </a:cubicBezTo>
                    <a:cubicBezTo>
                      <a:pt x="1650" y="2"/>
                      <a:pt x="1621" y="1"/>
                      <a:pt x="1591" y="1"/>
                    </a:cubicBezTo>
                    <a:close/>
                  </a:path>
                </a:pathLst>
              </a:custGeom>
              <a:solidFill>
                <a:srgbClr val="F286A2">
                  <a:alpha val="348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5" name="Google Shape;3315;p75"/>
              <p:cNvSpPr/>
              <p:nvPr/>
            </p:nvSpPr>
            <p:spPr>
              <a:xfrm>
                <a:off x="3611575" y="4444975"/>
                <a:ext cx="7967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3098" extrusionOk="0">
                    <a:moveTo>
                      <a:pt x="1592" y="1"/>
                    </a:moveTo>
                    <a:cubicBezTo>
                      <a:pt x="776" y="1"/>
                      <a:pt x="94" y="639"/>
                      <a:pt x="47" y="1463"/>
                    </a:cubicBezTo>
                    <a:cubicBezTo>
                      <a:pt x="1" y="2318"/>
                      <a:pt x="653" y="3049"/>
                      <a:pt x="1507" y="3095"/>
                    </a:cubicBezTo>
                    <a:cubicBezTo>
                      <a:pt x="1537" y="3097"/>
                      <a:pt x="1566" y="3097"/>
                      <a:pt x="1596" y="3097"/>
                    </a:cubicBezTo>
                    <a:cubicBezTo>
                      <a:pt x="2411" y="3097"/>
                      <a:pt x="3094" y="2459"/>
                      <a:pt x="3141" y="1635"/>
                    </a:cubicBezTo>
                    <a:cubicBezTo>
                      <a:pt x="3187" y="781"/>
                      <a:pt x="2535" y="49"/>
                      <a:pt x="1681" y="3"/>
                    </a:cubicBezTo>
                    <a:cubicBezTo>
                      <a:pt x="1651" y="2"/>
                      <a:pt x="1621" y="1"/>
                      <a:pt x="1592" y="1"/>
                    </a:cubicBezTo>
                    <a:close/>
                  </a:path>
                </a:pathLst>
              </a:custGeom>
              <a:solidFill>
                <a:srgbClr val="F286A2">
                  <a:alpha val="348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6" name="Google Shape;3316;p75"/>
              <p:cNvSpPr/>
              <p:nvPr/>
            </p:nvSpPr>
            <p:spPr>
              <a:xfrm>
                <a:off x="3627550" y="4402975"/>
                <a:ext cx="92150" cy="52150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2086" extrusionOk="0">
                    <a:moveTo>
                      <a:pt x="1725" y="1"/>
                    </a:moveTo>
                    <a:cubicBezTo>
                      <a:pt x="805" y="1"/>
                      <a:pt x="63" y="404"/>
                      <a:pt x="34" y="943"/>
                    </a:cubicBezTo>
                    <a:cubicBezTo>
                      <a:pt x="1" y="1516"/>
                      <a:pt x="785" y="2026"/>
                      <a:pt x="1786" y="2081"/>
                    </a:cubicBezTo>
                    <a:cubicBezTo>
                      <a:pt x="1845" y="2084"/>
                      <a:pt x="1903" y="2086"/>
                      <a:pt x="1961" y="2086"/>
                    </a:cubicBezTo>
                    <a:cubicBezTo>
                      <a:pt x="2881" y="2086"/>
                      <a:pt x="3624" y="1682"/>
                      <a:pt x="3652" y="1143"/>
                    </a:cubicBezTo>
                    <a:cubicBezTo>
                      <a:pt x="3685" y="570"/>
                      <a:pt x="2899" y="61"/>
                      <a:pt x="1900" y="6"/>
                    </a:cubicBezTo>
                    <a:cubicBezTo>
                      <a:pt x="1841" y="2"/>
                      <a:pt x="1783" y="1"/>
                      <a:pt x="172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7" name="Google Shape;3317;p75"/>
              <p:cNvSpPr/>
              <p:nvPr/>
            </p:nvSpPr>
            <p:spPr>
              <a:xfrm>
                <a:off x="3627550" y="4402975"/>
                <a:ext cx="92150" cy="52150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2086" extrusionOk="0">
                    <a:moveTo>
                      <a:pt x="1725" y="1"/>
                    </a:moveTo>
                    <a:cubicBezTo>
                      <a:pt x="805" y="1"/>
                      <a:pt x="63" y="404"/>
                      <a:pt x="34" y="943"/>
                    </a:cubicBezTo>
                    <a:cubicBezTo>
                      <a:pt x="1" y="1516"/>
                      <a:pt x="785" y="2026"/>
                      <a:pt x="1786" y="2081"/>
                    </a:cubicBezTo>
                    <a:cubicBezTo>
                      <a:pt x="1845" y="2084"/>
                      <a:pt x="1903" y="2086"/>
                      <a:pt x="1961" y="2086"/>
                    </a:cubicBezTo>
                    <a:cubicBezTo>
                      <a:pt x="2881" y="2086"/>
                      <a:pt x="3624" y="1682"/>
                      <a:pt x="3652" y="1143"/>
                    </a:cubicBezTo>
                    <a:cubicBezTo>
                      <a:pt x="3685" y="570"/>
                      <a:pt x="2899" y="61"/>
                      <a:pt x="1900" y="6"/>
                    </a:cubicBezTo>
                    <a:cubicBezTo>
                      <a:pt x="1841" y="2"/>
                      <a:pt x="1783" y="1"/>
                      <a:pt x="17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8" name="Google Shape;3318;p75"/>
              <p:cNvSpPr/>
              <p:nvPr/>
            </p:nvSpPr>
            <p:spPr>
              <a:xfrm>
                <a:off x="3650275" y="4409050"/>
                <a:ext cx="50200" cy="46325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853" extrusionOk="0">
                    <a:moveTo>
                      <a:pt x="950" y="0"/>
                    </a:moveTo>
                    <a:cubicBezTo>
                      <a:pt x="463" y="0"/>
                      <a:pt x="57" y="380"/>
                      <a:pt x="29" y="872"/>
                    </a:cubicBezTo>
                    <a:cubicBezTo>
                      <a:pt x="1" y="1381"/>
                      <a:pt x="390" y="1816"/>
                      <a:pt x="899" y="1844"/>
                    </a:cubicBezTo>
                    <a:lnTo>
                      <a:pt x="1007" y="1851"/>
                    </a:lnTo>
                    <a:cubicBezTo>
                      <a:pt x="1023" y="1852"/>
                      <a:pt x="1039" y="1852"/>
                      <a:pt x="1055" y="1852"/>
                    </a:cubicBezTo>
                    <a:cubicBezTo>
                      <a:pt x="1541" y="1852"/>
                      <a:pt x="1952" y="1472"/>
                      <a:pt x="1979" y="979"/>
                    </a:cubicBezTo>
                    <a:cubicBezTo>
                      <a:pt x="2008" y="472"/>
                      <a:pt x="1617" y="35"/>
                      <a:pt x="1108" y="6"/>
                    </a:cubicBezTo>
                    <a:lnTo>
                      <a:pt x="1002" y="2"/>
                    </a:lnTo>
                    <a:cubicBezTo>
                      <a:pt x="985" y="1"/>
                      <a:pt x="967" y="0"/>
                      <a:pt x="9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9" name="Google Shape;3319;p75"/>
              <p:cNvSpPr/>
              <p:nvPr/>
            </p:nvSpPr>
            <p:spPr>
              <a:xfrm>
                <a:off x="3760175" y="4407025"/>
                <a:ext cx="92100" cy="52150"/>
              </a:xfrm>
              <a:custGeom>
                <a:avLst/>
                <a:gdLst/>
                <a:ahLst/>
                <a:cxnLst/>
                <a:rect l="l" t="t" r="r" b="b"/>
                <a:pathLst>
                  <a:path w="3684" h="2086" extrusionOk="0">
                    <a:moveTo>
                      <a:pt x="1719" y="1"/>
                    </a:moveTo>
                    <a:cubicBezTo>
                      <a:pt x="802" y="1"/>
                      <a:pt x="63" y="403"/>
                      <a:pt x="32" y="942"/>
                    </a:cubicBezTo>
                    <a:cubicBezTo>
                      <a:pt x="1" y="1515"/>
                      <a:pt x="785" y="2026"/>
                      <a:pt x="1784" y="2081"/>
                    </a:cubicBezTo>
                    <a:cubicBezTo>
                      <a:pt x="1843" y="2084"/>
                      <a:pt x="1901" y="2086"/>
                      <a:pt x="1959" y="2086"/>
                    </a:cubicBezTo>
                    <a:cubicBezTo>
                      <a:pt x="2879" y="2086"/>
                      <a:pt x="3622" y="1683"/>
                      <a:pt x="3653" y="1144"/>
                    </a:cubicBezTo>
                    <a:cubicBezTo>
                      <a:pt x="3683" y="570"/>
                      <a:pt x="2899" y="61"/>
                      <a:pt x="1900" y="6"/>
                    </a:cubicBezTo>
                    <a:cubicBezTo>
                      <a:pt x="1839" y="3"/>
                      <a:pt x="1779" y="1"/>
                      <a:pt x="17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0" name="Google Shape;3320;p75"/>
              <p:cNvSpPr/>
              <p:nvPr/>
            </p:nvSpPr>
            <p:spPr>
              <a:xfrm>
                <a:off x="3782900" y="4413075"/>
                <a:ext cx="50150" cy="46300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852" extrusionOk="0">
                    <a:moveTo>
                      <a:pt x="953" y="0"/>
                    </a:moveTo>
                    <a:cubicBezTo>
                      <a:pt x="465" y="0"/>
                      <a:pt x="57" y="380"/>
                      <a:pt x="30" y="873"/>
                    </a:cubicBezTo>
                    <a:cubicBezTo>
                      <a:pt x="1" y="1380"/>
                      <a:pt x="390" y="1817"/>
                      <a:pt x="899" y="1846"/>
                    </a:cubicBezTo>
                    <a:lnTo>
                      <a:pt x="1004" y="1850"/>
                    </a:lnTo>
                    <a:cubicBezTo>
                      <a:pt x="1022" y="1851"/>
                      <a:pt x="1040" y="1852"/>
                      <a:pt x="1057" y="1852"/>
                    </a:cubicBezTo>
                    <a:cubicBezTo>
                      <a:pt x="1544" y="1852"/>
                      <a:pt x="1950" y="1472"/>
                      <a:pt x="1977" y="981"/>
                    </a:cubicBezTo>
                    <a:cubicBezTo>
                      <a:pt x="2006" y="471"/>
                      <a:pt x="1617" y="36"/>
                      <a:pt x="1108" y="8"/>
                    </a:cubicBezTo>
                    <a:lnTo>
                      <a:pt x="1002" y="1"/>
                    </a:lnTo>
                    <a:cubicBezTo>
                      <a:pt x="986" y="0"/>
                      <a:pt x="970" y="0"/>
                      <a:pt x="9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1" name="Google Shape;3321;p75"/>
              <p:cNvSpPr/>
              <p:nvPr/>
            </p:nvSpPr>
            <p:spPr>
              <a:xfrm>
                <a:off x="3711325" y="4441200"/>
                <a:ext cx="21100" cy="47075"/>
              </a:xfrm>
              <a:custGeom>
                <a:avLst/>
                <a:gdLst/>
                <a:ahLst/>
                <a:cxnLst/>
                <a:rect l="l" t="t" r="r" b="b"/>
                <a:pathLst>
                  <a:path w="844" h="1883" fill="none" extrusionOk="0">
                    <a:moveTo>
                      <a:pt x="714" y="1"/>
                    </a:moveTo>
                    <a:cubicBezTo>
                      <a:pt x="778" y="214"/>
                      <a:pt x="844" y="433"/>
                      <a:pt x="820" y="653"/>
                    </a:cubicBezTo>
                    <a:cubicBezTo>
                      <a:pt x="796" y="872"/>
                      <a:pt x="659" y="1096"/>
                      <a:pt x="444" y="1153"/>
                    </a:cubicBezTo>
                    <a:cubicBezTo>
                      <a:pt x="334" y="1180"/>
                      <a:pt x="207" y="1164"/>
                      <a:pt x="115" y="1232"/>
                    </a:cubicBezTo>
                    <a:cubicBezTo>
                      <a:pt x="3" y="1316"/>
                      <a:pt x="1" y="1491"/>
                      <a:pt x="71" y="1610"/>
                    </a:cubicBezTo>
                    <a:cubicBezTo>
                      <a:pt x="141" y="1731"/>
                      <a:pt x="264" y="1810"/>
                      <a:pt x="383" y="1882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2" name="Google Shape;3322;p75"/>
              <p:cNvSpPr/>
              <p:nvPr/>
            </p:nvSpPr>
            <p:spPr>
              <a:xfrm>
                <a:off x="3736900" y="4586500"/>
                <a:ext cx="108775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1224" fill="none" extrusionOk="0">
                    <a:moveTo>
                      <a:pt x="1" y="853"/>
                    </a:moveTo>
                    <a:cubicBezTo>
                      <a:pt x="2069" y="1224"/>
                      <a:pt x="3330" y="741"/>
                      <a:pt x="4351" y="1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3" name="Google Shape;3323;p75"/>
              <p:cNvSpPr/>
              <p:nvPr/>
            </p:nvSpPr>
            <p:spPr>
              <a:xfrm>
                <a:off x="3729175" y="4503625"/>
                <a:ext cx="47400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881" extrusionOk="0">
                    <a:moveTo>
                      <a:pt x="1895" y="0"/>
                    </a:moveTo>
                    <a:lnTo>
                      <a:pt x="0" y="121"/>
                    </a:lnTo>
                    <a:cubicBezTo>
                      <a:pt x="230" y="637"/>
                      <a:pt x="641" y="881"/>
                      <a:pt x="1023" y="881"/>
                    </a:cubicBezTo>
                    <a:cubicBezTo>
                      <a:pt x="1450" y="881"/>
                      <a:pt x="1840" y="574"/>
                      <a:pt x="18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4" name="Google Shape;3324;p75"/>
              <p:cNvSpPr/>
              <p:nvPr/>
            </p:nvSpPr>
            <p:spPr>
              <a:xfrm>
                <a:off x="3794550" y="4326250"/>
                <a:ext cx="6815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2726" h="1152" fill="none" extrusionOk="0">
                    <a:moveTo>
                      <a:pt x="2725" y="1151"/>
                    </a:moveTo>
                    <a:cubicBezTo>
                      <a:pt x="2433" y="604"/>
                      <a:pt x="1204" y="0"/>
                      <a:pt x="0" y="620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5" name="Google Shape;3325;p75"/>
              <p:cNvSpPr/>
              <p:nvPr/>
            </p:nvSpPr>
            <p:spPr>
              <a:xfrm>
                <a:off x="3639750" y="4327175"/>
                <a:ext cx="67750" cy="30225"/>
              </a:xfrm>
              <a:custGeom>
                <a:avLst/>
                <a:gdLst/>
                <a:ahLst/>
                <a:cxnLst/>
                <a:rect l="l" t="t" r="r" b="b"/>
                <a:pathLst>
                  <a:path w="2710" h="1209" fill="none" extrusionOk="0">
                    <a:moveTo>
                      <a:pt x="0" y="1209"/>
                    </a:moveTo>
                    <a:cubicBezTo>
                      <a:pt x="277" y="646"/>
                      <a:pt x="1489" y="1"/>
                      <a:pt x="2710" y="591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6" name="Google Shape;3326;p75"/>
              <p:cNvSpPr/>
              <p:nvPr/>
            </p:nvSpPr>
            <p:spPr>
              <a:xfrm>
                <a:off x="3572000" y="4358475"/>
                <a:ext cx="147975" cy="147975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5919" fill="none" extrusionOk="0">
                    <a:moveTo>
                      <a:pt x="5466" y="2141"/>
                    </a:moveTo>
                    <a:cubicBezTo>
                      <a:pt x="5918" y="3527"/>
                      <a:pt x="5161" y="5016"/>
                      <a:pt x="3777" y="5466"/>
                    </a:cubicBezTo>
                    <a:cubicBezTo>
                      <a:pt x="2392" y="5918"/>
                      <a:pt x="903" y="5161"/>
                      <a:pt x="453" y="3777"/>
                    </a:cubicBezTo>
                    <a:cubicBezTo>
                      <a:pt x="1" y="2392"/>
                      <a:pt x="758" y="903"/>
                      <a:pt x="2142" y="453"/>
                    </a:cubicBezTo>
                    <a:cubicBezTo>
                      <a:pt x="3527" y="0"/>
                      <a:pt x="5016" y="758"/>
                      <a:pt x="5466" y="2141"/>
                    </a:cubicBezTo>
                    <a:close/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7" name="Google Shape;3327;p75"/>
              <p:cNvSpPr/>
              <p:nvPr/>
            </p:nvSpPr>
            <p:spPr>
              <a:xfrm>
                <a:off x="3740050" y="4360125"/>
                <a:ext cx="144725" cy="144725"/>
              </a:xfrm>
              <a:custGeom>
                <a:avLst/>
                <a:gdLst/>
                <a:ahLst/>
                <a:cxnLst/>
                <a:rect l="l" t="t" r="r" b="b"/>
                <a:pathLst>
                  <a:path w="5789" h="5789" fill="none" extrusionOk="0">
                    <a:moveTo>
                      <a:pt x="4758" y="1030"/>
                    </a:moveTo>
                    <a:cubicBezTo>
                      <a:pt x="5788" y="2060"/>
                      <a:pt x="5788" y="3729"/>
                      <a:pt x="4758" y="4759"/>
                    </a:cubicBezTo>
                    <a:cubicBezTo>
                      <a:pt x="3729" y="5788"/>
                      <a:pt x="2060" y="5788"/>
                      <a:pt x="1030" y="4759"/>
                    </a:cubicBezTo>
                    <a:cubicBezTo>
                      <a:pt x="0" y="3729"/>
                      <a:pt x="0" y="2060"/>
                      <a:pt x="1030" y="1030"/>
                    </a:cubicBezTo>
                    <a:cubicBezTo>
                      <a:pt x="2060" y="0"/>
                      <a:pt x="3729" y="0"/>
                      <a:pt x="4758" y="1030"/>
                    </a:cubicBezTo>
                    <a:close/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8" name="Google Shape;3328;p75"/>
              <p:cNvSpPr/>
              <p:nvPr/>
            </p:nvSpPr>
            <p:spPr>
              <a:xfrm>
                <a:off x="3711875" y="4432475"/>
                <a:ext cx="34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84" h="1" fill="none" extrusionOk="0">
                    <a:moveTo>
                      <a:pt x="1" y="0"/>
                    </a:moveTo>
                    <a:lnTo>
                      <a:pt x="1384" y="0"/>
                    </a:ln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9" name="Google Shape;3329;p75"/>
              <p:cNvSpPr/>
              <p:nvPr/>
            </p:nvSpPr>
            <p:spPr>
              <a:xfrm>
                <a:off x="3878325" y="4409025"/>
                <a:ext cx="315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583" fill="none" extrusionOk="0">
                    <a:moveTo>
                      <a:pt x="0" y="583"/>
                    </a:moveTo>
                    <a:lnTo>
                      <a:pt x="1263" y="1"/>
                    </a:ln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0" name="Google Shape;3330;p75"/>
              <p:cNvSpPr/>
              <p:nvPr/>
            </p:nvSpPr>
            <p:spPr>
              <a:xfrm>
                <a:off x="3682300" y="4633725"/>
                <a:ext cx="306500" cy="173975"/>
              </a:xfrm>
              <a:custGeom>
                <a:avLst/>
                <a:gdLst/>
                <a:ahLst/>
                <a:cxnLst/>
                <a:rect l="l" t="t" r="r" b="b"/>
                <a:pathLst>
                  <a:path w="12260" h="6959" extrusionOk="0">
                    <a:moveTo>
                      <a:pt x="11830" y="6519"/>
                    </a:moveTo>
                    <a:cubicBezTo>
                      <a:pt x="11830" y="6522"/>
                      <a:pt x="11829" y="6524"/>
                      <a:pt x="11829" y="6527"/>
                    </a:cubicBezTo>
                    <a:lnTo>
                      <a:pt x="11829" y="6527"/>
                    </a:lnTo>
                    <a:cubicBezTo>
                      <a:pt x="11829" y="6527"/>
                      <a:pt x="11829" y="6528"/>
                      <a:pt x="11829" y="6528"/>
                    </a:cubicBezTo>
                    <a:lnTo>
                      <a:pt x="11829" y="6528"/>
                    </a:lnTo>
                    <a:lnTo>
                      <a:pt x="11829" y="6528"/>
                    </a:lnTo>
                    <a:cubicBezTo>
                      <a:pt x="11829" y="6529"/>
                      <a:pt x="11829" y="6530"/>
                      <a:pt x="11829" y="6531"/>
                    </a:cubicBezTo>
                    <a:cubicBezTo>
                      <a:pt x="11827" y="6539"/>
                      <a:pt x="11827" y="6546"/>
                      <a:pt x="11825" y="6555"/>
                    </a:cubicBezTo>
                    <a:cubicBezTo>
                      <a:pt x="11827" y="6536"/>
                      <a:pt x="11829" y="6525"/>
                      <a:pt x="11830" y="6519"/>
                    </a:cubicBezTo>
                    <a:close/>
                    <a:moveTo>
                      <a:pt x="11589" y="0"/>
                    </a:moveTo>
                    <a:cubicBezTo>
                      <a:pt x="11507" y="0"/>
                      <a:pt x="11423" y="66"/>
                      <a:pt x="11453" y="169"/>
                    </a:cubicBezTo>
                    <a:cubicBezTo>
                      <a:pt x="11774" y="1285"/>
                      <a:pt x="11912" y="2449"/>
                      <a:pt x="11950" y="3608"/>
                    </a:cubicBezTo>
                    <a:cubicBezTo>
                      <a:pt x="11976" y="4440"/>
                      <a:pt x="11952" y="5275"/>
                      <a:pt x="11875" y="6105"/>
                    </a:cubicBezTo>
                    <a:cubicBezTo>
                      <a:pt x="11866" y="6195"/>
                      <a:pt x="11857" y="6286"/>
                      <a:pt x="11847" y="6376"/>
                    </a:cubicBezTo>
                    <a:lnTo>
                      <a:pt x="11847" y="6376"/>
                    </a:lnTo>
                    <a:cubicBezTo>
                      <a:pt x="11738" y="6335"/>
                      <a:pt x="11630" y="6295"/>
                      <a:pt x="11521" y="6254"/>
                    </a:cubicBezTo>
                    <a:lnTo>
                      <a:pt x="10349" y="5817"/>
                    </a:lnTo>
                    <a:cubicBezTo>
                      <a:pt x="9861" y="5635"/>
                      <a:pt x="9376" y="5453"/>
                      <a:pt x="8889" y="5272"/>
                    </a:cubicBezTo>
                    <a:cubicBezTo>
                      <a:pt x="8439" y="5103"/>
                      <a:pt x="7986" y="4934"/>
                      <a:pt x="7536" y="4767"/>
                    </a:cubicBezTo>
                    <a:cubicBezTo>
                      <a:pt x="7253" y="4662"/>
                      <a:pt x="6967" y="4554"/>
                      <a:pt x="6684" y="4449"/>
                    </a:cubicBezTo>
                    <a:cubicBezTo>
                      <a:pt x="6631" y="4430"/>
                      <a:pt x="6584" y="4405"/>
                      <a:pt x="6533" y="4405"/>
                    </a:cubicBezTo>
                    <a:cubicBezTo>
                      <a:pt x="6512" y="4405"/>
                      <a:pt x="6490" y="4410"/>
                      <a:pt x="6467" y="4420"/>
                    </a:cubicBezTo>
                    <a:cubicBezTo>
                      <a:pt x="6416" y="4445"/>
                      <a:pt x="6370" y="4471"/>
                      <a:pt x="6322" y="4495"/>
                    </a:cubicBezTo>
                    <a:lnTo>
                      <a:pt x="5395" y="4967"/>
                    </a:lnTo>
                    <a:lnTo>
                      <a:pt x="4034" y="5659"/>
                    </a:lnTo>
                    <a:cubicBezTo>
                      <a:pt x="3601" y="5879"/>
                      <a:pt x="3171" y="6098"/>
                      <a:pt x="2738" y="6318"/>
                    </a:cubicBezTo>
                    <a:cubicBezTo>
                      <a:pt x="2521" y="6428"/>
                      <a:pt x="2303" y="6539"/>
                      <a:pt x="2084" y="6650"/>
                    </a:cubicBezTo>
                    <a:lnTo>
                      <a:pt x="2084" y="6650"/>
                    </a:lnTo>
                    <a:cubicBezTo>
                      <a:pt x="2081" y="6647"/>
                      <a:pt x="2078" y="6644"/>
                      <a:pt x="2075" y="6640"/>
                    </a:cubicBezTo>
                    <a:cubicBezTo>
                      <a:pt x="2064" y="6623"/>
                      <a:pt x="2051" y="6608"/>
                      <a:pt x="2040" y="6592"/>
                    </a:cubicBezTo>
                    <a:cubicBezTo>
                      <a:pt x="2009" y="6550"/>
                      <a:pt x="1978" y="6509"/>
                      <a:pt x="1950" y="6467"/>
                    </a:cubicBezTo>
                    <a:cubicBezTo>
                      <a:pt x="1770" y="6212"/>
                      <a:pt x="1605" y="5944"/>
                      <a:pt x="1454" y="5670"/>
                    </a:cubicBezTo>
                    <a:cubicBezTo>
                      <a:pt x="1348" y="5483"/>
                      <a:pt x="1252" y="5290"/>
                      <a:pt x="1159" y="5097"/>
                    </a:cubicBezTo>
                    <a:cubicBezTo>
                      <a:pt x="1111" y="4989"/>
                      <a:pt x="1063" y="4882"/>
                      <a:pt x="1017" y="4774"/>
                    </a:cubicBezTo>
                    <a:cubicBezTo>
                      <a:pt x="1015" y="4772"/>
                      <a:pt x="1010" y="4761"/>
                      <a:pt x="1011" y="4761"/>
                    </a:cubicBezTo>
                    <a:lnTo>
                      <a:pt x="1011" y="4761"/>
                    </a:lnTo>
                    <a:cubicBezTo>
                      <a:pt x="1012" y="4763"/>
                      <a:pt x="1013" y="4765"/>
                      <a:pt x="1014" y="4767"/>
                    </a:cubicBezTo>
                    <a:cubicBezTo>
                      <a:pt x="1012" y="4762"/>
                      <a:pt x="1011" y="4761"/>
                      <a:pt x="1011" y="4761"/>
                    </a:cubicBezTo>
                    <a:lnTo>
                      <a:pt x="1011" y="4761"/>
                    </a:lnTo>
                    <a:cubicBezTo>
                      <a:pt x="1011" y="4761"/>
                      <a:pt x="1011" y="4761"/>
                      <a:pt x="1011" y="4761"/>
                    </a:cubicBezTo>
                    <a:lnTo>
                      <a:pt x="1011" y="4761"/>
                    </a:lnTo>
                    <a:cubicBezTo>
                      <a:pt x="1009" y="4756"/>
                      <a:pt x="1007" y="4752"/>
                      <a:pt x="1006" y="4748"/>
                    </a:cubicBezTo>
                    <a:cubicBezTo>
                      <a:pt x="999" y="4734"/>
                      <a:pt x="995" y="4721"/>
                      <a:pt x="988" y="4708"/>
                    </a:cubicBezTo>
                    <a:cubicBezTo>
                      <a:pt x="975" y="4677"/>
                      <a:pt x="964" y="4647"/>
                      <a:pt x="951" y="4616"/>
                    </a:cubicBezTo>
                    <a:cubicBezTo>
                      <a:pt x="927" y="4557"/>
                      <a:pt x="905" y="4497"/>
                      <a:pt x="883" y="4438"/>
                    </a:cubicBezTo>
                    <a:cubicBezTo>
                      <a:pt x="683" y="3911"/>
                      <a:pt x="529" y="3364"/>
                      <a:pt x="430" y="2811"/>
                    </a:cubicBezTo>
                    <a:cubicBezTo>
                      <a:pt x="316" y="2174"/>
                      <a:pt x="277" y="1522"/>
                      <a:pt x="312" y="874"/>
                    </a:cubicBezTo>
                    <a:cubicBezTo>
                      <a:pt x="316" y="786"/>
                      <a:pt x="323" y="701"/>
                      <a:pt x="329" y="613"/>
                    </a:cubicBezTo>
                    <a:cubicBezTo>
                      <a:pt x="336" y="540"/>
                      <a:pt x="261" y="477"/>
                      <a:pt x="193" y="477"/>
                    </a:cubicBezTo>
                    <a:cubicBezTo>
                      <a:pt x="114" y="477"/>
                      <a:pt x="62" y="538"/>
                      <a:pt x="55" y="613"/>
                    </a:cubicBezTo>
                    <a:lnTo>
                      <a:pt x="57" y="613"/>
                    </a:lnTo>
                    <a:cubicBezTo>
                      <a:pt x="0" y="1289"/>
                      <a:pt x="26" y="1968"/>
                      <a:pt x="125" y="2637"/>
                    </a:cubicBezTo>
                    <a:cubicBezTo>
                      <a:pt x="213" y="3215"/>
                      <a:pt x="358" y="3784"/>
                      <a:pt x="553" y="4335"/>
                    </a:cubicBezTo>
                    <a:cubicBezTo>
                      <a:pt x="716" y="4794"/>
                      <a:pt x="913" y="5242"/>
                      <a:pt x="1142" y="5672"/>
                    </a:cubicBezTo>
                    <a:cubicBezTo>
                      <a:pt x="1302" y="5971"/>
                      <a:pt x="1476" y="6261"/>
                      <a:pt x="1667" y="6539"/>
                    </a:cubicBezTo>
                    <a:cubicBezTo>
                      <a:pt x="1754" y="6665"/>
                      <a:pt x="1842" y="6803"/>
                      <a:pt x="1948" y="6915"/>
                    </a:cubicBezTo>
                    <a:cubicBezTo>
                      <a:pt x="1948" y="6917"/>
                      <a:pt x="1950" y="6919"/>
                      <a:pt x="1950" y="6919"/>
                    </a:cubicBezTo>
                    <a:cubicBezTo>
                      <a:pt x="1974" y="6947"/>
                      <a:pt x="2009" y="6959"/>
                      <a:pt x="2044" y="6959"/>
                    </a:cubicBezTo>
                    <a:cubicBezTo>
                      <a:pt x="2070" y="6959"/>
                      <a:pt x="2095" y="6952"/>
                      <a:pt x="2117" y="6941"/>
                    </a:cubicBezTo>
                    <a:cubicBezTo>
                      <a:pt x="2266" y="6864"/>
                      <a:pt x="2415" y="6790"/>
                      <a:pt x="2565" y="6713"/>
                    </a:cubicBezTo>
                    <a:lnTo>
                      <a:pt x="3634" y="6171"/>
                    </a:lnTo>
                    <a:cubicBezTo>
                      <a:pt x="4067" y="5949"/>
                      <a:pt x="4499" y="5729"/>
                      <a:pt x="4932" y="5510"/>
                    </a:cubicBezTo>
                    <a:cubicBezTo>
                      <a:pt x="5305" y="5319"/>
                      <a:pt x="5678" y="5130"/>
                      <a:pt x="6050" y="4939"/>
                    </a:cubicBezTo>
                    <a:cubicBezTo>
                      <a:pt x="6175" y="4877"/>
                      <a:pt x="6298" y="4814"/>
                      <a:pt x="6423" y="4750"/>
                    </a:cubicBezTo>
                    <a:cubicBezTo>
                      <a:pt x="6464" y="4730"/>
                      <a:pt x="6506" y="4710"/>
                      <a:pt x="6548" y="4689"/>
                    </a:cubicBezTo>
                    <a:lnTo>
                      <a:pt x="6548" y="4689"/>
                    </a:lnTo>
                    <a:cubicBezTo>
                      <a:pt x="6712" y="4751"/>
                      <a:pt x="6876" y="4813"/>
                      <a:pt x="7040" y="4873"/>
                    </a:cubicBezTo>
                    <a:cubicBezTo>
                      <a:pt x="7470" y="5035"/>
                      <a:pt x="7903" y="5196"/>
                      <a:pt x="8333" y="5356"/>
                    </a:cubicBezTo>
                    <a:cubicBezTo>
                      <a:pt x="8858" y="5551"/>
                      <a:pt x="9381" y="5747"/>
                      <a:pt x="9903" y="5942"/>
                    </a:cubicBezTo>
                    <a:cubicBezTo>
                      <a:pt x="10356" y="6111"/>
                      <a:pt x="10806" y="6278"/>
                      <a:pt x="11256" y="6447"/>
                    </a:cubicBezTo>
                    <a:cubicBezTo>
                      <a:pt x="11405" y="6502"/>
                      <a:pt x="11554" y="6557"/>
                      <a:pt x="11704" y="6614"/>
                    </a:cubicBezTo>
                    <a:cubicBezTo>
                      <a:pt x="11774" y="6640"/>
                      <a:pt x="11844" y="6671"/>
                      <a:pt x="11915" y="6693"/>
                    </a:cubicBezTo>
                    <a:cubicBezTo>
                      <a:pt x="11919" y="6693"/>
                      <a:pt x="11921" y="6695"/>
                      <a:pt x="11926" y="6695"/>
                    </a:cubicBezTo>
                    <a:cubicBezTo>
                      <a:pt x="11936" y="6700"/>
                      <a:pt x="11948" y="6702"/>
                      <a:pt x="11960" y="6702"/>
                    </a:cubicBezTo>
                    <a:cubicBezTo>
                      <a:pt x="12018" y="6702"/>
                      <a:pt x="12086" y="6657"/>
                      <a:pt x="12095" y="6601"/>
                    </a:cubicBezTo>
                    <a:cubicBezTo>
                      <a:pt x="12158" y="6140"/>
                      <a:pt x="12189" y="5674"/>
                      <a:pt x="12211" y="5211"/>
                    </a:cubicBezTo>
                    <a:cubicBezTo>
                      <a:pt x="12259" y="4175"/>
                      <a:pt x="12235" y="3132"/>
                      <a:pt x="12112" y="2102"/>
                    </a:cubicBezTo>
                    <a:cubicBezTo>
                      <a:pt x="12031" y="1423"/>
                      <a:pt x="11906" y="751"/>
                      <a:pt x="11717" y="97"/>
                    </a:cubicBezTo>
                    <a:cubicBezTo>
                      <a:pt x="11698" y="29"/>
                      <a:pt x="11644" y="0"/>
                      <a:pt x="115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1" name="Google Shape;3331;p75"/>
              <p:cNvSpPr/>
              <p:nvPr/>
            </p:nvSpPr>
            <p:spPr>
              <a:xfrm>
                <a:off x="3862675" y="4759475"/>
                <a:ext cx="10075" cy="2033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8135" fill="none" extrusionOk="0">
                    <a:moveTo>
                      <a:pt x="0" y="1"/>
                    </a:moveTo>
                    <a:lnTo>
                      <a:pt x="402" y="8134"/>
                    </a:ln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2" name="Google Shape;3332;p75"/>
              <p:cNvSpPr/>
              <p:nvPr/>
            </p:nvSpPr>
            <p:spPr>
              <a:xfrm>
                <a:off x="3816350" y="4804275"/>
                <a:ext cx="28075" cy="2807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123" fill="none" extrusionOk="0">
                    <a:moveTo>
                      <a:pt x="1122" y="561"/>
                    </a:moveTo>
                    <a:cubicBezTo>
                      <a:pt x="1122" y="870"/>
                      <a:pt x="872" y="1123"/>
                      <a:pt x="562" y="1123"/>
                    </a:cubicBezTo>
                    <a:cubicBezTo>
                      <a:pt x="253" y="1123"/>
                      <a:pt x="0" y="870"/>
                      <a:pt x="0" y="561"/>
                    </a:cubicBezTo>
                    <a:cubicBezTo>
                      <a:pt x="0" y="251"/>
                      <a:pt x="253" y="1"/>
                      <a:pt x="562" y="1"/>
                    </a:cubicBezTo>
                    <a:cubicBezTo>
                      <a:pt x="872" y="1"/>
                      <a:pt x="1122" y="251"/>
                      <a:pt x="1122" y="561"/>
                    </a:cubicBezTo>
                    <a:close/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3" name="Google Shape;3333;p75"/>
              <p:cNvSpPr/>
              <p:nvPr/>
            </p:nvSpPr>
            <p:spPr>
              <a:xfrm>
                <a:off x="3820950" y="4922975"/>
                <a:ext cx="28075" cy="2807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123" fill="none" extrusionOk="0">
                    <a:moveTo>
                      <a:pt x="1123" y="562"/>
                    </a:moveTo>
                    <a:cubicBezTo>
                      <a:pt x="1123" y="872"/>
                      <a:pt x="870" y="1122"/>
                      <a:pt x="561" y="1122"/>
                    </a:cubicBezTo>
                    <a:cubicBezTo>
                      <a:pt x="251" y="1122"/>
                      <a:pt x="1" y="872"/>
                      <a:pt x="1" y="562"/>
                    </a:cubicBezTo>
                    <a:cubicBezTo>
                      <a:pt x="1" y="253"/>
                      <a:pt x="251" y="0"/>
                      <a:pt x="561" y="0"/>
                    </a:cubicBezTo>
                    <a:cubicBezTo>
                      <a:pt x="870" y="0"/>
                      <a:pt x="1123" y="253"/>
                      <a:pt x="1123" y="562"/>
                    </a:cubicBezTo>
                    <a:close/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4" name="Google Shape;3334;p75"/>
              <p:cNvSpPr/>
              <p:nvPr/>
            </p:nvSpPr>
            <p:spPr>
              <a:xfrm>
                <a:off x="3416475" y="4611000"/>
                <a:ext cx="163625" cy="391925"/>
              </a:xfrm>
              <a:custGeom>
                <a:avLst/>
                <a:gdLst/>
                <a:ahLst/>
                <a:cxnLst/>
                <a:rect l="l" t="t" r="r" b="b"/>
                <a:pathLst>
                  <a:path w="6545" h="15677" fill="none" extrusionOk="0">
                    <a:moveTo>
                      <a:pt x="1" y="15676"/>
                    </a:moveTo>
                    <a:cubicBezTo>
                      <a:pt x="1" y="15676"/>
                      <a:pt x="6112" y="9620"/>
                      <a:pt x="6544" y="0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5" name="Google Shape;3335;p75"/>
              <p:cNvSpPr/>
              <p:nvPr/>
            </p:nvSpPr>
            <p:spPr>
              <a:xfrm>
                <a:off x="4064575" y="4603150"/>
                <a:ext cx="214900" cy="399775"/>
              </a:xfrm>
              <a:custGeom>
                <a:avLst/>
                <a:gdLst/>
                <a:ahLst/>
                <a:cxnLst/>
                <a:rect l="l" t="t" r="r" b="b"/>
                <a:pathLst>
                  <a:path w="8596" h="15991" fill="none" extrusionOk="0">
                    <a:moveTo>
                      <a:pt x="1" y="0"/>
                    </a:moveTo>
                    <a:cubicBezTo>
                      <a:pt x="1940" y="6107"/>
                      <a:pt x="4667" y="11550"/>
                      <a:pt x="8595" y="15990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6" name="Google Shape;3336;p75"/>
              <p:cNvSpPr/>
              <p:nvPr/>
            </p:nvSpPr>
            <p:spPr>
              <a:xfrm>
                <a:off x="4219000" y="4453275"/>
                <a:ext cx="231125" cy="328525"/>
              </a:xfrm>
              <a:custGeom>
                <a:avLst/>
                <a:gdLst/>
                <a:ahLst/>
                <a:cxnLst/>
                <a:rect l="l" t="t" r="r" b="b"/>
                <a:pathLst>
                  <a:path w="9245" h="13141" extrusionOk="0">
                    <a:moveTo>
                      <a:pt x="1213" y="1"/>
                    </a:moveTo>
                    <a:lnTo>
                      <a:pt x="1" y="1230"/>
                    </a:lnTo>
                    <a:lnTo>
                      <a:pt x="8103" y="13140"/>
                    </a:lnTo>
                    <a:lnTo>
                      <a:pt x="9245" y="11364"/>
                    </a:lnTo>
                    <a:lnTo>
                      <a:pt x="121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7" name="Google Shape;3337;p75"/>
              <p:cNvSpPr/>
              <p:nvPr/>
            </p:nvSpPr>
            <p:spPr>
              <a:xfrm>
                <a:off x="3258500" y="4464700"/>
                <a:ext cx="167900" cy="282350"/>
              </a:xfrm>
              <a:custGeom>
                <a:avLst/>
                <a:gdLst/>
                <a:ahLst/>
                <a:cxnLst/>
                <a:rect l="l" t="t" r="r" b="b"/>
                <a:pathLst>
                  <a:path w="6716" h="11294" fill="none" extrusionOk="0">
                    <a:moveTo>
                      <a:pt x="6715" y="0"/>
                    </a:moveTo>
                    <a:lnTo>
                      <a:pt x="0" y="11293"/>
                    </a:ln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8" name="Google Shape;3338;p75"/>
              <p:cNvSpPr/>
              <p:nvPr/>
            </p:nvSpPr>
            <p:spPr>
              <a:xfrm>
                <a:off x="4219000" y="4484025"/>
                <a:ext cx="196875" cy="282850"/>
              </a:xfrm>
              <a:custGeom>
                <a:avLst/>
                <a:gdLst/>
                <a:ahLst/>
                <a:cxnLst/>
                <a:rect l="l" t="t" r="r" b="b"/>
                <a:pathLst>
                  <a:path w="7875" h="11314" fill="none" extrusionOk="0">
                    <a:moveTo>
                      <a:pt x="1" y="0"/>
                    </a:moveTo>
                    <a:lnTo>
                      <a:pt x="7875" y="11313"/>
                    </a:ln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9" name="Google Shape;3339;p75"/>
              <p:cNvSpPr/>
              <p:nvPr/>
            </p:nvSpPr>
            <p:spPr>
              <a:xfrm>
                <a:off x="3976300" y="4862700"/>
                <a:ext cx="140300" cy="148675"/>
              </a:xfrm>
              <a:custGeom>
                <a:avLst/>
                <a:gdLst/>
                <a:ahLst/>
                <a:cxnLst/>
                <a:rect l="l" t="t" r="r" b="b"/>
                <a:pathLst>
                  <a:path w="5612" h="5947" extrusionOk="0">
                    <a:moveTo>
                      <a:pt x="62" y="0"/>
                    </a:moveTo>
                    <a:lnTo>
                      <a:pt x="1" y="4115"/>
                    </a:lnTo>
                    <a:lnTo>
                      <a:pt x="2502" y="5946"/>
                    </a:lnTo>
                    <a:lnTo>
                      <a:pt x="5223" y="4115"/>
                    </a:lnTo>
                    <a:lnTo>
                      <a:pt x="561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A7B2736F-B407-19DE-63C9-711DFE1725DC}"/>
                </a:ext>
              </a:extLst>
            </p:cNvPr>
            <p:cNvSpPr txBox="1"/>
            <p:nvPr/>
          </p:nvSpPr>
          <p:spPr>
            <a:xfrm>
              <a:off x="5716039" y="3417289"/>
              <a:ext cx="88914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3322E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Itim" panose="00000500000000000000" pitchFamily="2" charset="-34"/>
                  <a:cs typeface="Itim" panose="00000500000000000000" pitchFamily="2" charset="-34"/>
                  <a:sym typeface="Outfit"/>
                </a:rPr>
                <a:t>Early Childhood</a:t>
              </a:r>
              <a:endParaRPr lang="en-US" sz="1050" dirty="0"/>
            </a:p>
          </p:txBody>
        </p:sp>
      </p:grpSp>
      <p:grpSp>
        <p:nvGrpSpPr>
          <p:cNvPr id="9" name="Google Shape;2272;p49">
            <a:extLst>
              <a:ext uri="{FF2B5EF4-FFF2-40B4-BE49-F238E27FC236}">
                <a16:creationId xmlns:a16="http://schemas.microsoft.com/office/drawing/2014/main" id="{3FABFBDB-3A8D-EC87-08A3-51030C3EE6D4}"/>
              </a:ext>
            </a:extLst>
          </p:cNvPr>
          <p:cNvGrpSpPr/>
          <p:nvPr/>
        </p:nvGrpSpPr>
        <p:grpSpPr>
          <a:xfrm rot="-2314831">
            <a:off x="3835154" y="1161908"/>
            <a:ext cx="1074272" cy="778364"/>
            <a:chOff x="5225450" y="1476700"/>
            <a:chExt cx="884750" cy="613800"/>
          </a:xfrm>
        </p:grpSpPr>
        <p:sp>
          <p:nvSpPr>
            <p:cNvPr id="10" name="Google Shape;2273;p49">
              <a:extLst>
                <a:ext uri="{FF2B5EF4-FFF2-40B4-BE49-F238E27FC236}">
                  <a16:creationId xmlns:a16="http://schemas.microsoft.com/office/drawing/2014/main" id="{8900061B-A164-BD39-4961-1E50653D04D7}"/>
                </a:ext>
              </a:extLst>
            </p:cNvPr>
            <p:cNvSpPr/>
            <p:nvPr/>
          </p:nvSpPr>
          <p:spPr>
            <a:xfrm>
              <a:off x="5510725" y="1626275"/>
              <a:ext cx="387200" cy="260875"/>
            </a:xfrm>
            <a:custGeom>
              <a:avLst/>
              <a:gdLst/>
              <a:ahLst/>
              <a:cxnLst/>
              <a:rect l="l" t="t" r="r" b="b"/>
              <a:pathLst>
                <a:path w="15488" h="10435" extrusionOk="0">
                  <a:moveTo>
                    <a:pt x="6952" y="0"/>
                  </a:moveTo>
                  <a:cubicBezTo>
                    <a:pt x="4008" y="0"/>
                    <a:pt x="1207" y="1738"/>
                    <a:pt x="0" y="4617"/>
                  </a:cubicBezTo>
                  <a:lnTo>
                    <a:pt x="1379" y="5195"/>
                  </a:lnTo>
                  <a:cubicBezTo>
                    <a:pt x="2346" y="2886"/>
                    <a:pt x="4592" y="1494"/>
                    <a:pt x="6951" y="1494"/>
                  </a:cubicBezTo>
                  <a:cubicBezTo>
                    <a:pt x="7726" y="1494"/>
                    <a:pt x="8514" y="1644"/>
                    <a:pt x="9272" y="1962"/>
                  </a:cubicBezTo>
                  <a:cubicBezTo>
                    <a:pt x="12339" y="3249"/>
                    <a:pt x="13790" y="6788"/>
                    <a:pt x="12505" y="9857"/>
                  </a:cubicBezTo>
                  <a:lnTo>
                    <a:pt x="13884" y="10434"/>
                  </a:lnTo>
                  <a:cubicBezTo>
                    <a:pt x="15488" y="6607"/>
                    <a:pt x="13678" y="2189"/>
                    <a:pt x="9852" y="585"/>
                  </a:cubicBezTo>
                  <a:cubicBezTo>
                    <a:pt x="8904" y="188"/>
                    <a:pt x="7921" y="0"/>
                    <a:pt x="695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274;p49">
              <a:extLst>
                <a:ext uri="{FF2B5EF4-FFF2-40B4-BE49-F238E27FC236}">
                  <a16:creationId xmlns:a16="http://schemas.microsoft.com/office/drawing/2014/main" id="{57627059-79CD-F31B-1024-77281A79CD34}"/>
                </a:ext>
              </a:extLst>
            </p:cNvPr>
            <p:cNvSpPr/>
            <p:nvPr/>
          </p:nvSpPr>
          <p:spPr>
            <a:xfrm>
              <a:off x="5476250" y="1588875"/>
              <a:ext cx="464075" cy="312700"/>
            </a:xfrm>
            <a:custGeom>
              <a:avLst/>
              <a:gdLst/>
              <a:ahLst/>
              <a:cxnLst/>
              <a:rect l="l" t="t" r="r" b="b"/>
              <a:pathLst>
                <a:path w="18563" h="12508" extrusionOk="0">
                  <a:moveTo>
                    <a:pt x="8332" y="1"/>
                  </a:moveTo>
                  <a:cubicBezTo>
                    <a:pt x="4804" y="1"/>
                    <a:pt x="1447" y="2083"/>
                    <a:pt x="0" y="5536"/>
                  </a:cubicBezTo>
                  <a:lnTo>
                    <a:pt x="1379" y="6113"/>
                  </a:lnTo>
                  <a:cubicBezTo>
                    <a:pt x="2586" y="3232"/>
                    <a:pt x="5386" y="1496"/>
                    <a:pt x="8329" y="1496"/>
                  </a:cubicBezTo>
                  <a:cubicBezTo>
                    <a:pt x="9298" y="1496"/>
                    <a:pt x="10281" y="1684"/>
                    <a:pt x="11229" y="2081"/>
                  </a:cubicBezTo>
                  <a:cubicBezTo>
                    <a:pt x="15055" y="3685"/>
                    <a:pt x="16865" y="8103"/>
                    <a:pt x="15261" y="11930"/>
                  </a:cubicBezTo>
                  <a:lnTo>
                    <a:pt x="16640" y="12508"/>
                  </a:lnTo>
                  <a:cubicBezTo>
                    <a:pt x="18563" y="7921"/>
                    <a:pt x="16395" y="2625"/>
                    <a:pt x="11806" y="702"/>
                  </a:cubicBezTo>
                  <a:cubicBezTo>
                    <a:pt x="10671" y="226"/>
                    <a:pt x="9492" y="1"/>
                    <a:pt x="8332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275;p49">
              <a:extLst>
                <a:ext uri="{FF2B5EF4-FFF2-40B4-BE49-F238E27FC236}">
                  <a16:creationId xmlns:a16="http://schemas.microsoft.com/office/drawing/2014/main" id="{4C3E2397-686C-DFC5-1A39-06C1D3B48029}"/>
                </a:ext>
              </a:extLst>
            </p:cNvPr>
            <p:cNvSpPr/>
            <p:nvPr/>
          </p:nvSpPr>
          <p:spPr>
            <a:xfrm>
              <a:off x="5441825" y="1551525"/>
              <a:ext cx="540925" cy="364475"/>
            </a:xfrm>
            <a:custGeom>
              <a:avLst/>
              <a:gdLst/>
              <a:ahLst/>
              <a:cxnLst/>
              <a:rect l="l" t="t" r="r" b="b"/>
              <a:pathLst>
                <a:path w="21637" h="14579" extrusionOk="0">
                  <a:moveTo>
                    <a:pt x="9713" y="0"/>
                  </a:moveTo>
                  <a:cubicBezTo>
                    <a:pt x="5599" y="0"/>
                    <a:pt x="1686" y="2427"/>
                    <a:pt x="0" y="6451"/>
                  </a:cubicBezTo>
                  <a:lnTo>
                    <a:pt x="1377" y="7030"/>
                  </a:lnTo>
                  <a:cubicBezTo>
                    <a:pt x="2824" y="3577"/>
                    <a:pt x="6181" y="1495"/>
                    <a:pt x="9709" y="1495"/>
                  </a:cubicBezTo>
                  <a:cubicBezTo>
                    <a:pt x="10869" y="1495"/>
                    <a:pt x="12048" y="1720"/>
                    <a:pt x="13183" y="2196"/>
                  </a:cubicBezTo>
                  <a:cubicBezTo>
                    <a:pt x="17772" y="4119"/>
                    <a:pt x="19940" y="9415"/>
                    <a:pt x="18017" y="14002"/>
                  </a:cubicBezTo>
                  <a:lnTo>
                    <a:pt x="19396" y="14579"/>
                  </a:lnTo>
                  <a:cubicBezTo>
                    <a:pt x="21636" y="9232"/>
                    <a:pt x="19109" y="3059"/>
                    <a:pt x="13762" y="817"/>
                  </a:cubicBezTo>
                  <a:cubicBezTo>
                    <a:pt x="12439" y="262"/>
                    <a:pt x="11065" y="0"/>
                    <a:pt x="971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276;p49">
              <a:extLst>
                <a:ext uri="{FF2B5EF4-FFF2-40B4-BE49-F238E27FC236}">
                  <a16:creationId xmlns:a16="http://schemas.microsoft.com/office/drawing/2014/main" id="{A8EDAF4B-F381-582E-B808-24F36D2F22B2}"/>
                </a:ext>
              </a:extLst>
            </p:cNvPr>
            <p:cNvSpPr/>
            <p:nvPr/>
          </p:nvSpPr>
          <p:spPr>
            <a:xfrm>
              <a:off x="5407325" y="1514125"/>
              <a:ext cx="617875" cy="416325"/>
            </a:xfrm>
            <a:custGeom>
              <a:avLst/>
              <a:gdLst/>
              <a:ahLst/>
              <a:cxnLst/>
              <a:rect l="l" t="t" r="r" b="b"/>
              <a:pathLst>
                <a:path w="24715" h="16653" extrusionOk="0">
                  <a:moveTo>
                    <a:pt x="11095" y="1"/>
                  </a:moveTo>
                  <a:cubicBezTo>
                    <a:pt x="6397" y="1"/>
                    <a:pt x="1927" y="2774"/>
                    <a:pt x="1" y="7370"/>
                  </a:cubicBezTo>
                  <a:lnTo>
                    <a:pt x="1380" y="7947"/>
                  </a:lnTo>
                  <a:cubicBezTo>
                    <a:pt x="3066" y="3923"/>
                    <a:pt x="6979" y="1496"/>
                    <a:pt x="11093" y="1496"/>
                  </a:cubicBezTo>
                  <a:cubicBezTo>
                    <a:pt x="12445" y="1496"/>
                    <a:pt x="13819" y="1758"/>
                    <a:pt x="15142" y="2313"/>
                  </a:cubicBezTo>
                  <a:cubicBezTo>
                    <a:pt x="20489" y="4555"/>
                    <a:pt x="23016" y="10728"/>
                    <a:pt x="20776" y="16075"/>
                  </a:cubicBezTo>
                  <a:lnTo>
                    <a:pt x="22155" y="16652"/>
                  </a:lnTo>
                  <a:cubicBezTo>
                    <a:pt x="24714" y="10546"/>
                    <a:pt x="21828" y="3494"/>
                    <a:pt x="15719" y="933"/>
                  </a:cubicBezTo>
                  <a:cubicBezTo>
                    <a:pt x="14208" y="300"/>
                    <a:pt x="12639" y="1"/>
                    <a:pt x="11095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277;p49">
              <a:extLst>
                <a:ext uri="{FF2B5EF4-FFF2-40B4-BE49-F238E27FC236}">
                  <a16:creationId xmlns:a16="http://schemas.microsoft.com/office/drawing/2014/main" id="{111564AC-5444-602A-C029-625590DD8F19}"/>
                </a:ext>
              </a:extLst>
            </p:cNvPr>
            <p:cNvSpPr/>
            <p:nvPr/>
          </p:nvSpPr>
          <p:spPr>
            <a:xfrm>
              <a:off x="5372850" y="1476700"/>
              <a:ext cx="694850" cy="468175"/>
            </a:xfrm>
            <a:custGeom>
              <a:avLst/>
              <a:gdLst/>
              <a:ahLst/>
              <a:cxnLst/>
              <a:rect l="l" t="t" r="r" b="b"/>
              <a:pathLst>
                <a:path w="27794" h="18727" extrusionOk="0">
                  <a:moveTo>
                    <a:pt x="12462" y="1"/>
                  </a:moveTo>
                  <a:cubicBezTo>
                    <a:pt x="7183" y="1"/>
                    <a:pt x="2170" y="3115"/>
                    <a:pt x="1" y="8289"/>
                  </a:cubicBezTo>
                  <a:lnTo>
                    <a:pt x="1380" y="8867"/>
                  </a:lnTo>
                  <a:cubicBezTo>
                    <a:pt x="3306" y="4271"/>
                    <a:pt x="7776" y="1498"/>
                    <a:pt x="12474" y="1498"/>
                  </a:cubicBezTo>
                  <a:cubicBezTo>
                    <a:pt x="14018" y="1498"/>
                    <a:pt x="15587" y="1797"/>
                    <a:pt x="17098" y="2430"/>
                  </a:cubicBezTo>
                  <a:lnTo>
                    <a:pt x="17098" y="2433"/>
                  </a:lnTo>
                  <a:cubicBezTo>
                    <a:pt x="23205" y="4991"/>
                    <a:pt x="26093" y="12043"/>
                    <a:pt x="23534" y="18149"/>
                  </a:cubicBezTo>
                  <a:lnTo>
                    <a:pt x="24912" y="18726"/>
                  </a:lnTo>
                  <a:cubicBezTo>
                    <a:pt x="27794" y="11847"/>
                    <a:pt x="24555" y="3936"/>
                    <a:pt x="17676" y="1053"/>
                  </a:cubicBezTo>
                  <a:cubicBezTo>
                    <a:pt x="15971" y="339"/>
                    <a:pt x="14202" y="1"/>
                    <a:pt x="12462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278;p49">
              <a:extLst>
                <a:ext uri="{FF2B5EF4-FFF2-40B4-BE49-F238E27FC236}">
                  <a16:creationId xmlns:a16="http://schemas.microsoft.com/office/drawing/2014/main" id="{2F6478CE-0380-80BE-A8BD-AD73AA25C755}"/>
                </a:ext>
              </a:extLst>
            </p:cNvPr>
            <p:cNvSpPr/>
            <p:nvPr/>
          </p:nvSpPr>
          <p:spPr>
            <a:xfrm>
              <a:off x="5545200" y="1663600"/>
              <a:ext cx="310275" cy="209100"/>
            </a:xfrm>
            <a:custGeom>
              <a:avLst/>
              <a:gdLst/>
              <a:ahLst/>
              <a:cxnLst/>
              <a:rect l="l" t="t" r="r" b="b"/>
              <a:pathLst>
                <a:path w="12411" h="8364" extrusionOk="0">
                  <a:moveTo>
                    <a:pt x="5572" y="1"/>
                  </a:moveTo>
                  <a:cubicBezTo>
                    <a:pt x="3213" y="1"/>
                    <a:pt x="967" y="1393"/>
                    <a:pt x="0" y="3702"/>
                  </a:cubicBezTo>
                  <a:lnTo>
                    <a:pt x="1380" y="4279"/>
                  </a:lnTo>
                  <a:cubicBezTo>
                    <a:pt x="2106" y="2543"/>
                    <a:pt x="3794" y="1495"/>
                    <a:pt x="5569" y="1495"/>
                  </a:cubicBezTo>
                  <a:cubicBezTo>
                    <a:pt x="6152" y="1495"/>
                    <a:pt x="6745" y="1609"/>
                    <a:pt x="7316" y="1848"/>
                  </a:cubicBezTo>
                  <a:cubicBezTo>
                    <a:pt x="9623" y="2816"/>
                    <a:pt x="10715" y="5478"/>
                    <a:pt x="9747" y="7785"/>
                  </a:cubicBezTo>
                  <a:lnTo>
                    <a:pt x="11126" y="8364"/>
                  </a:lnTo>
                  <a:cubicBezTo>
                    <a:pt x="12411" y="5295"/>
                    <a:pt x="10960" y="1754"/>
                    <a:pt x="7893" y="469"/>
                  </a:cubicBezTo>
                  <a:cubicBezTo>
                    <a:pt x="7135" y="151"/>
                    <a:pt x="6347" y="1"/>
                    <a:pt x="557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279;p49">
              <a:extLst>
                <a:ext uri="{FF2B5EF4-FFF2-40B4-BE49-F238E27FC236}">
                  <a16:creationId xmlns:a16="http://schemas.microsoft.com/office/drawing/2014/main" id="{EEE397D1-155B-2D10-905A-B7DCABD4D357}"/>
                </a:ext>
              </a:extLst>
            </p:cNvPr>
            <p:cNvSpPr/>
            <p:nvPr/>
          </p:nvSpPr>
          <p:spPr>
            <a:xfrm>
              <a:off x="5668275" y="1786700"/>
              <a:ext cx="441925" cy="303800"/>
            </a:xfrm>
            <a:custGeom>
              <a:avLst/>
              <a:gdLst/>
              <a:ahLst/>
              <a:cxnLst/>
              <a:rect l="l" t="t" r="r" b="b"/>
              <a:pathLst>
                <a:path w="17677" h="12152" extrusionOk="0">
                  <a:moveTo>
                    <a:pt x="9450" y="0"/>
                  </a:moveTo>
                  <a:cubicBezTo>
                    <a:pt x="7121" y="0"/>
                    <a:pt x="6316" y="2579"/>
                    <a:pt x="6316" y="2579"/>
                  </a:cubicBezTo>
                  <a:cubicBezTo>
                    <a:pt x="6316" y="2579"/>
                    <a:pt x="5336" y="698"/>
                    <a:pt x="4065" y="698"/>
                  </a:cubicBezTo>
                  <a:cubicBezTo>
                    <a:pt x="3842" y="698"/>
                    <a:pt x="3609" y="757"/>
                    <a:pt x="3371" y="894"/>
                  </a:cubicBezTo>
                  <a:cubicBezTo>
                    <a:pt x="1780" y="1809"/>
                    <a:pt x="2798" y="3207"/>
                    <a:pt x="2798" y="3207"/>
                  </a:cubicBezTo>
                  <a:cubicBezTo>
                    <a:pt x="2798" y="3207"/>
                    <a:pt x="2528" y="3152"/>
                    <a:pt x="2162" y="3152"/>
                  </a:cubicBezTo>
                  <a:cubicBezTo>
                    <a:pt x="1329" y="3152"/>
                    <a:pt x="0" y="3438"/>
                    <a:pt x="250" y="5315"/>
                  </a:cubicBezTo>
                  <a:cubicBezTo>
                    <a:pt x="446" y="6782"/>
                    <a:pt x="1479" y="7117"/>
                    <a:pt x="2382" y="7117"/>
                  </a:cubicBezTo>
                  <a:cubicBezTo>
                    <a:pt x="3140" y="7117"/>
                    <a:pt x="3806" y="6881"/>
                    <a:pt x="3806" y="6881"/>
                  </a:cubicBezTo>
                  <a:lnTo>
                    <a:pt x="3806" y="6881"/>
                  </a:lnTo>
                  <a:cubicBezTo>
                    <a:pt x="3806" y="6881"/>
                    <a:pt x="3037" y="8022"/>
                    <a:pt x="3890" y="8617"/>
                  </a:cubicBezTo>
                  <a:cubicBezTo>
                    <a:pt x="4083" y="8751"/>
                    <a:pt x="4281" y="8803"/>
                    <a:pt x="4472" y="8803"/>
                  </a:cubicBezTo>
                  <a:cubicBezTo>
                    <a:pt x="5122" y="8803"/>
                    <a:pt x="5684" y="8197"/>
                    <a:pt x="5684" y="8197"/>
                  </a:cubicBezTo>
                  <a:lnTo>
                    <a:pt x="5684" y="8197"/>
                  </a:lnTo>
                  <a:cubicBezTo>
                    <a:pt x="5684" y="8197"/>
                    <a:pt x="5265" y="9330"/>
                    <a:pt x="7320" y="10508"/>
                  </a:cubicBezTo>
                  <a:cubicBezTo>
                    <a:pt x="7917" y="10850"/>
                    <a:pt x="8488" y="10972"/>
                    <a:pt x="8998" y="10972"/>
                  </a:cubicBezTo>
                  <a:cubicBezTo>
                    <a:pt x="10246" y="10972"/>
                    <a:pt x="11128" y="10245"/>
                    <a:pt x="11128" y="10245"/>
                  </a:cubicBezTo>
                  <a:cubicBezTo>
                    <a:pt x="11128" y="10245"/>
                    <a:pt x="11369" y="12151"/>
                    <a:pt x="13015" y="12151"/>
                  </a:cubicBezTo>
                  <a:cubicBezTo>
                    <a:pt x="13397" y="12151"/>
                    <a:pt x="13856" y="12048"/>
                    <a:pt x="14404" y="11795"/>
                  </a:cubicBezTo>
                  <a:cubicBezTo>
                    <a:pt x="17314" y="10449"/>
                    <a:pt x="15763" y="8656"/>
                    <a:pt x="15763" y="8656"/>
                  </a:cubicBezTo>
                  <a:cubicBezTo>
                    <a:pt x="15763" y="8656"/>
                    <a:pt x="17677" y="7716"/>
                    <a:pt x="16348" y="5629"/>
                  </a:cubicBezTo>
                  <a:cubicBezTo>
                    <a:pt x="15817" y="4796"/>
                    <a:pt x="15016" y="4545"/>
                    <a:pt x="14246" y="4545"/>
                  </a:cubicBezTo>
                  <a:cubicBezTo>
                    <a:pt x="13088" y="4545"/>
                    <a:pt x="11999" y="5111"/>
                    <a:pt x="11999" y="5111"/>
                  </a:cubicBezTo>
                  <a:cubicBezTo>
                    <a:pt x="11999" y="5111"/>
                    <a:pt x="13796" y="1194"/>
                    <a:pt x="10586" y="186"/>
                  </a:cubicBezTo>
                  <a:cubicBezTo>
                    <a:pt x="10172" y="57"/>
                    <a:pt x="9794" y="0"/>
                    <a:pt x="945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280;p49">
              <a:extLst>
                <a:ext uri="{FF2B5EF4-FFF2-40B4-BE49-F238E27FC236}">
                  <a16:creationId xmlns:a16="http://schemas.microsoft.com/office/drawing/2014/main" id="{92425C5E-4C29-2BB9-B4BA-52EEDEFCFFA2}"/>
                </a:ext>
              </a:extLst>
            </p:cNvPr>
            <p:cNvSpPr/>
            <p:nvPr/>
          </p:nvSpPr>
          <p:spPr>
            <a:xfrm>
              <a:off x="5826025" y="1850800"/>
              <a:ext cx="57900" cy="56500"/>
            </a:xfrm>
            <a:custGeom>
              <a:avLst/>
              <a:gdLst/>
              <a:ahLst/>
              <a:cxnLst/>
              <a:rect l="l" t="t" r="r" b="b"/>
              <a:pathLst>
                <a:path w="2316" h="2260" extrusionOk="0">
                  <a:moveTo>
                    <a:pt x="13" y="1"/>
                  </a:moveTo>
                  <a:lnTo>
                    <a:pt x="11" y="3"/>
                  </a:lnTo>
                  <a:lnTo>
                    <a:pt x="0" y="30"/>
                  </a:lnTo>
                  <a:cubicBezTo>
                    <a:pt x="99" y="139"/>
                    <a:pt x="170" y="253"/>
                    <a:pt x="233" y="370"/>
                  </a:cubicBezTo>
                  <a:cubicBezTo>
                    <a:pt x="348" y="618"/>
                    <a:pt x="451" y="861"/>
                    <a:pt x="550" y="1124"/>
                  </a:cubicBezTo>
                  <a:cubicBezTo>
                    <a:pt x="594" y="1287"/>
                    <a:pt x="584" y="1460"/>
                    <a:pt x="561" y="1627"/>
                  </a:cubicBezTo>
                  <a:cubicBezTo>
                    <a:pt x="676" y="1597"/>
                    <a:pt x="793" y="1582"/>
                    <a:pt x="909" y="1582"/>
                  </a:cubicBezTo>
                  <a:cubicBezTo>
                    <a:pt x="1271" y="1582"/>
                    <a:pt x="1624" y="1722"/>
                    <a:pt x="1917" y="1942"/>
                  </a:cubicBezTo>
                  <a:cubicBezTo>
                    <a:pt x="2043" y="2035"/>
                    <a:pt x="2160" y="2144"/>
                    <a:pt x="2290" y="2259"/>
                  </a:cubicBezTo>
                  <a:lnTo>
                    <a:pt x="2315" y="2245"/>
                  </a:lnTo>
                  <a:cubicBezTo>
                    <a:pt x="2204" y="1690"/>
                    <a:pt x="1708" y="1329"/>
                    <a:pt x="1189" y="1329"/>
                  </a:cubicBezTo>
                  <a:cubicBezTo>
                    <a:pt x="1016" y="1329"/>
                    <a:pt x="841" y="1369"/>
                    <a:pt x="676" y="1454"/>
                  </a:cubicBezTo>
                  <a:lnTo>
                    <a:pt x="676" y="1454"/>
                  </a:lnTo>
                  <a:cubicBezTo>
                    <a:pt x="652" y="1185"/>
                    <a:pt x="704" y="917"/>
                    <a:pt x="640" y="651"/>
                  </a:cubicBezTo>
                  <a:cubicBezTo>
                    <a:pt x="556" y="357"/>
                    <a:pt x="330" y="55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281;p49">
              <a:extLst>
                <a:ext uri="{FF2B5EF4-FFF2-40B4-BE49-F238E27FC236}">
                  <a16:creationId xmlns:a16="http://schemas.microsoft.com/office/drawing/2014/main" id="{7FBC6578-35E9-B7F2-59BF-1EFB1EE83AD2}"/>
                </a:ext>
              </a:extLst>
            </p:cNvPr>
            <p:cNvSpPr/>
            <p:nvPr/>
          </p:nvSpPr>
          <p:spPr>
            <a:xfrm>
              <a:off x="5910500" y="1975175"/>
              <a:ext cx="98900" cy="63625"/>
            </a:xfrm>
            <a:custGeom>
              <a:avLst/>
              <a:gdLst/>
              <a:ahLst/>
              <a:cxnLst/>
              <a:rect l="l" t="t" r="r" b="b"/>
              <a:pathLst>
                <a:path w="3956" h="2545" extrusionOk="0">
                  <a:moveTo>
                    <a:pt x="2254" y="0"/>
                  </a:moveTo>
                  <a:cubicBezTo>
                    <a:pt x="1455" y="0"/>
                    <a:pt x="558" y="420"/>
                    <a:pt x="1" y="931"/>
                  </a:cubicBezTo>
                  <a:cubicBezTo>
                    <a:pt x="603" y="630"/>
                    <a:pt x="1433" y="286"/>
                    <a:pt x="2164" y="286"/>
                  </a:cubicBezTo>
                  <a:cubicBezTo>
                    <a:pt x="2759" y="286"/>
                    <a:pt x="3289" y="514"/>
                    <a:pt x="3578" y="1180"/>
                  </a:cubicBezTo>
                  <a:cubicBezTo>
                    <a:pt x="3758" y="1596"/>
                    <a:pt x="3832" y="2068"/>
                    <a:pt x="3855" y="2545"/>
                  </a:cubicBezTo>
                  <a:cubicBezTo>
                    <a:pt x="3956" y="2077"/>
                    <a:pt x="3951" y="1573"/>
                    <a:pt x="3796" y="1094"/>
                  </a:cubicBezTo>
                  <a:cubicBezTo>
                    <a:pt x="3529" y="299"/>
                    <a:pt x="2927" y="0"/>
                    <a:pt x="2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282;p49">
              <a:extLst>
                <a:ext uri="{FF2B5EF4-FFF2-40B4-BE49-F238E27FC236}">
                  <a16:creationId xmlns:a16="http://schemas.microsoft.com/office/drawing/2014/main" id="{07D9C650-C09C-7FAD-C276-FD9E4D399DA4}"/>
                </a:ext>
              </a:extLst>
            </p:cNvPr>
            <p:cNvSpPr/>
            <p:nvPr/>
          </p:nvSpPr>
          <p:spPr>
            <a:xfrm>
              <a:off x="5888150" y="1966525"/>
              <a:ext cx="47050" cy="18800"/>
            </a:xfrm>
            <a:custGeom>
              <a:avLst/>
              <a:gdLst/>
              <a:ahLst/>
              <a:cxnLst/>
              <a:rect l="l" t="t" r="r" b="b"/>
              <a:pathLst>
                <a:path w="1882" h="752" extrusionOk="0">
                  <a:moveTo>
                    <a:pt x="714" y="0"/>
                  </a:moveTo>
                  <a:cubicBezTo>
                    <a:pt x="443" y="0"/>
                    <a:pt x="183" y="105"/>
                    <a:pt x="0" y="353"/>
                  </a:cubicBezTo>
                  <a:cubicBezTo>
                    <a:pt x="174" y="293"/>
                    <a:pt x="339" y="267"/>
                    <a:pt x="498" y="267"/>
                  </a:cubicBezTo>
                  <a:cubicBezTo>
                    <a:pt x="979" y="267"/>
                    <a:pt x="1413" y="503"/>
                    <a:pt x="1881" y="752"/>
                  </a:cubicBezTo>
                  <a:cubicBezTo>
                    <a:pt x="1692" y="318"/>
                    <a:pt x="1186" y="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283;p49">
              <a:extLst>
                <a:ext uri="{FF2B5EF4-FFF2-40B4-BE49-F238E27FC236}">
                  <a16:creationId xmlns:a16="http://schemas.microsoft.com/office/drawing/2014/main" id="{674B4D22-5527-6168-EA84-7C45F59DABD7}"/>
                </a:ext>
              </a:extLst>
            </p:cNvPr>
            <p:cNvSpPr/>
            <p:nvPr/>
          </p:nvSpPr>
          <p:spPr>
            <a:xfrm>
              <a:off x="5225450" y="1611775"/>
              <a:ext cx="445100" cy="295325"/>
            </a:xfrm>
            <a:custGeom>
              <a:avLst/>
              <a:gdLst/>
              <a:ahLst/>
              <a:cxnLst/>
              <a:rect l="l" t="t" r="r" b="b"/>
              <a:pathLst>
                <a:path w="17804" h="11813" extrusionOk="0">
                  <a:moveTo>
                    <a:pt x="10689" y="1"/>
                  </a:moveTo>
                  <a:cubicBezTo>
                    <a:pt x="8604" y="1"/>
                    <a:pt x="7532" y="2815"/>
                    <a:pt x="7532" y="2815"/>
                  </a:cubicBezTo>
                  <a:cubicBezTo>
                    <a:pt x="7532" y="2815"/>
                    <a:pt x="6674" y="22"/>
                    <a:pt x="4624" y="22"/>
                  </a:cubicBezTo>
                  <a:cubicBezTo>
                    <a:pt x="4461" y="22"/>
                    <a:pt x="4292" y="40"/>
                    <a:pt x="4115" y="78"/>
                  </a:cubicBezTo>
                  <a:cubicBezTo>
                    <a:pt x="1694" y="594"/>
                    <a:pt x="2366" y="2618"/>
                    <a:pt x="2366" y="2618"/>
                  </a:cubicBezTo>
                  <a:cubicBezTo>
                    <a:pt x="2366" y="2618"/>
                    <a:pt x="0" y="2771"/>
                    <a:pt x="1081" y="5787"/>
                  </a:cubicBezTo>
                  <a:cubicBezTo>
                    <a:pt x="1579" y="7177"/>
                    <a:pt x="2339" y="7552"/>
                    <a:pt x="3015" y="7552"/>
                  </a:cubicBezTo>
                  <a:cubicBezTo>
                    <a:pt x="3808" y="7552"/>
                    <a:pt x="4484" y="7036"/>
                    <a:pt x="4484" y="7036"/>
                  </a:cubicBezTo>
                  <a:cubicBezTo>
                    <a:pt x="4484" y="7036"/>
                    <a:pt x="4686" y="9297"/>
                    <a:pt x="6967" y="9935"/>
                  </a:cubicBezTo>
                  <a:cubicBezTo>
                    <a:pt x="7483" y="10079"/>
                    <a:pt x="7908" y="10135"/>
                    <a:pt x="8257" y="10135"/>
                  </a:cubicBezTo>
                  <a:cubicBezTo>
                    <a:pt x="9454" y="10135"/>
                    <a:pt x="9761" y="9480"/>
                    <a:pt x="9761" y="9480"/>
                  </a:cubicBezTo>
                  <a:lnTo>
                    <a:pt x="9761" y="9480"/>
                  </a:lnTo>
                  <a:cubicBezTo>
                    <a:pt x="9761" y="9480"/>
                    <a:pt x="9698" y="10861"/>
                    <a:pt x="10721" y="11054"/>
                  </a:cubicBezTo>
                  <a:cubicBezTo>
                    <a:pt x="10788" y="11067"/>
                    <a:pt x="10852" y="11073"/>
                    <a:pt x="10914" y="11073"/>
                  </a:cubicBezTo>
                  <a:cubicBezTo>
                    <a:pt x="11776" y="11073"/>
                    <a:pt x="12016" y="9897"/>
                    <a:pt x="12016" y="9897"/>
                  </a:cubicBezTo>
                  <a:cubicBezTo>
                    <a:pt x="12016" y="9897"/>
                    <a:pt x="12910" y="11813"/>
                    <a:pt x="14358" y="11813"/>
                  </a:cubicBezTo>
                  <a:cubicBezTo>
                    <a:pt x="14744" y="11813"/>
                    <a:pt x="15169" y="11677"/>
                    <a:pt x="15626" y="11333"/>
                  </a:cubicBezTo>
                  <a:cubicBezTo>
                    <a:pt x="17803" y="9696"/>
                    <a:pt x="15341" y="8040"/>
                    <a:pt x="15341" y="8040"/>
                  </a:cubicBezTo>
                  <a:cubicBezTo>
                    <a:pt x="15341" y="8040"/>
                    <a:pt x="17054" y="7784"/>
                    <a:pt x="16590" y="6008"/>
                  </a:cubicBezTo>
                  <a:cubicBezTo>
                    <a:pt x="16355" y="5105"/>
                    <a:pt x="15514" y="4884"/>
                    <a:pt x="14744" y="4884"/>
                  </a:cubicBezTo>
                  <a:cubicBezTo>
                    <a:pt x="14000" y="4884"/>
                    <a:pt x="13324" y="5090"/>
                    <a:pt x="13324" y="5090"/>
                  </a:cubicBezTo>
                  <a:cubicBezTo>
                    <a:pt x="13324" y="5090"/>
                    <a:pt x="15003" y="1952"/>
                    <a:pt x="12035" y="369"/>
                  </a:cubicBezTo>
                  <a:cubicBezTo>
                    <a:pt x="11547" y="109"/>
                    <a:pt x="11099" y="1"/>
                    <a:pt x="10689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284;p49">
              <a:extLst>
                <a:ext uri="{FF2B5EF4-FFF2-40B4-BE49-F238E27FC236}">
                  <a16:creationId xmlns:a16="http://schemas.microsoft.com/office/drawing/2014/main" id="{B5226FAC-88C4-D3E0-D1EF-8319D1627245}"/>
                </a:ext>
              </a:extLst>
            </p:cNvPr>
            <p:cNvSpPr/>
            <p:nvPr/>
          </p:nvSpPr>
          <p:spPr>
            <a:xfrm>
              <a:off x="5478275" y="1732350"/>
              <a:ext cx="80425" cy="25075"/>
            </a:xfrm>
            <a:custGeom>
              <a:avLst/>
              <a:gdLst/>
              <a:ahLst/>
              <a:cxnLst/>
              <a:rect l="l" t="t" r="r" b="b"/>
              <a:pathLst>
                <a:path w="3217" h="1003" extrusionOk="0">
                  <a:moveTo>
                    <a:pt x="617" y="1"/>
                  </a:moveTo>
                  <a:cubicBezTo>
                    <a:pt x="406" y="1"/>
                    <a:pt x="193" y="58"/>
                    <a:pt x="1" y="183"/>
                  </a:cubicBezTo>
                  <a:lnTo>
                    <a:pt x="9" y="213"/>
                  </a:lnTo>
                  <a:cubicBezTo>
                    <a:pt x="181" y="223"/>
                    <a:pt x="343" y="232"/>
                    <a:pt x="496" y="257"/>
                  </a:cubicBezTo>
                  <a:cubicBezTo>
                    <a:pt x="975" y="326"/>
                    <a:pt x="1428" y="574"/>
                    <a:pt x="1672" y="1002"/>
                  </a:cubicBezTo>
                  <a:cubicBezTo>
                    <a:pt x="1852" y="731"/>
                    <a:pt x="2132" y="593"/>
                    <a:pt x="2428" y="498"/>
                  </a:cubicBezTo>
                  <a:cubicBezTo>
                    <a:pt x="2682" y="387"/>
                    <a:pt x="2919" y="295"/>
                    <a:pt x="3204" y="282"/>
                  </a:cubicBezTo>
                  <a:lnTo>
                    <a:pt x="3217" y="253"/>
                  </a:lnTo>
                  <a:cubicBezTo>
                    <a:pt x="3096" y="161"/>
                    <a:pt x="2943" y="133"/>
                    <a:pt x="2796" y="133"/>
                  </a:cubicBezTo>
                  <a:cubicBezTo>
                    <a:pt x="2785" y="133"/>
                    <a:pt x="2774" y="133"/>
                    <a:pt x="2763" y="133"/>
                  </a:cubicBezTo>
                  <a:cubicBezTo>
                    <a:pt x="2762" y="133"/>
                    <a:pt x="2761" y="133"/>
                    <a:pt x="2760" y="133"/>
                  </a:cubicBezTo>
                  <a:cubicBezTo>
                    <a:pt x="2293" y="133"/>
                    <a:pt x="2034" y="524"/>
                    <a:pt x="1713" y="796"/>
                  </a:cubicBezTo>
                  <a:lnTo>
                    <a:pt x="1713" y="796"/>
                  </a:lnTo>
                  <a:cubicBezTo>
                    <a:pt x="1561" y="303"/>
                    <a:pt x="1097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85;p49">
              <a:extLst>
                <a:ext uri="{FF2B5EF4-FFF2-40B4-BE49-F238E27FC236}">
                  <a16:creationId xmlns:a16="http://schemas.microsoft.com/office/drawing/2014/main" id="{1C1EA0BE-6DEE-468A-4FBC-1DE0BC0579B5}"/>
                </a:ext>
              </a:extLst>
            </p:cNvPr>
            <p:cNvSpPr/>
            <p:nvPr/>
          </p:nvSpPr>
          <p:spPr>
            <a:xfrm>
              <a:off x="5298075" y="1712800"/>
              <a:ext cx="96325" cy="69375"/>
            </a:xfrm>
            <a:custGeom>
              <a:avLst/>
              <a:gdLst/>
              <a:ahLst/>
              <a:cxnLst/>
              <a:rect l="l" t="t" r="r" b="b"/>
              <a:pathLst>
                <a:path w="3853" h="2775" extrusionOk="0">
                  <a:moveTo>
                    <a:pt x="1813" y="1"/>
                  </a:moveTo>
                  <a:cubicBezTo>
                    <a:pt x="1583" y="1"/>
                    <a:pt x="1336" y="58"/>
                    <a:pt x="1075" y="185"/>
                  </a:cubicBezTo>
                  <a:cubicBezTo>
                    <a:pt x="624" y="409"/>
                    <a:pt x="263" y="760"/>
                    <a:pt x="0" y="1161"/>
                  </a:cubicBezTo>
                  <a:cubicBezTo>
                    <a:pt x="355" y="842"/>
                    <a:pt x="746" y="564"/>
                    <a:pt x="1168" y="399"/>
                  </a:cubicBezTo>
                  <a:cubicBezTo>
                    <a:pt x="1369" y="321"/>
                    <a:pt x="1558" y="286"/>
                    <a:pt x="1734" y="286"/>
                  </a:cubicBezTo>
                  <a:cubicBezTo>
                    <a:pt x="2881" y="286"/>
                    <a:pt x="3527" y="1769"/>
                    <a:pt x="3852" y="2775"/>
                  </a:cubicBezTo>
                  <a:cubicBezTo>
                    <a:pt x="3812" y="1603"/>
                    <a:pt x="3039" y="1"/>
                    <a:pt x="18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286;p49">
              <a:extLst>
                <a:ext uri="{FF2B5EF4-FFF2-40B4-BE49-F238E27FC236}">
                  <a16:creationId xmlns:a16="http://schemas.microsoft.com/office/drawing/2014/main" id="{4B5D7FC4-4954-8ADB-B533-72D054F2ECA8}"/>
                </a:ext>
              </a:extLst>
            </p:cNvPr>
            <p:cNvSpPr/>
            <p:nvPr/>
          </p:nvSpPr>
          <p:spPr>
            <a:xfrm>
              <a:off x="5386450" y="1753600"/>
              <a:ext cx="42825" cy="28325"/>
            </a:xfrm>
            <a:custGeom>
              <a:avLst/>
              <a:gdLst/>
              <a:ahLst/>
              <a:cxnLst/>
              <a:rect l="l" t="t" r="r" b="b"/>
              <a:pathLst>
                <a:path w="1713" h="1133" extrusionOk="0">
                  <a:moveTo>
                    <a:pt x="410" y="0"/>
                  </a:moveTo>
                  <a:cubicBezTo>
                    <a:pt x="268" y="0"/>
                    <a:pt x="128" y="24"/>
                    <a:pt x="0" y="72"/>
                  </a:cubicBezTo>
                  <a:cubicBezTo>
                    <a:pt x="674" y="284"/>
                    <a:pt x="1287" y="469"/>
                    <a:pt x="1604" y="1132"/>
                  </a:cubicBezTo>
                  <a:cubicBezTo>
                    <a:pt x="1712" y="453"/>
                    <a:pt x="1039" y="0"/>
                    <a:pt x="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1812;p42">
            <a:extLst>
              <a:ext uri="{FF2B5EF4-FFF2-40B4-BE49-F238E27FC236}">
                <a16:creationId xmlns:a16="http://schemas.microsoft.com/office/drawing/2014/main" id="{63146A8C-6721-13A1-8196-ED283572B1E5}"/>
              </a:ext>
            </a:extLst>
          </p:cNvPr>
          <p:cNvSpPr txBox="1">
            <a:spLocks/>
          </p:cNvSpPr>
          <p:nvPr/>
        </p:nvSpPr>
        <p:spPr>
          <a:xfrm>
            <a:off x="982587" y="1772661"/>
            <a:ext cx="7093226" cy="761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Tight"/>
              <a:buNone/>
              <a:defRPr sz="4600" b="1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Tight"/>
              <a:buNone/>
              <a:defRPr sz="3600" b="1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Tight"/>
              <a:buNone/>
              <a:defRPr sz="3600" b="1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Tight"/>
              <a:buNone/>
              <a:defRPr sz="3600" b="1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Tight"/>
              <a:buNone/>
              <a:defRPr sz="3600" b="1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Tight"/>
              <a:buNone/>
              <a:defRPr sz="3600" b="1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Tight"/>
              <a:buNone/>
              <a:defRPr sz="3600" b="1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Tight"/>
              <a:buNone/>
              <a:defRPr sz="3600" b="1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Tight"/>
              <a:buNone/>
              <a:defRPr sz="3600" b="1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algn="ctr"/>
            <a:r>
              <a:rPr lang="th-TH" sz="26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คำถาม/อภิปรายแลกเปลี่ยนการเรียนรู้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2F740AB5-5103-9661-AA3A-F3687BA30CB9}"/>
              </a:ext>
            </a:extLst>
          </p:cNvPr>
          <p:cNvSpPr txBox="1"/>
          <p:nvPr/>
        </p:nvSpPr>
        <p:spPr>
          <a:xfrm>
            <a:off x="793595" y="1112696"/>
            <a:ext cx="7556809" cy="2918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b="1" dirty="0">
                <a:solidFill>
                  <a:schemeClr val="tx1">
                    <a:lumMod val="90000"/>
                    <a:lumOff val="10000"/>
                  </a:schemeClr>
                </a:solidFill>
                <a:highlight>
                  <a:srgbClr val="FFFFD5"/>
                </a:highlight>
                <a:latin typeface="Chulabhorn Likit Text" panose="00000500000000000000" pitchFamily="2" charset="-34"/>
                <a:cs typeface="Chulabhorn Likit Text" panose="00000500000000000000" pitchFamily="2" charset="-34"/>
              </a:rPr>
              <a:t>ทักษะการเคลื่อนไหวสำหรับเด็กปฐมวัย</a:t>
            </a:r>
            <a:endParaRPr lang="en-US" b="1" dirty="0">
              <a:solidFill>
                <a:schemeClr val="tx1">
                  <a:lumMod val="90000"/>
                  <a:lumOff val="10000"/>
                </a:schemeClr>
              </a:solidFill>
              <a:highlight>
                <a:srgbClr val="FFFFD5"/>
              </a:highlight>
              <a:latin typeface="Chulabhorn Likit Text" panose="00000500000000000000" pitchFamily="2" charset="-34"/>
              <a:cs typeface="Chulabhorn Likit Text" panose="00000500000000000000" pitchFamily="2" charset="-34"/>
            </a:endParaRPr>
          </a:p>
          <a:p>
            <a:pPr algn="thaiDist"/>
            <a:endParaRPr lang="th-TH" dirty="0">
              <a:latin typeface="Chulabhorn Likit Text" panose="00000500000000000000" pitchFamily="2" charset="-34"/>
              <a:cs typeface="Chulabhorn Likit Text" panose="00000500000000000000" pitchFamily="2" charset="-34"/>
            </a:endParaRPr>
          </a:p>
          <a:p>
            <a:pPr algn="thaiDist">
              <a:lnSpc>
                <a:spcPct val="150000"/>
              </a:lnSpc>
            </a:pPr>
            <a:r>
              <a:rPr lang="th-TH" dirty="0">
                <a:solidFill>
                  <a:schemeClr val="tx1">
                    <a:lumMod val="90000"/>
                    <a:lumOff val="10000"/>
                  </a:schemeClr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   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  </a:t>
            </a:r>
            <a:r>
              <a:rPr lang="th-TH" dirty="0">
                <a:solidFill>
                  <a:schemeClr val="tx1">
                    <a:lumMod val="90000"/>
                    <a:lumOff val="10000"/>
                  </a:schemeClr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 </a:t>
            </a:r>
            <a:r>
              <a:rPr lang="th-TH" sz="1500" dirty="0">
                <a:solidFill>
                  <a:schemeClr val="tx1">
                    <a:lumMod val="90000"/>
                    <a:lumOff val="10000"/>
                  </a:schemeClr>
                </a:solidFill>
                <a:highlight>
                  <a:srgbClr val="FFFFD5"/>
                </a:highlight>
                <a:latin typeface="ChulaCharasNew" panose="02000506000000020004" pitchFamily="2" charset="-34"/>
                <a:cs typeface="ChulaCharasNew" panose="02000506000000020004" pitchFamily="2" charset="-34"/>
              </a:rPr>
              <a:t>โดยธรรมชาติของเด็กปฐมวัย อายุ 3-5 ปี เป็นช่วงอายุที่กำลังอยากรู้อยากเห็น และมีพลังในตัวอย่างมากมาย ชอบวิ่ง และปีนป่าย ดังนั้นกิจกรรมการเคลื่อนไหวสำหรับเด็กในช่วงอายุนี้มีความจำเป็นอย่างมาก </a:t>
            </a:r>
            <a:r>
              <a:rPr lang="th-TH" sz="1500" dirty="0">
                <a:solidFill>
                  <a:schemeClr val="tx1">
                    <a:lumMod val="90000"/>
                    <a:lumOff val="10000"/>
                  </a:schemeClr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การให้เด็กนั่งนิ่ง ๆ อยู่กับที่อาจเป็นกิจกรรมไม่เหมาะสมมากนัก เด็กบางคนจะสามารถเรียนรู้ได้ดีขึ้นถ้ามีการเคลื่อนไหว บางโรงเรียน ได้เปลี่ยนเก้าอี้แบบนั่งธรรมดาทั่วไปของเด็กเล็กให้เป็นลูกบอลยางใบใหญ่ ๆ ให้เด็กนั่ง และสามารถขย่มหรือโยกตัวกับลูกบอลได้ระหว่างเรียน </a:t>
            </a:r>
            <a:r>
              <a:rPr lang="th-TH" sz="1500" dirty="0">
                <a:solidFill>
                  <a:schemeClr val="tx1">
                    <a:lumMod val="90000"/>
                    <a:lumOff val="10000"/>
                  </a:schemeClr>
                </a:solidFill>
                <a:highlight>
                  <a:srgbClr val="FFFFD5"/>
                </a:highlight>
                <a:latin typeface="ChulaCharasNew" panose="02000506000000020004" pitchFamily="2" charset="-34"/>
                <a:cs typeface="ChulaCharasNew" panose="02000506000000020004" pitchFamily="2" charset="-34"/>
              </a:rPr>
              <a:t>การสอนทักษะการเคลื่อนไหวให้กับเด็กในวัยนี้จึงมีความสำคัญเป็นอย่างมาก </a:t>
            </a:r>
            <a:r>
              <a:rPr lang="th-TH" sz="1500" dirty="0">
                <a:solidFill>
                  <a:schemeClr val="tx1">
                    <a:lumMod val="90000"/>
                    <a:lumOff val="10000"/>
                  </a:schemeClr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เพราะทักษะพื้นฐานจะติดตัวเด็กไปจนโต ตลอดจนถ้าครูสามารถปลูกฝังให้เด็กมีทัศนคติที่ดีต่อกีฬาหรือการออกกำลังกายจะทำให้เด็กเติบโตขึ้นเป็นผู้ใหญ่ที่รักการออกกำลังกายหรือการเล่นกีฬาต่อไปได้</a:t>
            </a:r>
            <a:endParaRPr lang="en-US" sz="1500" dirty="0">
              <a:solidFill>
                <a:schemeClr val="tx1">
                  <a:lumMod val="90000"/>
                  <a:lumOff val="10000"/>
                </a:schemeClr>
              </a:solidFill>
              <a:latin typeface="ChulaCharasNew" panose="02000506000000020004" pitchFamily="2" charset="-34"/>
              <a:cs typeface="ChulaCharasNew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4503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3659E454-8F07-9E3E-F09D-272619E6F27D}"/>
              </a:ext>
            </a:extLst>
          </p:cNvPr>
          <p:cNvSpPr txBox="1"/>
          <p:nvPr/>
        </p:nvSpPr>
        <p:spPr>
          <a:xfrm>
            <a:off x="1771184" y="330661"/>
            <a:ext cx="5601629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12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hulabhorn Likit Text" panose="00000500000000000000" pitchFamily="2" charset="-34"/>
                <a:cs typeface="Chulabhorn Likit Text" panose="00000500000000000000" pitchFamily="2" charset="-34"/>
              </a:rPr>
              <a:t>       กิจกรรมการเคลื่อนไหวเป็นสิ่งจำเป็นสำหรับเด็ก เป็นพื้นฐานในการพัฒนา        ด้านร่างกาย เพื่อพัฒนาทักษะการเคลื่อนไหว โดยควรฝึกฝนการใช้กล้ามเนื้อใน       แต่ละส่วนอย่างถูกวิธี เป็นลำดับขึ้นจากง่ายไปหายาก </a:t>
            </a:r>
            <a:r>
              <a:rPr lang="th-TH" sz="1100" dirty="0">
                <a:solidFill>
                  <a:schemeClr val="tx1">
                    <a:lumMod val="90000"/>
                    <a:lumOff val="10000"/>
                  </a:schemeClr>
                </a:solidFill>
                <a:latin typeface="Chulabhorn Likit Text" panose="00000500000000000000" pitchFamily="2" charset="-34"/>
                <a:cs typeface="Chulabhorn Likit Text" panose="00000500000000000000" pitchFamily="2" charset="-34"/>
              </a:rPr>
              <a:t>(</a:t>
            </a:r>
            <a:r>
              <a:rPr lang="th-TH" sz="11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Chulabhorn Likit Text" panose="00000500000000000000" pitchFamily="2" charset="-34"/>
                <a:cs typeface="Chulabhorn Likit Text" panose="00000500000000000000" pitchFamily="2" charset="-34"/>
              </a:rPr>
              <a:t>วรร</a:t>
            </a:r>
            <a:r>
              <a:rPr lang="th-TH" sz="1100" dirty="0">
                <a:solidFill>
                  <a:schemeClr val="tx1">
                    <a:lumMod val="90000"/>
                    <a:lumOff val="10000"/>
                  </a:schemeClr>
                </a:solidFill>
                <a:latin typeface="Chulabhorn Likit Text" panose="00000500000000000000" pitchFamily="2" charset="-34"/>
                <a:cs typeface="Chulabhorn Likit Text" panose="00000500000000000000" pitchFamily="2" charset="-34"/>
              </a:rPr>
              <a:t>ณวิภา เที่ยงธรรม, 2556)  </a:t>
            </a:r>
            <a:endParaRPr lang="en-US" sz="1200" dirty="0">
              <a:solidFill>
                <a:schemeClr val="tx1">
                  <a:lumMod val="90000"/>
                  <a:lumOff val="10000"/>
                </a:schemeClr>
              </a:solidFill>
              <a:latin typeface="Chulabhorn Likit Text" panose="00000500000000000000" pitchFamily="2" charset="-34"/>
              <a:cs typeface="Chulabhorn Likit Text" panose="00000500000000000000" pitchFamily="2" charset="-34"/>
            </a:endParaRPr>
          </a:p>
        </p:txBody>
      </p:sp>
      <p:pic>
        <p:nvPicPr>
          <p:cNvPr id="1026" name="Picture 2" descr="วิธีส่งเสริมให้เด็กได้ &quot;เคลื่อนไหวร่างกาย&quot; - August 2022 | Motherhood ...">
            <a:extLst>
              <a:ext uri="{FF2B5EF4-FFF2-40B4-BE49-F238E27FC236}">
                <a16:creationId xmlns:a16="http://schemas.microsoft.com/office/drawing/2014/main" id="{FE0F79EC-EA77-BB68-B396-133F25734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184" y="1405053"/>
            <a:ext cx="5413107" cy="360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669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" name="Google Shape;1812;p42"/>
          <p:cNvSpPr txBox="1">
            <a:spLocks noGrp="1"/>
          </p:cNvSpPr>
          <p:nvPr>
            <p:ph type="title"/>
          </p:nvPr>
        </p:nvSpPr>
        <p:spPr>
          <a:xfrm>
            <a:off x="3964579" y="1770507"/>
            <a:ext cx="4335300" cy="129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600" b="0" dirty="0">
                <a:solidFill>
                  <a:schemeClr val="tx1">
                    <a:lumMod val="90000"/>
                    <a:lumOff val="10000"/>
                  </a:schemeClr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ประเภทการเคลื่อนไหวสำหรับเด็กปฐมวัย</a:t>
            </a:r>
            <a:endParaRPr sz="3600" b="0" dirty="0">
              <a:solidFill>
                <a:schemeClr val="tx1">
                  <a:lumMod val="90000"/>
                  <a:lumOff val="10000"/>
                </a:schemeClr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813" name="Google Shape;1813;p42"/>
          <p:cNvSpPr txBox="1">
            <a:spLocks noGrp="1"/>
          </p:cNvSpPr>
          <p:nvPr>
            <p:ph type="subTitle" idx="1"/>
          </p:nvPr>
        </p:nvSpPr>
        <p:spPr>
          <a:xfrm>
            <a:off x="3990867" y="2972043"/>
            <a:ext cx="43353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Itim" panose="00000500000000000000" pitchFamily="2" charset="-34"/>
                <a:cs typeface="Itim" panose="00000500000000000000" pitchFamily="2" charset="-34"/>
              </a:rPr>
              <a:t>Types of movement for early childhood</a:t>
            </a:r>
            <a:endParaRPr sz="1800" dirty="0">
              <a:solidFill>
                <a:schemeClr val="tx1">
                  <a:lumMod val="90000"/>
                  <a:lumOff val="10000"/>
                </a:schemeClr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814" name="Google Shape;1814;p42"/>
          <p:cNvGrpSpPr/>
          <p:nvPr/>
        </p:nvGrpSpPr>
        <p:grpSpPr>
          <a:xfrm>
            <a:off x="-76480" y="228610"/>
            <a:ext cx="4301040" cy="4914781"/>
            <a:chOff x="-76480" y="228610"/>
            <a:chExt cx="4301040" cy="4914781"/>
          </a:xfrm>
        </p:grpSpPr>
        <p:grpSp>
          <p:nvGrpSpPr>
            <p:cNvPr id="1815" name="Google Shape;1815;p42"/>
            <p:cNvGrpSpPr/>
            <p:nvPr/>
          </p:nvGrpSpPr>
          <p:grpSpPr>
            <a:xfrm>
              <a:off x="639900" y="1352616"/>
              <a:ext cx="2879470" cy="3175100"/>
              <a:chOff x="1430652" y="282150"/>
              <a:chExt cx="1438225" cy="1585885"/>
            </a:xfrm>
          </p:grpSpPr>
          <p:sp>
            <p:nvSpPr>
              <p:cNvPr id="1816" name="Google Shape;1816;p42"/>
              <p:cNvSpPr/>
              <p:nvPr/>
            </p:nvSpPr>
            <p:spPr>
              <a:xfrm>
                <a:off x="1884450" y="316625"/>
                <a:ext cx="510125" cy="345300"/>
              </a:xfrm>
              <a:custGeom>
                <a:avLst/>
                <a:gdLst/>
                <a:ahLst/>
                <a:cxnLst/>
                <a:rect l="l" t="t" r="r" b="b"/>
                <a:pathLst>
                  <a:path w="20405" h="13812" extrusionOk="0">
                    <a:moveTo>
                      <a:pt x="8638" y="1"/>
                    </a:moveTo>
                    <a:cubicBezTo>
                      <a:pt x="6747" y="1"/>
                      <a:pt x="4629" y="492"/>
                      <a:pt x="3877" y="2593"/>
                    </a:cubicBezTo>
                    <a:cubicBezTo>
                      <a:pt x="1536" y="3371"/>
                      <a:pt x="1" y="7314"/>
                      <a:pt x="1149" y="10626"/>
                    </a:cubicBezTo>
                    <a:cubicBezTo>
                      <a:pt x="2191" y="13622"/>
                      <a:pt x="4315" y="13811"/>
                      <a:pt x="4835" y="13811"/>
                    </a:cubicBezTo>
                    <a:cubicBezTo>
                      <a:pt x="4911" y="13811"/>
                      <a:pt x="4952" y="13807"/>
                      <a:pt x="4952" y="13807"/>
                    </a:cubicBezTo>
                    <a:cubicBezTo>
                      <a:pt x="4952" y="13807"/>
                      <a:pt x="4619" y="11844"/>
                      <a:pt x="6105" y="11434"/>
                    </a:cubicBezTo>
                    <a:cubicBezTo>
                      <a:pt x="7291" y="11108"/>
                      <a:pt x="6655" y="8815"/>
                      <a:pt x="7450" y="8815"/>
                    </a:cubicBezTo>
                    <a:cubicBezTo>
                      <a:pt x="7651" y="8815"/>
                      <a:pt x="7944" y="8962"/>
                      <a:pt x="8382" y="9326"/>
                    </a:cubicBezTo>
                    <a:cubicBezTo>
                      <a:pt x="10196" y="10831"/>
                      <a:pt x="12552" y="11256"/>
                      <a:pt x="14634" y="11256"/>
                    </a:cubicBezTo>
                    <a:cubicBezTo>
                      <a:pt x="17337" y="11256"/>
                      <a:pt x="19579" y="10540"/>
                      <a:pt x="19579" y="10540"/>
                    </a:cubicBezTo>
                    <a:lnTo>
                      <a:pt x="19581" y="10540"/>
                    </a:lnTo>
                    <a:cubicBezTo>
                      <a:pt x="19581" y="10540"/>
                      <a:pt x="20404" y="1612"/>
                      <a:pt x="10738" y="171"/>
                    </a:cubicBezTo>
                    <a:cubicBezTo>
                      <a:pt x="10149" y="83"/>
                      <a:pt x="9413" y="1"/>
                      <a:pt x="86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7" name="Google Shape;1817;p42"/>
              <p:cNvSpPr/>
              <p:nvPr/>
            </p:nvSpPr>
            <p:spPr>
              <a:xfrm>
                <a:off x="1981525" y="282150"/>
                <a:ext cx="508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5251" fill="none" extrusionOk="0">
                    <a:moveTo>
                      <a:pt x="233" y="5250"/>
                    </a:moveTo>
                    <a:cubicBezTo>
                      <a:pt x="145" y="4010"/>
                      <a:pt x="0" y="2791"/>
                      <a:pt x="378" y="1853"/>
                    </a:cubicBezTo>
                    <a:cubicBezTo>
                      <a:pt x="753" y="916"/>
                      <a:pt x="1344" y="255"/>
                      <a:pt x="2033" y="0"/>
                    </a:cubicBezTo>
                  </a:path>
                </a:pathLst>
              </a:custGeom>
              <a:solidFill>
                <a:schemeClr val="dk2"/>
              </a:solidFill>
              <a:ln w="68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1818;p42"/>
              <p:cNvSpPr/>
              <p:nvPr/>
            </p:nvSpPr>
            <p:spPr>
              <a:xfrm>
                <a:off x="2119625" y="290500"/>
                <a:ext cx="309425" cy="318225"/>
              </a:xfrm>
              <a:custGeom>
                <a:avLst/>
                <a:gdLst/>
                <a:ahLst/>
                <a:cxnLst/>
                <a:rect l="l" t="t" r="r" b="b"/>
                <a:pathLst>
                  <a:path w="12377" h="12729" extrusionOk="0">
                    <a:moveTo>
                      <a:pt x="5181" y="1"/>
                    </a:moveTo>
                    <a:cubicBezTo>
                      <a:pt x="5114" y="1"/>
                      <a:pt x="5047" y="2"/>
                      <a:pt x="4981" y="4"/>
                    </a:cubicBezTo>
                    <a:cubicBezTo>
                      <a:pt x="3161" y="61"/>
                      <a:pt x="1369" y="771"/>
                      <a:pt x="1" y="1974"/>
                    </a:cubicBezTo>
                    <a:lnTo>
                      <a:pt x="4796" y="11078"/>
                    </a:lnTo>
                    <a:cubicBezTo>
                      <a:pt x="5791" y="12139"/>
                      <a:pt x="7245" y="12728"/>
                      <a:pt x="8694" y="12728"/>
                    </a:cubicBezTo>
                    <a:cubicBezTo>
                      <a:pt x="9239" y="12728"/>
                      <a:pt x="9783" y="12645"/>
                      <a:pt x="10301" y="12472"/>
                    </a:cubicBezTo>
                    <a:cubicBezTo>
                      <a:pt x="10890" y="12277"/>
                      <a:pt x="11487" y="11923"/>
                      <a:pt x="11696" y="11339"/>
                    </a:cubicBezTo>
                    <a:cubicBezTo>
                      <a:pt x="11897" y="10776"/>
                      <a:pt x="11510" y="10016"/>
                      <a:pt x="10928" y="10016"/>
                    </a:cubicBezTo>
                    <a:cubicBezTo>
                      <a:pt x="10907" y="10016"/>
                      <a:pt x="10885" y="10017"/>
                      <a:pt x="10864" y="10019"/>
                    </a:cubicBezTo>
                    <a:cubicBezTo>
                      <a:pt x="11830" y="9554"/>
                      <a:pt x="12376" y="8355"/>
                      <a:pt x="12095" y="7321"/>
                    </a:cubicBezTo>
                    <a:cubicBezTo>
                      <a:pt x="11830" y="6343"/>
                      <a:pt x="10849" y="5614"/>
                      <a:pt x="9839" y="5614"/>
                    </a:cubicBezTo>
                    <a:cubicBezTo>
                      <a:pt x="9781" y="5614"/>
                      <a:pt x="9723" y="5616"/>
                      <a:pt x="9665" y="5621"/>
                    </a:cubicBezTo>
                    <a:cubicBezTo>
                      <a:pt x="10442" y="5030"/>
                      <a:pt x="10629" y="3803"/>
                      <a:pt x="10064" y="3008"/>
                    </a:cubicBezTo>
                    <a:cubicBezTo>
                      <a:pt x="9708" y="2508"/>
                      <a:pt x="9091" y="2233"/>
                      <a:pt x="8480" y="2233"/>
                    </a:cubicBezTo>
                    <a:cubicBezTo>
                      <a:pt x="8122" y="2233"/>
                      <a:pt x="7766" y="2328"/>
                      <a:pt x="7467" y="2527"/>
                    </a:cubicBezTo>
                    <a:cubicBezTo>
                      <a:pt x="7932" y="1945"/>
                      <a:pt x="7680" y="1016"/>
                      <a:pt x="7100" y="549"/>
                    </a:cubicBezTo>
                    <a:cubicBezTo>
                      <a:pt x="6572" y="123"/>
                      <a:pt x="5867" y="1"/>
                      <a:pt x="51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9" name="Google Shape;1819;p42"/>
              <p:cNvSpPr/>
              <p:nvPr/>
            </p:nvSpPr>
            <p:spPr>
              <a:xfrm>
                <a:off x="1926025" y="555300"/>
                <a:ext cx="132250" cy="186850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7474" extrusionOk="0">
                    <a:moveTo>
                      <a:pt x="2205" y="0"/>
                    </a:moveTo>
                    <a:lnTo>
                      <a:pt x="257" y="1832"/>
                    </a:lnTo>
                    <a:cubicBezTo>
                      <a:pt x="0" y="2633"/>
                      <a:pt x="86" y="3538"/>
                      <a:pt x="490" y="4276"/>
                    </a:cubicBezTo>
                    <a:cubicBezTo>
                      <a:pt x="894" y="5014"/>
                      <a:pt x="1610" y="5574"/>
                      <a:pt x="2424" y="5786"/>
                    </a:cubicBezTo>
                    <a:cubicBezTo>
                      <a:pt x="2818" y="6786"/>
                      <a:pt x="3873" y="7474"/>
                      <a:pt x="4941" y="7474"/>
                    </a:cubicBezTo>
                    <a:cubicBezTo>
                      <a:pt x="5057" y="7474"/>
                      <a:pt x="5174" y="7466"/>
                      <a:pt x="5290" y="7449"/>
                    </a:cubicBezTo>
                    <a:lnTo>
                      <a:pt x="220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0" name="Google Shape;1820;p42"/>
              <p:cNvSpPr/>
              <p:nvPr/>
            </p:nvSpPr>
            <p:spPr>
              <a:xfrm>
                <a:off x="1857625" y="384250"/>
                <a:ext cx="171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6869" h="1505" fill="none" extrusionOk="0">
                    <a:moveTo>
                      <a:pt x="6869" y="705"/>
                    </a:moveTo>
                    <a:cubicBezTo>
                      <a:pt x="5595" y="466"/>
                      <a:pt x="4100" y="0"/>
                      <a:pt x="2824" y="235"/>
                    </a:cubicBezTo>
                    <a:cubicBezTo>
                      <a:pt x="1546" y="470"/>
                      <a:pt x="503" y="940"/>
                      <a:pt x="0" y="1504"/>
                    </a:cubicBezTo>
                  </a:path>
                </a:pathLst>
              </a:custGeom>
              <a:solidFill>
                <a:schemeClr val="dk2"/>
              </a:solidFill>
              <a:ln w="68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1" name="Google Shape;1821;p42"/>
              <p:cNvSpPr/>
              <p:nvPr/>
            </p:nvSpPr>
            <p:spPr>
              <a:xfrm>
                <a:off x="1430652" y="786025"/>
                <a:ext cx="1438225" cy="1082010"/>
              </a:xfrm>
              <a:custGeom>
                <a:avLst/>
                <a:gdLst/>
                <a:ahLst/>
                <a:cxnLst/>
                <a:rect l="l" t="t" r="r" b="b"/>
                <a:pathLst>
                  <a:path w="57529" h="39475" extrusionOk="0">
                    <a:moveTo>
                      <a:pt x="24005" y="1"/>
                    </a:moveTo>
                    <a:cubicBezTo>
                      <a:pt x="15874" y="565"/>
                      <a:pt x="8160" y="3832"/>
                      <a:pt x="4945" y="10018"/>
                    </a:cubicBezTo>
                    <a:cubicBezTo>
                      <a:pt x="0" y="19528"/>
                      <a:pt x="2654" y="26510"/>
                      <a:pt x="6032" y="26510"/>
                    </a:cubicBezTo>
                    <a:cubicBezTo>
                      <a:pt x="7884" y="26510"/>
                      <a:pt x="9953" y="24413"/>
                      <a:pt x="11109" y="19486"/>
                    </a:cubicBezTo>
                    <a:lnTo>
                      <a:pt x="11109" y="39475"/>
                    </a:lnTo>
                    <a:lnTo>
                      <a:pt x="46062" y="39475"/>
                    </a:lnTo>
                    <a:lnTo>
                      <a:pt x="45739" y="21526"/>
                    </a:lnTo>
                    <a:lnTo>
                      <a:pt x="45739" y="21526"/>
                    </a:lnTo>
                    <a:cubicBezTo>
                      <a:pt x="46622" y="23292"/>
                      <a:pt x="47462" y="25234"/>
                      <a:pt x="49284" y="25234"/>
                    </a:cubicBezTo>
                    <a:cubicBezTo>
                      <a:pt x="49896" y="25234"/>
                      <a:pt x="50618" y="25015"/>
                      <a:pt x="51490" y="24497"/>
                    </a:cubicBezTo>
                    <a:cubicBezTo>
                      <a:pt x="57528" y="20909"/>
                      <a:pt x="52298" y="9842"/>
                      <a:pt x="47085" y="5418"/>
                    </a:cubicBezTo>
                    <a:cubicBezTo>
                      <a:pt x="43348" y="2245"/>
                      <a:pt x="38554" y="565"/>
                      <a:pt x="30768" y="332"/>
                    </a:cubicBezTo>
                    <a:cubicBezTo>
                      <a:pt x="30270" y="1468"/>
                      <a:pt x="28886" y="2824"/>
                      <a:pt x="27639" y="2824"/>
                    </a:cubicBezTo>
                    <a:cubicBezTo>
                      <a:pt x="27565" y="2824"/>
                      <a:pt x="27492" y="2819"/>
                      <a:pt x="27419" y="2809"/>
                    </a:cubicBezTo>
                    <a:cubicBezTo>
                      <a:pt x="26119" y="2633"/>
                      <a:pt x="24194" y="1298"/>
                      <a:pt x="240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2" name="Google Shape;1822;p42"/>
              <p:cNvSpPr/>
              <p:nvPr/>
            </p:nvSpPr>
            <p:spPr>
              <a:xfrm>
                <a:off x="2334050" y="982825"/>
                <a:ext cx="42900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986" extrusionOk="0">
                    <a:moveTo>
                      <a:pt x="1" y="1"/>
                    </a:moveTo>
                    <a:lnTo>
                      <a:pt x="1397" y="1986"/>
                    </a:lnTo>
                    <a:lnTo>
                      <a:pt x="1716" y="8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3" name="Google Shape;1823;p42"/>
              <p:cNvSpPr/>
              <p:nvPr/>
            </p:nvSpPr>
            <p:spPr>
              <a:xfrm>
                <a:off x="2259075" y="838725"/>
                <a:ext cx="48000" cy="42950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1718" extrusionOk="0">
                    <a:moveTo>
                      <a:pt x="0" y="1"/>
                    </a:moveTo>
                    <a:lnTo>
                      <a:pt x="0" y="1718"/>
                    </a:lnTo>
                    <a:lnTo>
                      <a:pt x="1919" y="23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4" name="Google Shape;1824;p42"/>
              <p:cNvSpPr/>
              <p:nvPr/>
            </p:nvSpPr>
            <p:spPr>
              <a:xfrm>
                <a:off x="2078250" y="1033875"/>
                <a:ext cx="49250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1970" h="1907" extrusionOk="0">
                    <a:moveTo>
                      <a:pt x="1647" y="1"/>
                    </a:moveTo>
                    <a:lnTo>
                      <a:pt x="0" y="488"/>
                    </a:lnTo>
                    <a:lnTo>
                      <a:pt x="1970" y="1907"/>
                    </a:lnTo>
                    <a:lnTo>
                      <a:pt x="1970" y="1907"/>
                    </a:lnTo>
                    <a:lnTo>
                      <a:pt x="16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5" name="Google Shape;1825;p42"/>
              <p:cNvSpPr/>
              <p:nvPr/>
            </p:nvSpPr>
            <p:spPr>
              <a:xfrm>
                <a:off x="2478275" y="1559500"/>
                <a:ext cx="48000" cy="42950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1718" extrusionOk="0">
                    <a:moveTo>
                      <a:pt x="0" y="1"/>
                    </a:moveTo>
                    <a:lnTo>
                      <a:pt x="0" y="1718"/>
                    </a:lnTo>
                    <a:lnTo>
                      <a:pt x="1919" y="23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6" name="Google Shape;1826;p42"/>
              <p:cNvSpPr/>
              <p:nvPr/>
            </p:nvSpPr>
            <p:spPr>
              <a:xfrm>
                <a:off x="1941500" y="831050"/>
                <a:ext cx="57000" cy="43775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1751" extrusionOk="0">
                    <a:moveTo>
                      <a:pt x="1456" y="0"/>
                    </a:moveTo>
                    <a:lnTo>
                      <a:pt x="0" y="911"/>
                    </a:lnTo>
                    <a:lnTo>
                      <a:pt x="2280" y="1750"/>
                    </a:lnTo>
                    <a:lnTo>
                      <a:pt x="14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7" name="Google Shape;1827;p42"/>
              <p:cNvSpPr/>
              <p:nvPr/>
            </p:nvSpPr>
            <p:spPr>
              <a:xfrm>
                <a:off x="1825825" y="945600"/>
                <a:ext cx="43350" cy="42950"/>
              </a:xfrm>
              <a:custGeom>
                <a:avLst/>
                <a:gdLst/>
                <a:ahLst/>
                <a:cxnLst/>
                <a:rect l="l" t="t" r="r" b="b"/>
                <a:pathLst>
                  <a:path w="1734" h="1718" extrusionOk="0">
                    <a:moveTo>
                      <a:pt x="1733" y="1"/>
                    </a:moveTo>
                    <a:lnTo>
                      <a:pt x="1" y="945"/>
                    </a:lnTo>
                    <a:lnTo>
                      <a:pt x="1733" y="1718"/>
                    </a:lnTo>
                    <a:lnTo>
                      <a:pt x="173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8" name="Google Shape;1828;p42"/>
              <p:cNvSpPr/>
              <p:nvPr/>
            </p:nvSpPr>
            <p:spPr>
              <a:xfrm>
                <a:off x="1798450" y="1160575"/>
                <a:ext cx="39825" cy="47400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896" extrusionOk="0">
                    <a:moveTo>
                      <a:pt x="1592" y="1"/>
                    </a:moveTo>
                    <a:lnTo>
                      <a:pt x="0" y="646"/>
                    </a:lnTo>
                    <a:lnTo>
                      <a:pt x="1526" y="1896"/>
                    </a:lnTo>
                    <a:lnTo>
                      <a:pt x="1592" y="1"/>
                    </a:lnTo>
                    <a:close/>
                  </a:path>
                </a:pathLst>
              </a:custGeom>
              <a:solidFill>
                <a:srgbClr val="FFC7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9" name="Google Shape;1829;p42"/>
              <p:cNvSpPr/>
              <p:nvPr/>
            </p:nvSpPr>
            <p:spPr>
              <a:xfrm>
                <a:off x="1614275" y="950650"/>
                <a:ext cx="39750" cy="47400"/>
              </a:xfrm>
              <a:custGeom>
                <a:avLst/>
                <a:gdLst/>
                <a:ahLst/>
                <a:cxnLst/>
                <a:rect l="l" t="t" r="r" b="b"/>
                <a:pathLst>
                  <a:path w="1590" h="1896" extrusionOk="0">
                    <a:moveTo>
                      <a:pt x="1590" y="1"/>
                    </a:moveTo>
                    <a:lnTo>
                      <a:pt x="0" y="646"/>
                    </a:lnTo>
                    <a:lnTo>
                      <a:pt x="1526" y="1896"/>
                    </a:lnTo>
                    <a:lnTo>
                      <a:pt x="15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0" name="Google Shape;1830;p42"/>
              <p:cNvSpPr/>
              <p:nvPr/>
            </p:nvSpPr>
            <p:spPr>
              <a:xfrm>
                <a:off x="2194125" y="1193675"/>
                <a:ext cx="39775" cy="47400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1896" extrusionOk="0">
                    <a:moveTo>
                      <a:pt x="1590" y="1"/>
                    </a:moveTo>
                    <a:lnTo>
                      <a:pt x="1" y="646"/>
                    </a:lnTo>
                    <a:lnTo>
                      <a:pt x="1527" y="1896"/>
                    </a:lnTo>
                    <a:lnTo>
                      <a:pt x="1590" y="1"/>
                    </a:lnTo>
                    <a:close/>
                  </a:path>
                </a:pathLst>
              </a:custGeom>
              <a:solidFill>
                <a:srgbClr val="FFC7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1" name="Google Shape;1831;p42"/>
              <p:cNvSpPr/>
              <p:nvPr/>
            </p:nvSpPr>
            <p:spPr>
              <a:xfrm>
                <a:off x="2064850" y="1393825"/>
                <a:ext cx="4295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1734" extrusionOk="0">
                    <a:moveTo>
                      <a:pt x="0" y="1"/>
                    </a:moveTo>
                    <a:lnTo>
                      <a:pt x="945" y="1733"/>
                    </a:lnTo>
                    <a:lnTo>
                      <a:pt x="1718" y="1"/>
                    </a:lnTo>
                    <a:close/>
                  </a:path>
                </a:pathLst>
              </a:custGeom>
              <a:solidFill>
                <a:srgbClr val="FFC7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2" name="Google Shape;1832;p42"/>
              <p:cNvSpPr/>
              <p:nvPr/>
            </p:nvSpPr>
            <p:spPr>
              <a:xfrm>
                <a:off x="1761225" y="1591225"/>
                <a:ext cx="39825" cy="47400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896" extrusionOk="0">
                    <a:moveTo>
                      <a:pt x="1592" y="1"/>
                    </a:moveTo>
                    <a:lnTo>
                      <a:pt x="0" y="649"/>
                    </a:lnTo>
                    <a:lnTo>
                      <a:pt x="1526" y="1896"/>
                    </a:lnTo>
                    <a:lnTo>
                      <a:pt x="159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3" name="Google Shape;1833;p42"/>
              <p:cNvSpPr/>
              <p:nvPr/>
            </p:nvSpPr>
            <p:spPr>
              <a:xfrm>
                <a:off x="2244475" y="1512900"/>
                <a:ext cx="474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1597" extrusionOk="0">
                    <a:moveTo>
                      <a:pt x="1261" y="1"/>
                    </a:moveTo>
                    <a:lnTo>
                      <a:pt x="0" y="1518"/>
                    </a:lnTo>
                    <a:lnTo>
                      <a:pt x="1895" y="1597"/>
                    </a:lnTo>
                    <a:lnTo>
                      <a:pt x="1895" y="1597"/>
                    </a:lnTo>
                    <a:lnTo>
                      <a:pt x="1261" y="1"/>
                    </a:lnTo>
                    <a:close/>
                  </a:path>
                </a:pathLst>
              </a:custGeom>
              <a:solidFill>
                <a:srgbClr val="FFC7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4" name="Google Shape;1834;p42"/>
              <p:cNvSpPr/>
              <p:nvPr/>
            </p:nvSpPr>
            <p:spPr>
              <a:xfrm>
                <a:off x="2030200" y="1652125"/>
                <a:ext cx="46150" cy="42175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687" extrusionOk="0">
                    <a:moveTo>
                      <a:pt x="1529" y="0"/>
                    </a:moveTo>
                    <a:lnTo>
                      <a:pt x="1" y="1245"/>
                    </a:lnTo>
                    <a:lnTo>
                      <a:pt x="1845" y="1687"/>
                    </a:lnTo>
                    <a:lnTo>
                      <a:pt x="1529" y="0"/>
                    </a:lnTo>
                    <a:close/>
                  </a:path>
                </a:pathLst>
              </a:custGeom>
              <a:solidFill>
                <a:srgbClr val="FFC7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5" name="Google Shape;1835;p42"/>
              <p:cNvSpPr/>
              <p:nvPr/>
            </p:nvSpPr>
            <p:spPr>
              <a:xfrm>
                <a:off x="2558575" y="898775"/>
                <a:ext cx="38775" cy="4927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971" extrusionOk="0">
                    <a:moveTo>
                      <a:pt x="77" y="1"/>
                    </a:moveTo>
                    <a:lnTo>
                      <a:pt x="1" y="1970"/>
                    </a:lnTo>
                    <a:lnTo>
                      <a:pt x="1" y="1970"/>
                    </a:lnTo>
                    <a:lnTo>
                      <a:pt x="1551" y="881"/>
                    </a:lnTo>
                    <a:lnTo>
                      <a:pt x="7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6" name="Google Shape;1836;p42"/>
              <p:cNvSpPr/>
              <p:nvPr/>
            </p:nvSpPr>
            <p:spPr>
              <a:xfrm>
                <a:off x="2643825" y="1070325"/>
                <a:ext cx="37900" cy="49325"/>
              </a:xfrm>
              <a:custGeom>
                <a:avLst/>
                <a:gdLst/>
                <a:ahLst/>
                <a:cxnLst/>
                <a:rect l="l" t="t" r="r" b="b"/>
                <a:pathLst>
                  <a:path w="1516" h="1973" extrusionOk="0">
                    <a:moveTo>
                      <a:pt x="1" y="1"/>
                    </a:moveTo>
                    <a:lnTo>
                      <a:pt x="18" y="1973"/>
                    </a:lnTo>
                    <a:lnTo>
                      <a:pt x="1516" y="80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C7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7" name="Google Shape;1837;p42"/>
              <p:cNvSpPr/>
              <p:nvPr/>
            </p:nvSpPr>
            <p:spPr>
              <a:xfrm>
                <a:off x="1895775" y="1402900"/>
                <a:ext cx="45025" cy="46625"/>
              </a:xfrm>
              <a:custGeom>
                <a:avLst/>
                <a:gdLst/>
                <a:ahLst/>
                <a:cxnLst/>
                <a:rect l="l" t="t" r="r" b="b"/>
                <a:pathLst>
                  <a:path w="1801" h="1865" extrusionOk="0">
                    <a:moveTo>
                      <a:pt x="641" y="0"/>
                    </a:moveTo>
                    <a:lnTo>
                      <a:pt x="0" y="1864"/>
                    </a:lnTo>
                    <a:lnTo>
                      <a:pt x="1801" y="1267"/>
                    </a:lnTo>
                    <a:lnTo>
                      <a:pt x="641" y="0"/>
                    </a:lnTo>
                    <a:close/>
                  </a:path>
                </a:pathLst>
              </a:custGeom>
              <a:solidFill>
                <a:srgbClr val="FFC7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8" name="Google Shape;1838;p42"/>
              <p:cNvSpPr/>
              <p:nvPr/>
            </p:nvSpPr>
            <p:spPr>
              <a:xfrm>
                <a:off x="1519525" y="1173525"/>
                <a:ext cx="45025" cy="46700"/>
              </a:xfrm>
              <a:custGeom>
                <a:avLst/>
                <a:gdLst/>
                <a:ahLst/>
                <a:cxnLst/>
                <a:rect l="l" t="t" r="r" b="b"/>
                <a:pathLst>
                  <a:path w="1801" h="1868" extrusionOk="0">
                    <a:moveTo>
                      <a:pt x="641" y="1"/>
                    </a:moveTo>
                    <a:lnTo>
                      <a:pt x="0" y="1867"/>
                    </a:lnTo>
                    <a:lnTo>
                      <a:pt x="1801" y="1268"/>
                    </a:lnTo>
                    <a:lnTo>
                      <a:pt x="641" y="1"/>
                    </a:lnTo>
                    <a:close/>
                  </a:path>
                </a:pathLst>
              </a:custGeom>
              <a:solidFill>
                <a:srgbClr val="FFC7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9" name="Google Shape;1839;p42"/>
              <p:cNvSpPr/>
              <p:nvPr/>
            </p:nvSpPr>
            <p:spPr>
              <a:xfrm>
                <a:off x="2423600" y="1249725"/>
                <a:ext cx="44975" cy="466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865" extrusionOk="0">
                    <a:moveTo>
                      <a:pt x="641" y="1"/>
                    </a:moveTo>
                    <a:lnTo>
                      <a:pt x="0" y="1865"/>
                    </a:lnTo>
                    <a:lnTo>
                      <a:pt x="1798" y="1268"/>
                    </a:lnTo>
                    <a:lnTo>
                      <a:pt x="641" y="1"/>
                    </a:lnTo>
                    <a:close/>
                  </a:path>
                </a:pathLst>
              </a:custGeom>
              <a:solidFill>
                <a:srgbClr val="FFC7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0" name="Google Shape;1840;p42"/>
              <p:cNvSpPr/>
              <p:nvPr/>
            </p:nvSpPr>
            <p:spPr>
              <a:xfrm>
                <a:off x="2685825" y="1260500"/>
                <a:ext cx="45050" cy="46625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1865" extrusionOk="0">
                    <a:moveTo>
                      <a:pt x="642" y="0"/>
                    </a:moveTo>
                    <a:lnTo>
                      <a:pt x="1" y="1864"/>
                    </a:lnTo>
                    <a:lnTo>
                      <a:pt x="1" y="1864"/>
                    </a:lnTo>
                    <a:lnTo>
                      <a:pt x="1801" y="1267"/>
                    </a:lnTo>
                    <a:lnTo>
                      <a:pt x="642" y="0"/>
                    </a:lnTo>
                    <a:close/>
                  </a:path>
                </a:pathLst>
              </a:custGeom>
              <a:solidFill>
                <a:srgbClr val="FFC7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42"/>
              <p:cNvSpPr/>
              <p:nvPr/>
            </p:nvSpPr>
            <p:spPr>
              <a:xfrm>
                <a:off x="2003425" y="435775"/>
                <a:ext cx="332025" cy="363200"/>
              </a:xfrm>
              <a:custGeom>
                <a:avLst/>
                <a:gdLst/>
                <a:ahLst/>
                <a:cxnLst/>
                <a:rect l="l" t="t" r="r" b="b"/>
                <a:pathLst>
                  <a:path w="13281" h="14528" extrusionOk="0">
                    <a:moveTo>
                      <a:pt x="6438" y="1"/>
                    </a:moveTo>
                    <a:cubicBezTo>
                      <a:pt x="6118" y="1"/>
                      <a:pt x="5793" y="27"/>
                      <a:pt x="5466" y="80"/>
                    </a:cubicBezTo>
                    <a:cubicBezTo>
                      <a:pt x="2209" y="612"/>
                      <a:pt x="0" y="3684"/>
                      <a:pt x="532" y="6940"/>
                    </a:cubicBezTo>
                    <a:lnTo>
                      <a:pt x="953" y="9513"/>
                    </a:lnTo>
                    <a:cubicBezTo>
                      <a:pt x="1431" y="12445"/>
                      <a:pt x="3965" y="14527"/>
                      <a:pt x="6842" y="14527"/>
                    </a:cubicBezTo>
                    <a:cubicBezTo>
                      <a:pt x="7163" y="14527"/>
                      <a:pt x="7488" y="14501"/>
                      <a:pt x="7815" y="14448"/>
                    </a:cubicBezTo>
                    <a:cubicBezTo>
                      <a:pt x="11072" y="13914"/>
                      <a:pt x="13281" y="10842"/>
                      <a:pt x="12747" y="7586"/>
                    </a:cubicBezTo>
                    <a:lnTo>
                      <a:pt x="12325" y="5012"/>
                    </a:lnTo>
                    <a:cubicBezTo>
                      <a:pt x="11847" y="2083"/>
                      <a:pt x="9313" y="1"/>
                      <a:pt x="6438" y="1"/>
                    </a:cubicBezTo>
                    <a:close/>
                  </a:path>
                </a:pathLst>
              </a:custGeom>
              <a:solidFill>
                <a:srgbClr val="FFC9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42"/>
              <p:cNvSpPr/>
              <p:nvPr/>
            </p:nvSpPr>
            <p:spPr>
              <a:xfrm>
                <a:off x="2004300" y="658275"/>
                <a:ext cx="232225" cy="311025"/>
              </a:xfrm>
              <a:custGeom>
                <a:avLst/>
                <a:gdLst/>
                <a:ahLst/>
                <a:cxnLst/>
                <a:rect l="l" t="t" r="r" b="b"/>
                <a:pathLst>
                  <a:path w="9289" h="12441" extrusionOk="0">
                    <a:moveTo>
                      <a:pt x="231" y="1"/>
                    </a:moveTo>
                    <a:lnTo>
                      <a:pt x="231" y="4946"/>
                    </a:lnTo>
                    <a:cubicBezTo>
                      <a:pt x="117" y="7144"/>
                      <a:pt x="0" y="12440"/>
                      <a:pt x="5385" y="12440"/>
                    </a:cubicBezTo>
                    <a:cubicBezTo>
                      <a:pt x="9289" y="12440"/>
                      <a:pt x="9172" y="8292"/>
                      <a:pt x="9287" y="6094"/>
                    </a:cubicBezTo>
                    <a:lnTo>
                      <a:pt x="9074" y="462"/>
                    </a:lnTo>
                    <a:lnTo>
                      <a:pt x="231" y="1"/>
                    </a:lnTo>
                    <a:close/>
                  </a:path>
                </a:pathLst>
              </a:custGeom>
              <a:solidFill>
                <a:srgbClr val="FFC9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42"/>
              <p:cNvSpPr/>
              <p:nvPr/>
            </p:nvSpPr>
            <p:spPr>
              <a:xfrm>
                <a:off x="2042725" y="644100"/>
                <a:ext cx="89500" cy="87025"/>
              </a:xfrm>
              <a:custGeom>
                <a:avLst/>
                <a:gdLst/>
                <a:ahLst/>
                <a:cxnLst/>
                <a:rect l="l" t="t" r="r" b="b"/>
                <a:pathLst>
                  <a:path w="3580" h="3481" extrusionOk="0">
                    <a:moveTo>
                      <a:pt x="1794" y="1"/>
                    </a:moveTo>
                    <a:cubicBezTo>
                      <a:pt x="1761" y="1"/>
                      <a:pt x="1727" y="2"/>
                      <a:pt x="1693" y="4"/>
                    </a:cubicBezTo>
                    <a:cubicBezTo>
                      <a:pt x="734" y="56"/>
                      <a:pt x="0" y="877"/>
                      <a:pt x="53" y="1837"/>
                    </a:cubicBezTo>
                    <a:cubicBezTo>
                      <a:pt x="104" y="2764"/>
                      <a:pt x="872" y="3480"/>
                      <a:pt x="1790" y="3480"/>
                    </a:cubicBezTo>
                    <a:cubicBezTo>
                      <a:pt x="1822" y="3480"/>
                      <a:pt x="1854" y="3479"/>
                      <a:pt x="1887" y="3477"/>
                    </a:cubicBezTo>
                    <a:cubicBezTo>
                      <a:pt x="2846" y="3422"/>
                      <a:pt x="3580" y="2601"/>
                      <a:pt x="3527" y="1644"/>
                    </a:cubicBezTo>
                    <a:cubicBezTo>
                      <a:pt x="3474" y="718"/>
                      <a:pt x="2710" y="1"/>
                      <a:pt x="1794" y="1"/>
                    </a:cubicBezTo>
                    <a:close/>
                  </a:path>
                </a:pathLst>
              </a:custGeom>
              <a:solidFill>
                <a:srgbClr val="F286A2">
                  <a:alpha val="6391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42"/>
              <p:cNvSpPr/>
              <p:nvPr/>
            </p:nvSpPr>
            <p:spPr>
              <a:xfrm>
                <a:off x="2272800" y="630150"/>
                <a:ext cx="89550" cy="86975"/>
              </a:xfrm>
              <a:custGeom>
                <a:avLst/>
                <a:gdLst/>
                <a:ahLst/>
                <a:cxnLst/>
                <a:rect l="l" t="t" r="r" b="b"/>
                <a:pathLst>
                  <a:path w="3582" h="3479" extrusionOk="0">
                    <a:moveTo>
                      <a:pt x="1794" y="1"/>
                    </a:moveTo>
                    <a:cubicBezTo>
                      <a:pt x="1760" y="1"/>
                      <a:pt x="1727" y="2"/>
                      <a:pt x="1693" y="4"/>
                    </a:cubicBezTo>
                    <a:cubicBezTo>
                      <a:pt x="736" y="56"/>
                      <a:pt x="0" y="878"/>
                      <a:pt x="55" y="1837"/>
                    </a:cubicBezTo>
                    <a:cubicBezTo>
                      <a:pt x="106" y="2761"/>
                      <a:pt x="872" y="3478"/>
                      <a:pt x="1788" y="3478"/>
                    </a:cubicBezTo>
                    <a:cubicBezTo>
                      <a:pt x="1821" y="3478"/>
                      <a:pt x="1855" y="3477"/>
                      <a:pt x="1889" y="3475"/>
                    </a:cubicBezTo>
                    <a:cubicBezTo>
                      <a:pt x="2846" y="3423"/>
                      <a:pt x="3582" y="2601"/>
                      <a:pt x="3527" y="1644"/>
                    </a:cubicBezTo>
                    <a:cubicBezTo>
                      <a:pt x="3476" y="718"/>
                      <a:pt x="2710" y="1"/>
                      <a:pt x="1794" y="1"/>
                    </a:cubicBezTo>
                    <a:close/>
                  </a:path>
                </a:pathLst>
              </a:custGeom>
              <a:solidFill>
                <a:srgbClr val="F286A2">
                  <a:alpha val="6391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42"/>
              <p:cNvSpPr/>
              <p:nvPr/>
            </p:nvSpPr>
            <p:spPr>
              <a:xfrm>
                <a:off x="1932875" y="564650"/>
                <a:ext cx="132100" cy="113150"/>
              </a:xfrm>
              <a:custGeom>
                <a:avLst/>
                <a:gdLst/>
                <a:ahLst/>
                <a:cxnLst/>
                <a:rect l="l" t="t" r="r" b="b"/>
                <a:pathLst>
                  <a:path w="5284" h="4526" extrusionOk="0">
                    <a:moveTo>
                      <a:pt x="2378" y="1"/>
                    </a:moveTo>
                    <a:cubicBezTo>
                      <a:pt x="1738" y="1"/>
                      <a:pt x="1132" y="259"/>
                      <a:pt x="734" y="766"/>
                    </a:cubicBezTo>
                    <a:cubicBezTo>
                      <a:pt x="1" y="1702"/>
                      <a:pt x="258" y="3131"/>
                      <a:pt x="1312" y="3959"/>
                    </a:cubicBezTo>
                    <a:cubicBezTo>
                      <a:pt x="1795" y="4339"/>
                      <a:pt x="2362" y="4526"/>
                      <a:pt x="2905" y="4526"/>
                    </a:cubicBezTo>
                    <a:cubicBezTo>
                      <a:pt x="3545" y="4526"/>
                      <a:pt x="4152" y="4267"/>
                      <a:pt x="4548" y="3761"/>
                    </a:cubicBezTo>
                    <a:cubicBezTo>
                      <a:pt x="5284" y="2824"/>
                      <a:pt x="5027" y="1394"/>
                      <a:pt x="3973" y="569"/>
                    </a:cubicBezTo>
                    <a:cubicBezTo>
                      <a:pt x="3489" y="188"/>
                      <a:pt x="2922" y="1"/>
                      <a:pt x="2378" y="1"/>
                    </a:cubicBezTo>
                    <a:close/>
                  </a:path>
                </a:pathLst>
              </a:custGeom>
              <a:solidFill>
                <a:srgbClr val="FFC9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6" name="Google Shape;1846;p42"/>
              <p:cNvSpPr/>
              <p:nvPr/>
            </p:nvSpPr>
            <p:spPr>
              <a:xfrm>
                <a:off x="1981125" y="595600"/>
                <a:ext cx="6185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2474" h="1026" fill="none" extrusionOk="0">
                    <a:moveTo>
                      <a:pt x="1" y="0"/>
                    </a:moveTo>
                    <a:cubicBezTo>
                      <a:pt x="1017" y="112"/>
                      <a:pt x="1907" y="380"/>
                      <a:pt x="2473" y="1026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42"/>
              <p:cNvSpPr/>
              <p:nvPr/>
            </p:nvSpPr>
            <p:spPr>
              <a:xfrm>
                <a:off x="2084400" y="585900"/>
                <a:ext cx="103450" cy="58600"/>
              </a:xfrm>
              <a:custGeom>
                <a:avLst/>
                <a:gdLst/>
                <a:ahLst/>
                <a:cxnLst/>
                <a:rect l="l" t="t" r="r" b="b"/>
                <a:pathLst>
                  <a:path w="4138" h="2344" extrusionOk="0">
                    <a:moveTo>
                      <a:pt x="2199" y="1"/>
                    </a:moveTo>
                    <a:cubicBezTo>
                      <a:pt x="2135" y="1"/>
                      <a:pt x="2069" y="3"/>
                      <a:pt x="2003" y="6"/>
                    </a:cubicBezTo>
                    <a:cubicBezTo>
                      <a:pt x="881" y="70"/>
                      <a:pt x="0" y="641"/>
                      <a:pt x="35" y="1286"/>
                    </a:cubicBezTo>
                    <a:cubicBezTo>
                      <a:pt x="68" y="1892"/>
                      <a:pt x="902" y="2344"/>
                      <a:pt x="1936" y="2344"/>
                    </a:cubicBezTo>
                    <a:cubicBezTo>
                      <a:pt x="2000" y="2344"/>
                      <a:pt x="2066" y="2342"/>
                      <a:pt x="2132" y="2338"/>
                    </a:cubicBezTo>
                    <a:cubicBezTo>
                      <a:pt x="3256" y="2274"/>
                      <a:pt x="4137" y="1704"/>
                      <a:pt x="4100" y="1058"/>
                    </a:cubicBezTo>
                    <a:cubicBezTo>
                      <a:pt x="4067" y="453"/>
                      <a:pt x="3233" y="1"/>
                      <a:pt x="21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42"/>
              <p:cNvSpPr/>
              <p:nvPr/>
            </p:nvSpPr>
            <p:spPr>
              <a:xfrm>
                <a:off x="2107725" y="595050"/>
                <a:ext cx="56725" cy="5237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2095" extrusionOk="0">
                    <a:moveTo>
                      <a:pt x="1198" y="1"/>
                    </a:moveTo>
                    <a:cubicBezTo>
                      <a:pt x="1178" y="1"/>
                      <a:pt x="1158" y="1"/>
                      <a:pt x="1138" y="2"/>
                    </a:cubicBezTo>
                    <a:lnTo>
                      <a:pt x="1017" y="9"/>
                    </a:lnTo>
                    <a:cubicBezTo>
                      <a:pt x="442" y="40"/>
                      <a:pt x="0" y="534"/>
                      <a:pt x="33" y="1109"/>
                    </a:cubicBezTo>
                    <a:cubicBezTo>
                      <a:pt x="65" y="1665"/>
                      <a:pt x="526" y="2094"/>
                      <a:pt x="1077" y="2094"/>
                    </a:cubicBezTo>
                    <a:cubicBezTo>
                      <a:pt x="1095" y="2094"/>
                      <a:pt x="1114" y="2094"/>
                      <a:pt x="1133" y="2093"/>
                    </a:cubicBezTo>
                    <a:lnTo>
                      <a:pt x="1254" y="2086"/>
                    </a:lnTo>
                    <a:cubicBezTo>
                      <a:pt x="1829" y="2053"/>
                      <a:pt x="2269" y="1562"/>
                      <a:pt x="2238" y="986"/>
                    </a:cubicBezTo>
                    <a:cubicBezTo>
                      <a:pt x="2206" y="431"/>
                      <a:pt x="1747" y="1"/>
                      <a:pt x="11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1849;p42"/>
              <p:cNvSpPr/>
              <p:nvPr/>
            </p:nvSpPr>
            <p:spPr>
              <a:xfrm>
                <a:off x="2227825" y="570425"/>
                <a:ext cx="103450" cy="58550"/>
              </a:xfrm>
              <a:custGeom>
                <a:avLst/>
                <a:gdLst/>
                <a:ahLst/>
                <a:cxnLst/>
                <a:rect l="l" t="t" r="r" b="b"/>
                <a:pathLst>
                  <a:path w="4138" h="2342" extrusionOk="0">
                    <a:moveTo>
                      <a:pt x="2205" y="0"/>
                    </a:moveTo>
                    <a:cubicBezTo>
                      <a:pt x="2139" y="0"/>
                      <a:pt x="2071" y="2"/>
                      <a:pt x="2003" y="6"/>
                    </a:cubicBezTo>
                    <a:cubicBezTo>
                      <a:pt x="881" y="67"/>
                      <a:pt x="1" y="641"/>
                      <a:pt x="36" y="1284"/>
                    </a:cubicBezTo>
                    <a:cubicBezTo>
                      <a:pt x="69" y="1889"/>
                      <a:pt x="903" y="2341"/>
                      <a:pt x="1936" y="2341"/>
                    </a:cubicBezTo>
                    <a:cubicBezTo>
                      <a:pt x="2001" y="2341"/>
                      <a:pt x="2067" y="2339"/>
                      <a:pt x="2133" y="2336"/>
                    </a:cubicBezTo>
                    <a:cubicBezTo>
                      <a:pt x="3255" y="2272"/>
                      <a:pt x="4138" y="1701"/>
                      <a:pt x="4100" y="1058"/>
                    </a:cubicBezTo>
                    <a:cubicBezTo>
                      <a:pt x="4067" y="453"/>
                      <a:pt x="3236" y="0"/>
                      <a:pt x="22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" name="Google Shape;1850;p42"/>
              <p:cNvSpPr/>
              <p:nvPr/>
            </p:nvSpPr>
            <p:spPr>
              <a:xfrm>
                <a:off x="2254900" y="582425"/>
                <a:ext cx="56350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2254" h="2080" extrusionOk="0">
                    <a:moveTo>
                      <a:pt x="1189" y="1"/>
                    </a:moveTo>
                    <a:cubicBezTo>
                      <a:pt x="1169" y="1"/>
                      <a:pt x="1149" y="1"/>
                      <a:pt x="1129" y="2"/>
                    </a:cubicBezTo>
                    <a:lnTo>
                      <a:pt x="1010" y="9"/>
                    </a:lnTo>
                    <a:cubicBezTo>
                      <a:pt x="439" y="40"/>
                      <a:pt x="0" y="529"/>
                      <a:pt x="33" y="1100"/>
                    </a:cubicBezTo>
                    <a:cubicBezTo>
                      <a:pt x="63" y="1651"/>
                      <a:pt x="520" y="2079"/>
                      <a:pt x="1064" y="2079"/>
                    </a:cubicBezTo>
                    <a:cubicBezTo>
                      <a:pt x="1084" y="2079"/>
                      <a:pt x="1104" y="2079"/>
                      <a:pt x="1125" y="2077"/>
                    </a:cubicBezTo>
                    <a:lnTo>
                      <a:pt x="1245" y="2071"/>
                    </a:lnTo>
                    <a:cubicBezTo>
                      <a:pt x="1816" y="2040"/>
                      <a:pt x="2253" y="1550"/>
                      <a:pt x="2220" y="980"/>
                    </a:cubicBezTo>
                    <a:cubicBezTo>
                      <a:pt x="2191" y="427"/>
                      <a:pt x="1734" y="1"/>
                      <a:pt x="11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1" name="Google Shape;1851;p42"/>
              <p:cNvSpPr/>
              <p:nvPr/>
            </p:nvSpPr>
            <p:spPr>
              <a:xfrm>
                <a:off x="2213500" y="615200"/>
                <a:ext cx="2370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948" h="2113" fill="none" extrusionOk="0">
                    <a:moveTo>
                      <a:pt x="146" y="0"/>
                    </a:moveTo>
                    <a:cubicBezTo>
                      <a:pt x="73" y="237"/>
                      <a:pt x="1" y="485"/>
                      <a:pt x="27" y="731"/>
                    </a:cubicBezTo>
                    <a:cubicBezTo>
                      <a:pt x="53" y="979"/>
                      <a:pt x="207" y="1232"/>
                      <a:pt x="449" y="1293"/>
                    </a:cubicBezTo>
                    <a:cubicBezTo>
                      <a:pt x="574" y="1324"/>
                      <a:pt x="714" y="1309"/>
                      <a:pt x="818" y="1384"/>
                    </a:cubicBezTo>
                    <a:cubicBezTo>
                      <a:pt x="945" y="1476"/>
                      <a:pt x="947" y="1673"/>
                      <a:pt x="868" y="1810"/>
                    </a:cubicBezTo>
                    <a:cubicBezTo>
                      <a:pt x="789" y="1943"/>
                      <a:pt x="651" y="2031"/>
                      <a:pt x="519" y="2113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2" name="Google Shape;1852;p42"/>
              <p:cNvSpPr/>
              <p:nvPr/>
            </p:nvSpPr>
            <p:spPr>
              <a:xfrm>
                <a:off x="2087475" y="770825"/>
                <a:ext cx="122150" cy="34375"/>
              </a:xfrm>
              <a:custGeom>
                <a:avLst/>
                <a:gdLst/>
                <a:ahLst/>
                <a:cxnLst/>
                <a:rect l="l" t="t" r="r" b="b"/>
                <a:pathLst>
                  <a:path w="4886" h="1375" fill="none" extrusionOk="0">
                    <a:moveTo>
                      <a:pt x="4886" y="958"/>
                    </a:moveTo>
                    <a:cubicBezTo>
                      <a:pt x="2563" y="1375"/>
                      <a:pt x="1146" y="830"/>
                      <a:pt x="0" y="0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3" name="Google Shape;1853;p42"/>
              <p:cNvSpPr/>
              <p:nvPr/>
            </p:nvSpPr>
            <p:spPr>
              <a:xfrm>
                <a:off x="2082800" y="552275"/>
                <a:ext cx="73700" cy="38350"/>
              </a:xfrm>
              <a:custGeom>
                <a:avLst/>
                <a:gdLst/>
                <a:ahLst/>
                <a:cxnLst/>
                <a:rect l="l" t="t" r="r" b="b"/>
                <a:pathLst>
                  <a:path w="2948" h="1534" fill="none" extrusionOk="0">
                    <a:moveTo>
                      <a:pt x="0" y="1533"/>
                    </a:moveTo>
                    <a:cubicBezTo>
                      <a:pt x="240" y="872"/>
                      <a:pt x="1511" y="1"/>
                      <a:pt x="2947" y="506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4" name="Google Shape;1854;p42"/>
              <p:cNvSpPr/>
              <p:nvPr/>
            </p:nvSpPr>
            <p:spPr>
              <a:xfrm>
                <a:off x="2241500" y="521425"/>
                <a:ext cx="76050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3042" h="1356" fill="none" extrusionOk="0">
                    <a:moveTo>
                      <a:pt x="3042" y="1355"/>
                    </a:moveTo>
                    <a:cubicBezTo>
                      <a:pt x="2732" y="725"/>
                      <a:pt x="1371" y="1"/>
                      <a:pt x="1" y="662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5" name="Google Shape;1855;p42"/>
              <p:cNvSpPr/>
              <p:nvPr/>
            </p:nvSpPr>
            <p:spPr>
              <a:xfrm>
                <a:off x="2160200" y="675250"/>
                <a:ext cx="53825" cy="34175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1367" fill="none" extrusionOk="0">
                    <a:moveTo>
                      <a:pt x="2152" y="591"/>
                    </a:moveTo>
                    <a:cubicBezTo>
                      <a:pt x="1399" y="1366"/>
                      <a:pt x="1" y="918"/>
                      <a:pt x="104" y="0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6" name="Google Shape;1856;p42"/>
              <p:cNvSpPr/>
              <p:nvPr/>
            </p:nvSpPr>
            <p:spPr>
              <a:xfrm>
                <a:off x="2001325" y="402425"/>
                <a:ext cx="402350" cy="206325"/>
              </a:xfrm>
              <a:custGeom>
                <a:avLst/>
                <a:gdLst/>
                <a:ahLst/>
                <a:cxnLst/>
                <a:rect l="l" t="t" r="r" b="b"/>
                <a:pathLst>
                  <a:path w="16094" h="8253" extrusionOk="0">
                    <a:moveTo>
                      <a:pt x="6326" y="0"/>
                    </a:moveTo>
                    <a:cubicBezTo>
                      <a:pt x="6258" y="0"/>
                      <a:pt x="6200" y="2"/>
                      <a:pt x="6154" y="7"/>
                    </a:cubicBezTo>
                    <a:cubicBezTo>
                      <a:pt x="4441" y="165"/>
                      <a:pt x="2737" y="878"/>
                      <a:pt x="1604" y="2176"/>
                    </a:cubicBezTo>
                    <a:cubicBezTo>
                      <a:pt x="473" y="3474"/>
                      <a:pt x="1" y="5389"/>
                      <a:pt x="629" y="6992"/>
                    </a:cubicBezTo>
                    <a:cubicBezTo>
                      <a:pt x="798" y="7422"/>
                      <a:pt x="1055" y="7839"/>
                      <a:pt x="1452" y="8079"/>
                    </a:cubicBezTo>
                    <a:cubicBezTo>
                      <a:pt x="1640" y="8191"/>
                      <a:pt x="1864" y="8252"/>
                      <a:pt x="2084" y="8252"/>
                    </a:cubicBezTo>
                    <a:cubicBezTo>
                      <a:pt x="2328" y="8252"/>
                      <a:pt x="2566" y="8176"/>
                      <a:pt x="2743" y="8008"/>
                    </a:cubicBezTo>
                    <a:cubicBezTo>
                      <a:pt x="3079" y="7690"/>
                      <a:pt x="3044" y="7033"/>
                      <a:pt x="2627" y="6834"/>
                    </a:cubicBezTo>
                    <a:lnTo>
                      <a:pt x="2627" y="6834"/>
                    </a:lnTo>
                    <a:cubicBezTo>
                      <a:pt x="2674" y="6840"/>
                      <a:pt x="2722" y="6843"/>
                      <a:pt x="2769" y="6843"/>
                    </a:cubicBezTo>
                    <a:cubicBezTo>
                      <a:pt x="3285" y="6843"/>
                      <a:pt x="3792" y="6471"/>
                      <a:pt x="3927" y="5968"/>
                    </a:cubicBezTo>
                    <a:cubicBezTo>
                      <a:pt x="4030" y="5580"/>
                      <a:pt x="3903" y="5152"/>
                      <a:pt x="3633" y="4855"/>
                    </a:cubicBezTo>
                    <a:lnTo>
                      <a:pt x="3633" y="4855"/>
                    </a:lnTo>
                    <a:cubicBezTo>
                      <a:pt x="4089" y="5178"/>
                      <a:pt x="4570" y="5468"/>
                      <a:pt x="5113" y="5593"/>
                    </a:cubicBezTo>
                    <a:cubicBezTo>
                      <a:pt x="5275" y="5631"/>
                      <a:pt x="5446" y="5651"/>
                      <a:pt x="5616" y="5651"/>
                    </a:cubicBezTo>
                    <a:cubicBezTo>
                      <a:pt x="6175" y="5651"/>
                      <a:pt x="6736" y="5438"/>
                      <a:pt x="7041" y="4980"/>
                    </a:cubicBezTo>
                    <a:cubicBezTo>
                      <a:pt x="7262" y="4644"/>
                      <a:pt x="7265" y="4183"/>
                      <a:pt x="7096" y="3825"/>
                    </a:cubicBezTo>
                    <a:lnTo>
                      <a:pt x="7096" y="3825"/>
                    </a:lnTo>
                    <a:cubicBezTo>
                      <a:pt x="7333" y="4034"/>
                      <a:pt x="7565" y="4247"/>
                      <a:pt x="7814" y="4442"/>
                    </a:cubicBezTo>
                    <a:cubicBezTo>
                      <a:pt x="8280" y="4809"/>
                      <a:pt x="8835" y="5114"/>
                      <a:pt x="9427" y="5114"/>
                    </a:cubicBezTo>
                    <a:cubicBezTo>
                      <a:pt x="9437" y="5114"/>
                      <a:pt x="9448" y="5114"/>
                      <a:pt x="9458" y="5114"/>
                    </a:cubicBezTo>
                    <a:cubicBezTo>
                      <a:pt x="10064" y="5103"/>
                      <a:pt x="10688" y="4677"/>
                      <a:pt x="10752" y="4076"/>
                    </a:cubicBezTo>
                    <a:cubicBezTo>
                      <a:pt x="10769" y="3924"/>
                      <a:pt x="10734" y="3773"/>
                      <a:pt x="10666" y="3636"/>
                    </a:cubicBezTo>
                    <a:lnTo>
                      <a:pt x="10666" y="3636"/>
                    </a:lnTo>
                    <a:cubicBezTo>
                      <a:pt x="11011" y="3830"/>
                      <a:pt x="11349" y="4045"/>
                      <a:pt x="11707" y="4212"/>
                    </a:cubicBezTo>
                    <a:cubicBezTo>
                      <a:pt x="12043" y="4370"/>
                      <a:pt x="12435" y="4471"/>
                      <a:pt x="12809" y="4471"/>
                    </a:cubicBezTo>
                    <a:cubicBezTo>
                      <a:pt x="13230" y="4471"/>
                      <a:pt x="13628" y="4343"/>
                      <a:pt x="13894" y="4021"/>
                    </a:cubicBezTo>
                    <a:cubicBezTo>
                      <a:pt x="16094" y="1344"/>
                      <a:pt x="8024" y="0"/>
                      <a:pt x="63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7" name="Google Shape;1857;p42"/>
              <p:cNvSpPr/>
              <p:nvPr/>
            </p:nvSpPr>
            <p:spPr>
              <a:xfrm>
                <a:off x="1952100" y="831200"/>
                <a:ext cx="361725" cy="186125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7445" fill="none" extrusionOk="0">
                    <a:moveTo>
                      <a:pt x="281" y="1"/>
                    </a:moveTo>
                    <a:cubicBezTo>
                      <a:pt x="281" y="1"/>
                      <a:pt x="0" y="7445"/>
                      <a:pt x="7233" y="7227"/>
                    </a:cubicBezTo>
                    <a:cubicBezTo>
                      <a:pt x="14468" y="7008"/>
                      <a:pt x="12685" y="1"/>
                      <a:pt x="12685" y="1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8" name="Google Shape;1858;p42"/>
              <p:cNvSpPr/>
              <p:nvPr/>
            </p:nvSpPr>
            <p:spPr>
              <a:xfrm>
                <a:off x="1562451" y="1053251"/>
                <a:ext cx="1154125" cy="530675"/>
              </a:xfrm>
              <a:custGeom>
                <a:avLst/>
                <a:gdLst/>
                <a:ahLst/>
                <a:cxnLst/>
                <a:rect l="l" t="t" r="r" b="b"/>
                <a:pathLst>
                  <a:path w="46165" h="24441" extrusionOk="0">
                    <a:moveTo>
                      <a:pt x="301" y="1"/>
                    </a:moveTo>
                    <a:cubicBezTo>
                      <a:pt x="134" y="1"/>
                      <a:pt x="0" y="135"/>
                      <a:pt x="0" y="302"/>
                    </a:cubicBezTo>
                    <a:lnTo>
                      <a:pt x="0" y="24140"/>
                    </a:lnTo>
                    <a:cubicBezTo>
                      <a:pt x="0" y="24307"/>
                      <a:pt x="134" y="24441"/>
                      <a:pt x="301" y="24441"/>
                    </a:cubicBezTo>
                    <a:lnTo>
                      <a:pt x="45864" y="24441"/>
                    </a:lnTo>
                    <a:cubicBezTo>
                      <a:pt x="46031" y="24441"/>
                      <a:pt x="46165" y="24307"/>
                      <a:pt x="46165" y="24140"/>
                    </a:cubicBezTo>
                    <a:lnTo>
                      <a:pt x="46165" y="302"/>
                    </a:lnTo>
                    <a:cubicBezTo>
                      <a:pt x="46165" y="135"/>
                      <a:pt x="46031" y="1"/>
                      <a:pt x="458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500" b="1" dirty="0">
                    <a:solidFill>
                      <a:schemeClr val="dk1"/>
                    </a:solidFill>
                    <a:latin typeface="Itim" panose="00000500000000000000" pitchFamily="2" charset="-34"/>
                    <a:ea typeface="Inter Tight SemiBold"/>
                    <a:cs typeface="Itim" panose="00000500000000000000" pitchFamily="2" charset="-34"/>
                    <a:sym typeface="Inter Tight SemiBold"/>
                  </a:rPr>
                  <a:t>Movement</a:t>
                </a:r>
                <a:endParaRPr sz="2500" b="1" dirty="0">
                  <a:solidFill>
                    <a:schemeClr val="dk1"/>
                  </a:solidFill>
                  <a:latin typeface="Itim" panose="00000500000000000000" pitchFamily="2" charset="-34"/>
                  <a:ea typeface="Inter Tight SemiBold"/>
                  <a:cs typeface="Itim" panose="00000500000000000000" pitchFamily="2" charset="-34"/>
                  <a:sym typeface="Inter Tight SemiBold"/>
                </a:endParaRPr>
              </a:p>
            </p:txBody>
          </p:sp>
          <p:sp>
            <p:nvSpPr>
              <p:cNvPr id="1859" name="Google Shape;1859;p42"/>
              <p:cNvSpPr/>
              <p:nvPr/>
            </p:nvSpPr>
            <p:spPr>
              <a:xfrm>
                <a:off x="2531925" y="1155700"/>
                <a:ext cx="280250" cy="320950"/>
              </a:xfrm>
              <a:custGeom>
                <a:avLst/>
                <a:gdLst/>
                <a:ahLst/>
                <a:cxnLst/>
                <a:rect l="l" t="t" r="r" b="b"/>
                <a:pathLst>
                  <a:path w="11210" h="12838" extrusionOk="0">
                    <a:moveTo>
                      <a:pt x="7362" y="0"/>
                    </a:moveTo>
                    <a:lnTo>
                      <a:pt x="7362" y="2229"/>
                    </a:lnTo>
                    <a:cubicBezTo>
                      <a:pt x="7362" y="2229"/>
                      <a:pt x="6359" y="2446"/>
                      <a:pt x="4666" y="2446"/>
                    </a:cubicBezTo>
                    <a:cubicBezTo>
                      <a:pt x="4408" y="2446"/>
                      <a:pt x="4134" y="2440"/>
                      <a:pt x="3844" y="2429"/>
                    </a:cubicBezTo>
                    <a:cubicBezTo>
                      <a:pt x="3575" y="2418"/>
                      <a:pt x="3198" y="2362"/>
                      <a:pt x="2858" y="2362"/>
                    </a:cubicBezTo>
                    <a:cubicBezTo>
                      <a:pt x="2352" y="2362"/>
                      <a:pt x="1926" y="2487"/>
                      <a:pt x="2055" y="3070"/>
                    </a:cubicBezTo>
                    <a:cubicBezTo>
                      <a:pt x="2268" y="4043"/>
                      <a:pt x="5469" y="4961"/>
                      <a:pt x="5950" y="5272"/>
                    </a:cubicBezTo>
                    <a:cubicBezTo>
                      <a:pt x="4886" y="5193"/>
                      <a:pt x="3082" y="4494"/>
                      <a:pt x="2115" y="4494"/>
                    </a:cubicBezTo>
                    <a:cubicBezTo>
                      <a:pt x="1720" y="4494"/>
                      <a:pt x="1465" y="4610"/>
                      <a:pt x="1455" y="4932"/>
                    </a:cubicBezTo>
                    <a:cubicBezTo>
                      <a:pt x="1440" y="5455"/>
                      <a:pt x="2222" y="6267"/>
                      <a:pt x="2918" y="6820"/>
                    </a:cubicBezTo>
                    <a:cubicBezTo>
                      <a:pt x="2913" y="6820"/>
                      <a:pt x="2909" y="6820"/>
                      <a:pt x="2905" y="6820"/>
                    </a:cubicBezTo>
                    <a:cubicBezTo>
                      <a:pt x="0" y="6820"/>
                      <a:pt x="3247" y="9779"/>
                      <a:pt x="5930" y="10152"/>
                    </a:cubicBezTo>
                    <a:cubicBezTo>
                      <a:pt x="5881" y="10166"/>
                      <a:pt x="5822" y="10172"/>
                      <a:pt x="5754" y="10172"/>
                    </a:cubicBezTo>
                    <a:cubicBezTo>
                      <a:pt x="5240" y="10172"/>
                      <a:pt x="4245" y="9813"/>
                      <a:pt x="3619" y="9813"/>
                    </a:cubicBezTo>
                    <a:cubicBezTo>
                      <a:pt x="3188" y="9813"/>
                      <a:pt x="2932" y="9984"/>
                      <a:pt x="3133" y="10562"/>
                    </a:cubicBezTo>
                    <a:cubicBezTo>
                      <a:pt x="3292" y="11021"/>
                      <a:pt x="5735" y="12838"/>
                      <a:pt x="7737" y="12838"/>
                    </a:cubicBezTo>
                    <a:cubicBezTo>
                      <a:pt x="8389" y="12838"/>
                      <a:pt x="8995" y="12644"/>
                      <a:pt x="9459" y="12148"/>
                    </a:cubicBezTo>
                    <a:cubicBezTo>
                      <a:pt x="10230" y="11322"/>
                      <a:pt x="10559" y="10171"/>
                      <a:pt x="10640" y="9045"/>
                    </a:cubicBezTo>
                    <a:cubicBezTo>
                      <a:pt x="11209" y="1210"/>
                      <a:pt x="8469" y="1291"/>
                      <a:pt x="7362" y="0"/>
                    </a:cubicBezTo>
                    <a:close/>
                  </a:path>
                </a:pathLst>
              </a:custGeom>
              <a:solidFill>
                <a:srgbClr val="FFC9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0" name="Google Shape;1860;p42"/>
              <p:cNvSpPr/>
              <p:nvPr/>
            </p:nvSpPr>
            <p:spPr>
              <a:xfrm>
                <a:off x="2679950" y="1283825"/>
                <a:ext cx="9187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3675" h="368" fill="none" extrusionOk="0">
                    <a:moveTo>
                      <a:pt x="3674" y="132"/>
                    </a:moveTo>
                    <a:cubicBezTo>
                      <a:pt x="2462" y="367"/>
                      <a:pt x="1195" y="321"/>
                      <a:pt x="1" y="0"/>
                    </a:cubicBezTo>
                    <a:cubicBezTo>
                      <a:pt x="53" y="27"/>
                      <a:pt x="104" y="53"/>
                      <a:pt x="156" y="79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1" name="Google Shape;1861;p42"/>
              <p:cNvSpPr/>
              <p:nvPr/>
            </p:nvSpPr>
            <p:spPr>
              <a:xfrm>
                <a:off x="2708325" y="1204925"/>
                <a:ext cx="2747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302" fill="none" extrusionOk="0">
                    <a:moveTo>
                      <a:pt x="1099" y="12"/>
                    </a:moveTo>
                    <a:lnTo>
                      <a:pt x="1" y="302"/>
                    </a:lnTo>
                    <a:lnTo>
                      <a:pt x="1097" y="1"/>
                    </a:ln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2" name="Google Shape;1862;p42"/>
              <p:cNvSpPr/>
              <p:nvPr/>
            </p:nvSpPr>
            <p:spPr>
              <a:xfrm>
                <a:off x="2605025" y="1326575"/>
                <a:ext cx="154925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6197" h="1224" fill="none" extrusionOk="0">
                    <a:moveTo>
                      <a:pt x="6197" y="1224"/>
                    </a:moveTo>
                    <a:cubicBezTo>
                      <a:pt x="4080" y="1204"/>
                      <a:pt x="1968" y="787"/>
                      <a:pt x="0" y="1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3" name="Google Shape;1863;p42"/>
              <p:cNvSpPr/>
              <p:nvPr/>
            </p:nvSpPr>
            <p:spPr>
              <a:xfrm>
                <a:off x="2681825" y="1409025"/>
                <a:ext cx="60500" cy="2075"/>
              </a:xfrm>
              <a:custGeom>
                <a:avLst/>
                <a:gdLst/>
                <a:ahLst/>
                <a:cxnLst/>
                <a:rect l="l" t="t" r="r" b="b"/>
                <a:pathLst>
                  <a:path w="2420" h="83" fill="none" extrusionOk="0">
                    <a:moveTo>
                      <a:pt x="2420" y="82"/>
                    </a:moveTo>
                    <a:cubicBezTo>
                      <a:pt x="1614" y="54"/>
                      <a:pt x="806" y="27"/>
                      <a:pt x="0" y="1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4" name="Google Shape;1864;p42"/>
              <p:cNvSpPr/>
              <p:nvPr/>
            </p:nvSpPr>
            <p:spPr>
              <a:xfrm>
                <a:off x="1465675" y="1155700"/>
                <a:ext cx="280225" cy="320950"/>
              </a:xfrm>
              <a:custGeom>
                <a:avLst/>
                <a:gdLst/>
                <a:ahLst/>
                <a:cxnLst/>
                <a:rect l="l" t="t" r="r" b="b"/>
                <a:pathLst>
                  <a:path w="11209" h="12838" extrusionOk="0">
                    <a:moveTo>
                      <a:pt x="3847" y="0"/>
                    </a:moveTo>
                    <a:cubicBezTo>
                      <a:pt x="2743" y="1291"/>
                      <a:pt x="0" y="1210"/>
                      <a:pt x="569" y="9045"/>
                    </a:cubicBezTo>
                    <a:cubicBezTo>
                      <a:pt x="650" y="10171"/>
                      <a:pt x="982" y="11322"/>
                      <a:pt x="1752" y="12148"/>
                    </a:cubicBezTo>
                    <a:cubicBezTo>
                      <a:pt x="2216" y="12644"/>
                      <a:pt x="2821" y="12838"/>
                      <a:pt x="3473" y="12838"/>
                    </a:cubicBezTo>
                    <a:cubicBezTo>
                      <a:pt x="5474" y="12838"/>
                      <a:pt x="7918" y="11021"/>
                      <a:pt x="8078" y="10562"/>
                    </a:cubicBezTo>
                    <a:cubicBezTo>
                      <a:pt x="8279" y="9984"/>
                      <a:pt x="8023" y="9813"/>
                      <a:pt x="7591" y="9813"/>
                    </a:cubicBezTo>
                    <a:cubicBezTo>
                      <a:pt x="6965" y="9813"/>
                      <a:pt x="5970" y="10172"/>
                      <a:pt x="5455" y="10172"/>
                    </a:cubicBezTo>
                    <a:cubicBezTo>
                      <a:pt x="5387" y="10172"/>
                      <a:pt x="5328" y="10166"/>
                      <a:pt x="5279" y="10152"/>
                    </a:cubicBezTo>
                    <a:cubicBezTo>
                      <a:pt x="7962" y="9779"/>
                      <a:pt x="11209" y="6820"/>
                      <a:pt x="8307" y="6820"/>
                    </a:cubicBezTo>
                    <a:cubicBezTo>
                      <a:pt x="8302" y="6820"/>
                      <a:pt x="8298" y="6820"/>
                      <a:pt x="8294" y="6820"/>
                    </a:cubicBezTo>
                    <a:cubicBezTo>
                      <a:pt x="8990" y="6267"/>
                      <a:pt x="9769" y="5455"/>
                      <a:pt x="9754" y="4932"/>
                    </a:cubicBezTo>
                    <a:cubicBezTo>
                      <a:pt x="9744" y="4610"/>
                      <a:pt x="9489" y="4494"/>
                      <a:pt x="9095" y="4494"/>
                    </a:cubicBezTo>
                    <a:cubicBezTo>
                      <a:pt x="8128" y="4494"/>
                      <a:pt x="6325" y="5193"/>
                      <a:pt x="5261" y="5272"/>
                    </a:cubicBezTo>
                    <a:cubicBezTo>
                      <a:pt x="5742" y="4961"/>
                      <a:pt x="8944" y="4043"/>
                      <a:pt x="9157" y="3070"/>
                    </a:cubicBezTo>
                    <a:cubicBezTo>
                      <a:pt x="9284" y="2487"/>
                      <a:pt x="8859" y="2362"/>
                      <a:pt x="8352" y="2362"/>
                    </a:cubicBezTo>
                    <a:cubicBezTo>
                      <a:pt x="8012" y="2362"/>
                      <a:pt x="7635" y="2418"/>
                      <a:pt x="7365" y="2429"/>
                    </a:cubicBezTo>
                    <a:cubicBezTo>
                      <a:pt x="7075" y="2440"/>
                      <a:pt x="6801" y="2446"/>
                      <a:pt x="6543" y="2446"/>
                    </a:cubicBezTo>
                    <a:cubicBezTo>
                      <a:pt x="4850" y="2446"/>
                      <a:pt x="3847" y="2229"/>
                      <a:pt x="3847" y="2229"/>
                    </a:cubicBezTo>
                    <a:lnTo>
                      <a:pt x="3847" y="0"/>
                    </a:lnTo>
                    <a:close/>
                  </a:path>
                </a:pathLst>
              </a:custGeom>
              <a:solidFill>
                <a:srgbClr val="FFC9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5" name="Google Shape;1865;p42"/>
              <p:cNvSpPr/>
              <p:nvPr/>
            </p:nvSpPr>
            <p:spPr>
              <a:xfrm>
                <a:off x="1506000" y="1283825"/>
                <a:ext cx="9187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3675" h="368" fill="none" extrusionOk="0">
                    <a:moveTo>
                      <a:pt x="1" y="132"/>
                    </a:moveTo>
                    <a:cubicBezTo>
                      <a:pt x="1215" y="367"/>
                      <a:pt x="2482" y="321"/>
                      <a:pt x="3675" y="0"/>
                    </a:cubicBezTo>
                    <a:cubicBezTo>
                      <a:pt x="3624" y="27"/>
                      <a:pt x="3571" y="53"/>
                      <a:pt x="3521" y="79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6" name="Google Shape;1866;p42"/>
              <p:cNvSpPr/>
              <p:nvPr/>
            </p:nvSpPr>
            <p:spPr>
              <a:xfrm>
                <a:off x="1542025" y="1204925"/>
                <a:ext cx="2747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302" fill="none" extrusionOk="0">
                    <a:moveTo>
                      <a:pt x="0" y="12"/>
                    </a:moveTo>
                    <a:lnTo>
                      <a:pt x="1098" y="302"/>
                    </a:lnTo>
                    <a:lnTo>
                      <a:pt x="3" y="1"/>
                    </a:ln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7" name="Google Shape;1867;p42"/>
              <p:cNvSpPr/>
              <p:nvPr/>
            </p:nvSpPr>
            <p:spPr>
              <a:xfrm>
                <a:off x="1517875" y="1326575"/>
                <a:ext cx="154925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6197" h="1224" fill="none" extrusionOk="0">
                    <a:moveTo>
                      <a:pt x="0" y="1224"/>
                    </a:moveTo>
                    <a:cubicBezTo>
                      <a:pt x="2119" y="1204"/>
                      <a:pt x="4232" y="787"/>
                      <a:pt x="6197" y="1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8" name="Google Shape;1868;p42"/>
              <p:cNvSpPr/>
              <p:nvPr/>
            </p:nvSpPr>
            <p:spPr>
              <a:xfrm>
                <a:off x="1535500" y="1409025"/>
                <a:ext cx="60500" cy="2075"/>
              </a:xfrm>
              <a:custGeom>
                <a:avLst/>
                <a:gdLst/>
                <a:ahLst/>
                <a:cxnLst/>
                <a:rect l="l" t="t" r="r" b="b"/>
                <a:pathLst>
                  <a:path w="2420" h="83" fill="none" extrusionOk="0">
                    <a:moveTo>
                      <a:pt x="0" y="82"/>
                    </a:moveTo>
                    <a:cubicBezTo>
                      <a:pt x="808" y="54"/>
                      <a:pt x="1614" y="27"/>
                      <a:pt x="2420" y="1"/>
                    </a:cubicBezTo>
                  </a:path>
                </a:pathLst>
              </a:custGeom>
              <a:noFill/>
              <a:ln w="6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69" name="Google Shape;1869;p42"/>
            <p:cNvSpPr/>
            <p:nvPr/>
          </p:nvSpPr>
          <p:spPr>
            <a:xfrm>
              <a:off x="-76480" y="4000513"/>
              <a:ext cx="4152197" cy="1142878"/>
            </a:xfrm>
            <a:custGeom>
              <a:avLst/>
              <a:gdLst/>
              <a:ahLst/>
              <a:cxnLst/>
              <a:rect l="l" t="t" r="r" b="b"/>
              <a:pathLst>
                <a:path w="109932" h="36269" extrusionOk="0">
                  <a:moveTo>
                    <a:pt x="54967" y="1"/>
                  </a:moveTo>
                  <a:cubicBezTo>
                    <a:pt x="30299" y="1"/>
                    <a:pt x="31433" y="16467"/>
                    <a:pt x="31433" y="16467"/>
                  </a:cubicBezTo>
                  <a:cubicBezTo>
                    <a:pt x="29486" y="15616"/>
                    <a:pt x="27759" y="15257"/>
                    <a:pt x="26233" y="15257"/>
                  </a:cubicBezTo>
                  <a:cubicBezTo>
                    <a:pt x="18142" y="15257"/>
                    <a:pt x="15672" y="25321"/>
                    <a:pt x="15672" y="25321"/>
                  </a:cubicBezTo>
                  <a:cubicBezTo>
                    <a:pt x="4274" y="25321"/>
                    <a:pt x="0" y="36268"/>
                    <a:pt x="0" y="36268"/>
                  </a:cubicBezTo>
                  <a:lnTo>
                    <a:pt x="109931" y="36268"/>
                  </a:lnTo>
                  <a:cubicBezTo>
                    <a:pt x="109931" y="36268"/>
                    <a:pt x="105657" y="25321"/>
                    <a:pt x="94259" y="25321"/>
                  </a:cubicBezTo>
                  <a:cubicBezTo>
                    <a:pt x="94259" y="25321"/>
                    <a:pt x="91789" y="15257"/>
                    <a:pt x="83699" y="15257"/>
                  </a:cubicBezTo>
                  <a:cubicBezTo>
                    <a:pt x="82173" y="15257"/>
                    <a:pt x="80447" y="15616"/>
                    <a:pt x="78500" y="16467"/>
                  </a:cubicBezTo>
                  <a:cubicBezTo>
                    <a:pt x="78500" y="16467"/>
                    <a:pt x="79634" y="1"/>
                    <a:pt x="549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42"/>
            <p:cNvSpPr/>
            <p:nvPr/>
          </p:nvSpPr>
          <p:spPr>
            <a:xfrm>
              <a:off x="-9752" y="4133338"/>
              <a:ext cx="2631940" cy="1009960"/>
            </a:xfrm>
            <a:custGeom>
              <a:avLst/>
              <a:gdLst/>
              <a:ahLst/>
              <a:cxnLst/>
              <a:rect l="l" t="t" r="r" b="b"/>
              <a:pathLst>
                <a:path w="65765" h="34647" extrusionOk="0">
                  <a:moveTo>
                    <a:pt x="7241" y="1"/>
                  </a:moveTo>
                  <a:cubicBezTo>
                    <a:pt x="5062" y="1"/>
                    <a:pt x="2656" y="160"/>
                    <a:pt x="0" y="511"/>
                  </a:cubicBezTo>
                  <a:lnTo>
                    <a:pt x="0" y="34646"/>
                  </a:lnTo>
                  <a:lnTo>
                    <a:pt x="65765" y="34646"/>
                  </a:lnTo>
                  <a:cubicBezTo>
                    <a:pt x="65765" y="34646"/>
                    <a:pt x="60651" y="24343"/>
                    <a:pt x="47013" y="24343"/>
                  </a:cubicBezTo>
                  <a:cubicBezTo>
                    <a:pt x="47013" y="24343"/>
                    <a:pt x="44058" y="14871"/>
                    <a:pt x="34377" y="14871"/>
                  </a:cubicBezTo>
                  <a:cubicBezTo>
                    <a:pt x="32551" y="14871"/>
                    <a:pt x="30486" y="15208"/>
                    <a:pt x="28156" y="16010"/>
                  </a:cubicBezTo>
                  <a:cubicBezTo>
                    <a:pt x="28156" y="16010"/>
                    <a:pt x="29067" y="1"/>
                    <a:pt x="7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71" name="Google Shape;1871;p42"/>
            <p:cNvGrpSpPr/>
            <p:nvPr/>
          </p:nvGrpSpPr>
          <p:grpSpPr>
            <a:xfrm>
              <a:off x="227485" y="4285700"/>
              <a:ext cx="2365126" cy="675906"/>
              <a:chOff x="227485" y="4285700"/>
              <a:chExt cx="2365126" cy="675906"/>
            </a:xfrm>
          </p:grpSpPr>
          <p:sp>
            <p:nvSpPr>
              <p:cNvPr id="1872" name="Google Shape;1872;p42"/>
              <p:cNvSpPr/>
              <p:nvPr/>
            </p:nvSpPr>
            <p:spPr>
              <a:xfrm flipH="1">
                <a:off x="2059322" y="4285700"/>
                <a:ext cx="303319" cy="303319"/>
              </a:xfrm>
              <a:custGeom>
                <a:avLst/>
                <a:gdLst/>
                <a:ahLst/>
                <a:cxnLst/>
                <a:rect l="l" t="t" r="r" b="b"/>
                <a:pathLst>
                  <a:path w="9132" h="9132" extrusionOk="0">
                    <a:moveTo>
                      <a:pt x="4566" y="0"/>
                    </a:moveTo>
                    <a:cubicBezTo>
                      <a:pt x="4085" y="3697"/>
                      <a:pt x="3695" y="4085"/>
                      <a:pt x="0" y="4566"/>
                    </a:cubicBezTo>
                    <a:cubicBezTo>
                      <a:pt x="3695" y="5047"/>
                      <a:pt x="4085" y="5435"/>
                      <a:pt x="4566" y="9132"/>
                    </a:cubicBezTo>
                    <a:cubicBezTo>
                      <a:pt x="5044" y="5435"/>
                      <a:pt x="5435" y="5047"/>
                      <a:pt x="9131" y="4566"/>
                    </a:cubicBezTo>
                    <a:cubicBezTo>
                      <a:pt x="5435" y="4085"/>
                      <a:pt x="5044" y="3697"/>
                      <a:pt x="45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3" name="Google Shape;1873;p42"/>
              <p:cNvSpPr/>
              <p:nvPr/>
            </p:nvSpPr>
            <p:spPr>
              <a:xfrm flipH="1">
                <a:off x="2380135" y="4561446"/>
                <a:ext cx="212476" cy="212510"/>
              </a:xfrm>
              <a:custGeom>
                <a:avLst/>
                <a:gdLst/>
                <a:ahLst/>
                <a:cxnLst/>
                <a:rect l="l" t="t" r="r" b="b"/>
                <a:pathLst>
                  <a:path w="6397" h="6398" extrusionOk="0">
                    <a:moveTo>
                      <a:pt x="3199" y="1"/>
                    </a:moveTo>
                    <a:cubicBezTo>
                      <a:pt x="2863" y="2591"/>
                      <a:pt x="2590" y="2862"/>
                      <a:pt x="0" y="3200"/>
                    </a:cubicBezTo>
                    <a:cubicBezTo>
                      <a:pt x="2590" y="3536"/>
                      <a:pt x="2863" y="3809"/>
                      <a:pt x="3199" y="6397"/>
                    </a:cubicBezTo>
                    <a:cubicBezTo>
                      <a:pt x="3535" y="3809"/>
                      <a:pt x="3808" y="3536"/>
                      <a:pt x="6396" y="3200"/>
                    </a:cubicBezTo>
                    <a:cubicBezTo>
                      <a:pt x="3808" y="2864"/>
                      <a:pt x="3535" y="2591"/>
                      <a:pt x="31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4" name="Google Shape;1874;p42"/>
              <p:cNvSpPr/>
              <p:nvPr/>
            </p:nvSpPr>
            <p:spPr>
              <a:xfrm flipH="1">
                <a:off x="227485" y="4749096"/>
                <a:ext cx="212476" cy="212510"/>
              </a:xfrm>
              <a:custGeom>
                <a:avLst/>
                <a:gdLst/>
                <a:ahLst/>
                <a:cxnLst/>
                <a:rect l="l" t="t" r="r" b="b"/>
                <a:pathLst>
                  <a:path w="6397" h="6398" extrusionOk="0">
                    <a:moveTo>
                      <a:pt x="3199" y="1"/>
                    </a:moveTo>
                    <a:cubicBezTo>
                      <a:pt x="2863" y="2591"/>
                      <a:pt x="2590" y="2862"/>
                      <a:pt x="0" y="3200"/>
                    </a:cubicBezTo>
                    <a:cubicBezTo>
                      <a:pt x="2590" y="3536"/>
                      <a:pt x="2863" y="3809"/>
                      <a:pt x="3199" y="6397"/>
                    </a:cubicBezTo>
                    <a:cubicBezTo>
                      <a:pt x="3535" y="3809"/>
                      <a:pt x="3808" y="3536"/>
                      <a:pt x="6396" y="3200"/>
                    </a:cubicBezTo>
                    <a:cubicBezTo>
                      <a:pt x="3808" y="2864"/>
                      <a:pt x="3535" y="2591"/>
                      <a:pt x="31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75" name="Google Shape;1875;p42"/>
            <p:cNvGrpSpPr/>
            <p:nvPr/>
          </p:nvGrpSpPr>
          <p:grpSpPr>
            <a:xfrm>
              <a:off x="3760221" y="4285712"/>
              <a:ext cx="464339" cy="411032"/>
              <a:chOff x="859100" y="238200"/>
              <a:chExt cx="5915150" cy="5236075"/>
            </a:xfrm>
          </p:grpSpPr>
          <p:sp>
            <p:nvSpPr>
              <p:cNvPr id="1876" name="Google Shape;1876;p42"/>
              <p:cNvSpPr/>
              <p:nvPr/>
            </p:nvSpPr>
            <p:spPr>
              <a:xfrm>
                <a:off x="859100" y="238200"/>
                <a:ext cx="5915150" cy="5236075"/>
              </a:xfrm>
              <a:custGeom>
                <a:avLst/>
                <a:gdLst/>
                <a:ahLst/>
                <a:cxnLst/>
                <a:rect l="l" t="t" r="r" b="b"/>
                <a:pathLst>
                  <a:path w="236606" h="209443" extrusionOk="0">
                    <a:moveTo>
                      <a:pt x="98579" y="84632"/>
                    </a:moveTo>
                    <a:lnTo>
                      <a:pt x="98579" y="84632"/>
                    </a:lnTo>
                    <a:cubicBezTo>
                      <a:pt x="98584" y="84636"/>
                      <a:pt x="98588" y="84640"/>
                      <a:pt x="98593" y="84643"/>
                    </a:cubicBezTo>
                    <a:cubicBezTo>
                      <a:pt x="98591" y="84646"/>
                      <a:pt x="98590" y="84647"/>
                      <a:pt x="98588" y="84647"/>
                    </a:cubicBezTo>
                    <a:cubicBezTo>
                      <a:pt x="98584" y="84647"/>
                      <a:pt x="98581" y="84641"/>
                      <a:pt x="98579" y="84632"/>
                    </a:cubicBezTo>
                    <a:close/>
                    <a:moveTo>
                      <a:pt x="101994" y="3602"/>
                    </a:moveTo>
                    <a:cubicBezTo>
                      <a:pt x="126466" y="3655"/>
                      <a:pt x="140662" y="44676"/>
                      <a:pt x="139924" y="65233"/>
                    </a:cubicBezTo>
                    <a:lnTo>
                      <a:pt x="139726" y="72213"/>
                    </a:lnTo>
                    <a:cubicBezTo>
                      <a:pt x="152935" y="54536"/>
                      <a:pt x="168311" y="35337"/>
                      <a:pt x="190021" y="28338"/>
                    </a:cubicBezTo>
                    <a:cubicBezTo>
                      <a:pt x="192578" y="27470"/>
                      <a:pt x="195152" y="27066"/>
                      <a:pt x="197686" y="27066"/>
                    </a:cubicBezTo>
                    <a:cubicBezTo>
                      <a:pt x="206771" y="27066"/>
                      <a:pt x="215342" y="32255"/>
                      <a:pt x="220774" y="39826"/>
                    </a:cubicBezTo>
                    <a:cubicBezTo>
                      <a:pt x="230443" y="52335"/>
                      <a:pt x="236605" y="70948"/>
                      <a:pt x="223443" y="83332"/>
                    </a:cubicBezTo>
                    <a:cubicBezTo>
                      <a:pt x="210855" y="95182"/>
                      <a:pt x="192730" y="99572"/>
                      <a:pt x="175983" y="101865"/>
                    </a:cubicBezTo>
                    <a:cubicBezTo>
                      <a:pt x="184076" y="105662"/>
                      <a:pt x="191840" y="110328"/>
                      <a:pt x="198958" y="115759"/>
                    </a:cubicBezTo>
                    <a:cubicBezTo>
                      <a:pt x="220748" y="132058"/>
                      <a:pt x="231781" y="154316"/>
                      <a:pt x="208462" y="175228"/>
                    </a:cubicBezTo>
                    <a:cubicBezTo>
                      <a:pt x="199698" y="183539"/>
                      <a:pt x="190930" y="187261"/>
                      <a:pt x="182522" y="187261"/>
                    </a:cubicBezTo>
                    <a:cubicBezTo>
                      <a:pt x="170158" y="187261"/>
                      <a:pt x="158574" y="179214"/>
                      <a:pt x="148927" y="165876"/>
                    </a:cubicBezTo>
                    <a:cubicBezTo>
                      <a:pt x="142989" y="157954"/>
                      <a:pt x="138362" y="148924"/>
                      <a:pt x="134539" y="139875"/>
                    </a:cubicBezTo>
                    <a:cubicBezTo>
                      <a:pt x="127184" y="161974"/>
                      <a:pt x="116059" y="189386"/>
                      <a:pt x="95008" y="201368"/>
                    </a:cubicBezTo>
                    <a:cubicBezTo>
                      <a:pt x="91289" y="203371"/>
                      <a:pt x="87288" y="204270"/>
                      <a:pt x="83275" y="204270"/>
                    </a:cubicBezTo>
                    <a:cubicBezTo>
                      <a:pt x="73005" y="204270"/>
                      <a:pt x="62654" y="198382"/>
                      <a:pt x="56754" y="190051"/>
                    </a:cubicBezTo>
                    <a:cubicBezTo>
                      <a:pt x="43526" y="168947"/>
                      <a:pt x="64538" y="140705"/>
                      <a:pt x="78656" y="124999"/>
                    </a:cubicBezTo>
                    <a:lnTo>
                      <a:pt x="78656" y="124999"/>
                    </a:lnTo>
                    <a:cubicBezTo>
                      <a:pt x="73869" y="125306"/>
                      <a:pt x="69013" y="125507"/>
                      <a:pt x="64152" y="125507"/>
                    </a:cubicBezTo>
                    <a:cubicBezTo>
                      <a:pt x="58679" y="125507"/>
                      <a:pt x="53200" y="125253"/>
                      <a:pt x="47804" y="124611"/>
                    </a:cubicBezTo>
                    <a:cubicBezTo>
                      <a:pt x="32645" y="122673"/>
                      <a:pt x="13274" y="118369"/>
                      <a:pt x="7461" y="102630"/>
                    </a:cubicBezTo>
                    <a:cubicBezTo>
                      <a:pt x="4930" y="95149"/>
                      <a:pt x="6374" y="86449"/>
                      <a:pt x="9458" y="79298"/>
                    </a:cubicBezTo>
                    <a:cubicBezTo>
                      <a:pt x="12543" y="71739"/>
                      <a:pt x="19463" y="66637"/>
                      <a:pt x="27412" y="65062"/>
                    </a:cubicBezTo>
                    <a:cubicBezTo>
                      <a:pt x="30584" y="64521"/>
                      <a:pt x="33764" y="64274"/>
                      <a:pt x="36940" y="64274"/>
                    </a:cubicBezTo>
                    <a:cubicBezTo>
                      <a:pt x="54436" y="64274"/>
                      <a:pt x="71850" y="71765"/>
                      <a:pt x="87547" y="78916"/>
                    </a:cubicBezTo>
                    <a:cubicBezTo>
                      <a:pt x="91027" y="80590"/>
                      <a:pt x="94704" y="82501"/>
                      <a:pt x="98079" y="84393"/>
                    </a:cubicBezTo>
                    <a:cubicBezTo>
                      <a:pt x="98285" y="84507"/>
                      <a:pt x="98638" y="84754"/>
                      <a:pt x="98922" y="84754"/>
                    </a:cubicBezTo>
                    <a:cubicBezTo>
                      <a:pt x="98983" y="84754"/>
                      <a:pt x="99041" y="84743"/>
                      <a:pt x="99094" y="84716"/>
                    </a:cubicBezTo>
                    <a:cubicBezTo>
                      <a:pt x="99180" y="84373"/>
                      <a:pt x="98731" y="84110"/>
                      <a:pt x="98521" y="83892"/>
                    </a:cubicBezTo>
                    <a:cubicBezTo>
                      <a:pt x="87777" y="73446"/>
                      <a:pt x="78030" y="60554"/>
                      <a:pt x="74833" y="45718"/>
                    </a:cubicBezTo>
                    <a:cubicBezTo>
                      <a:pt x="72263" y="34560"/>
                      <a:pt x="75650" y="22696"/>
                      <a:pt x="83434" y="14352"/>
                    </a:cubicBezTo>
                    <a:cubicBezTo>
                      <a:pt x="88212" y="8895"/>
                      <a:pt x="94612" y="3991"/>
                      <a:pt x="101994" y="3602"/>
                    </a:cubicBezTo>
                    <a:close/>
                    <a:moveTo>
                      <a:pt x="102480" y="0"/>
                    </a:moveTo>
                    <a:cubicBezTo>
                      <a:pt x="102246" y="0"/>
                      <a:pt x="102012" y="4"/>
                      <a:pt x="101776" y="10"/>
                    </a:cubicBezTo>
                    <a:cubicBezTo>
                      <a:pt x="85721" y="1816"/>
                      <a:pt x="72955" y="18801"/>
                      <a:pt x="71603" y="34230"/>
                    </a:cubicBezTo>
                    <a:cubicBezTo>
                      <a:pt x="70549" y="53521"/>
                      <a:pt x="83098" y="70364"/>
                      <a:pt x="96612" y="82896"/>
                    </a:cubicBezTo>
                    <a:lnTo>
                      <a:pt x="96612" y="82896"/>
                    </a:lnTo>
                    <a:cubicBezTo>
                      <a:pt x="96501" y="82830"/>
                      <a:pt x="96396" y="82769"/>
                      <a:pt x="96299" y="82712"/>
                    </a:cubicBezTo>
                    <a:cubicBezTo>
                      <a:pt x="80769" y="73991"/>
                      <a:pt x="56523" y="61463"/>
                      <a:pt x="35680" y="61463"/>
                    </a:cubicBezTo>
                    <a:cubicBezTo>
                      <a:pt x="27997" y="61463"/>
                      <a:pt x="20777" y="63165"/>
                      <a:pt x="14626" y="67389"/>
                    </a:cubicBezTo>
                    <a:cubicBezTo>
                      <a:pt x="4107" y="75568"/>
                      <a:pt x="0" y="91254"/>
                      <a:pt x="3685" y="103889"/>
                    </a:cubicBezTo>
                    <a:cubicBezTo>
                      <a:pt x="9801" y="121598"/>
                      <a:pt x="30687" y="127016"/>
                      <a:pt x="47224" y="129303"/>
                    </a:cubicBezTo>
                    <a:cubicBezTo>
                      <a:pt x="53417" y="130079"/>
                      <a:pt x="59583" y="130504"/>
                      <a:pt x="65811" y="130504"/>
                    </a:cubicBezTo>
                    <a:cubicBezTo>
                      <a:pt x="66344" y="130504"/>
                      <a:pt x="66877" y="130501"/>
                      <a:pt x="67411" y="130495"/>
                    </a:cubicBezTo>
                    <a:lnTo>
                      <a:pt x="67411" y="130495"/>
                    </a:lnTo>
                    <a:cubicBezTo>
                      <a:pt x="53715" y="147747"/>
                      <a:pt x="39545" y="172462"/>
                      <a:pt x="52391" y="192958"/>
                    </a:cubicBezTo>
                    <a:cubicBezTo>
                      <a:pt x="59182" y="202824"/>
                      <a:pt x="71186" y="209442"/>
                      <a:pt x="83088" y="209442"/>
                    </a:cubicBezTo>
                    <a:cubicBezTo>
                      <a:pt x="87970" y="209442"/>
                      <a:pt x="92834" y="208329"/>
                      <a:pt x="97314" y="205869"/>
                    </a:cubicBezTo>
                    <a:cubicBezTo>
                      <a:pt x="116796" y="194664"/>
                      <a:pt x="127567" y="172407"/>
                      <a:pt x="135159" y="151754"/>
                    </a:cubicBezTo>
                    <a:lnTo>
                      <a:pt x="135159" y="151754"/>
                    </a:lnTo>
                    <a:cubicBezTo>
                      <a:pt x="138191" y="157595"/>
                      <a:pt x="141677" y="163097"/>
                      <a:pt x="145652" y="168341"/>
                    </a:cubicBezTo>
                    <a:cubicBezTo>
                      <a:pt x="154071" y="179664"/>
                      <a:pt x="167063" y="190765"/>
                      <a:pt x="181710" y="190765"/>
                    </a:cubicBezTo>
                    <a:cubicBezTo>
                      <a:pt x="184021" y="190765"/>
                      <a:pt x="186374" y="190489"/>
                      <a:pt x="188756" y="189893"/>
                    </a:cubicBezTo>
                    <a:cubicBezTo>
                      <a:pt x="203809" y="186011"/>
                      <a:pt x="219865" y="171472"/>
                      <a:pt x="223186" y="155924"/>
                    </a:cubicBezTo>
                    <a:cubicBezTo>
                      <a:pt x="224854" y="147527"/>
                      <a:pt x="222026" y="138900"/>
                      <a:pt x="217347" y="131986"/>
                    </a:cubicBezTo>
                    <a:cubicBezTo>
                      <a:pt x="208237" y="119000"/>
                      <a:pt x="194927" y="109940"/>
                      <a:pt x="181050" y="102688"/>
                    </a:cubicBezTo>
                    <a:lnTo>
                      <a:pt x="181050" y="102688"/>
                    </a:lnTo>
                    <a:cubicBezTo>
                      <a:pt x="196764" y="100229"/>
                      <a:pt x="212888" y="95793"/>
                      <a:pt x="224860" y="84756"/>
                    </a:cubicBezTo>
                    <a:cubicBezTo>
                      <a:pt x="235109" y="75693"/>
                      <a:pt x="235617" y="60607"/>
                      <a:pt x="229711" y="48961"/>
                    </a:cubicBezTo>
                    <a:cubicBezTo>
                      <a:pt x="224426" y="37400"/>
                      <a:pt x="215462" y="25748"/>
                      <a:pt x="202102" y="23605"/>
                    </a:cubicBezTo>
                    <a:cubicBezTo>
                      <a:pt x="200609" y="23404"/>
                      <a:pt x="199130" y="23309"/>
                      <a:pt x="197669" y="23309"/>
                    </a:cubicBezTo>
                    <a:cubicBezTo>
                      <a:pt x="181835" y="23309"/>
                      <a:pt x="167934" y="34550"/>
                      <a:pt x="156922" y="44940"/>
                    </a:cubicBezTo>
                    <a:cubicBezTo>
                      <a:pt x="152371" y="49401"/>
                      <a:pt x="148086" y="54050"/>
                      <a:pt x="144116" y="59030"/>
                    </a:cubicBezTo>
                    <a:lnTo>
                      <a:pt x="144116" y="59030"/>
                    </a:lnTo>
                    <a:cubicBezTo>
                      <a:pt x="142071" y="35686"/>
                      <a:pt x="126972" y="0"/>
                      <a:pt x="1024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7" name="Google Shape;1877;p42"/>
              <p:cNvSpPr/>
              <p:nvPr/>
            </p:nvSpPr>
            <p:spPr>
              <a:xfrm>
                <a:off x="3637475" y="2461875"/>
                <a:ext cx="929325" cy="929325"/>
              </a:xfrm>
              <a:custGeom>
                <a:avLst/>
                <a:gdLst/>
                <a:ahLst/>
                <a:cxnLst/>
                <a:rect l="l" t="t" r="r" b="b"/>
                <a:pathLst>
                  <a:path w="37173" h="37173" extrusionOk="0">
                    <a:moveTo>
                      <a:pt x="18587" y="0"/>
                    </a:moveTo>
                    <a:cubicBezTo>
                      <a:pt x="8325" y="0"/>
                      <a:pt x="0" y="8325"/>
                      <a:pt x="0" y="18587"/>
                    </a:cubicBezTo>
                    <a:cubicBezTo>
                      <a:pt x="0" y="28855"/>
                      <a:pt x="8325" y="37173"/>
                      <a:pt x="18587" y="37173"/>
                    </a:cubicBezTo>
                    <a:cubicBezTo>
                      <a:pt x="28855" y="37173"/>
                      <a:pt x="37173" y="28855"/>
                      <a:pt x="37173" y="18587"/>
                    </a:cubicBezTo>
                    <a:cubicBezTo>
                      <a:pt x="37173" y="8325"/>
                      <a:pt x="28855" y="0"/>
                      <a:pt x="185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78" name="Google Shape;1878;p42"/>
            <p:cNvGrpSpPr/>
            <p:nvPr/>
          </p:nvGrpSpPr>
          <p:grpSpPr>
            <a:xfrm rot="2313153">
              <a:off x="2773928" y="436675"/>
              <a:ext cx="974331" cy="876862"/>
              <a:chOff x="3283725" y="1385825"/>
              <a:chExt cx="447450" cy="402700"/>
            </a:xfrm>
          </p:grpSpPr>
          <p:sp>
            <p:nvSpPr>
              <p:cNvPr id="1879" name="Google Shape;1879;p42"/>
              <p:cNvSpPr/>
              <p:nvPr/>
            </p:nvSpPr>
            <p:spPr>
              <a:xfrm>
                <a:off x="3332425" y="1428450"/>
                <a:ext cx="176350" cy="192475"/>
              </a:xfrm>
              <a:custGeom>
                <a:avLst/>
                <a:gdLst/>
                <a:ahLst/>
                <a:cxnLst/>
                <a:rect l="l" t="t" r="r" b="b"/>
                <a:pathLst>
                  <a:path w="7054" h="7699" extrusionOk="0">
                    <a:moveTo>
                      <a:pt x="4923" y="0"/>
                    </a:moveTo>
                    <a:lnTo>
                      <a:pt x="0" y="3800"/>
                    </a:lnTo>
                    <a:lnTo>
                      <a:pt x="399" y="5311"/>
                    </a:lnTo>
                    <a:lnTo>
                      <a:pt x="798" y="6823"/>
                    </a:lnTo>
                    <a:lnTo>
                      <a:pt x="6955" y="7698"/>
                    </a:lnTo>
                    <a:lnTo>
                      <a:pt x="7053" y="3554"/>
                    </a:lnTo>
                    <a:lnTo>
                      <a:pt x="492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0" name="Google Shape;1880;p42"/>
              <p:cNvSpPr/>
              <p:nvPr/>
            </p:nvSpPr>
            <p:spPr>
              <a:xfrm>
                <a:off x="3427400" y="1408225"/>
                <a:ext cx="162650" cy="218175"/>
              </a:xfrm>
              <a:custGeom>
                <a:avLst/>
                <a:gdLst/>
                <a:ahLst/>
                <a:cxnLst/>
                <a:rect l="l" t="t" r="r" b="b"/>
                <a:pathLst>
                  <a:path w="6506" h="8727" extrusionOk="0">
                    <a:moveTo>
                      <a:pt x="2689" y="1"/>
                    </a:moveTo>
                    <a:cubicBezTo>
                      <a:pt x="2498" y="1"/>
                      <a:pt x="2308" y="25"/>
                      <a:pt x="2121" y="75"/>
                    </a:cubicBezTo>
                    <a:cubicBezTo>
                      <a:pt x="1296" y="293"/>
                      <a:pt x="658" y="965"/>
                      <a:pt x="324" y="1966"/>
                    </a:cubicBezTo>
                    <a:cubicBezTo>
                      <a:pt x="11" y="2902"/>
                      <a:pt x="1" y="4032"/>
                      <a:pt x="294" y="5144"/>
                    </a:cubicBezTo>
                    <a:cubicBezTo>
                      <a:pt x="588" y="6259"/>
                      <a:pt x="1155" y="7235"/>
                      <a:pt x="1890" y="7896"/>
                    </a:cubicBezTo>
                    <a:cubicBezTo>
                      <a:pt x="2498" y="8443"/>
                      <a:pt x="3166" y="8727"/>
                      <a:pt x="3820" y="8727"/>
                    </a:cubicBezTo>
                    <a:cubicBezTo>
                      <a:pt x="4011" y="8727"/>
                      <a:pt x="4200" y="8703"/>
                      <a:pt x="4386" y="8654"/>
                    </a:cubicBezTo>
                    <a:cubicBezTo>
                      <a:pt x="5211" y="8436"/>
                      <a:pt x="5849" y="7764"/>
                      <a:pt x="6183" y="6763"/>
                    </a:cubicBezTo>
                    <a:cubicBezTo>
                      <a:pt x="6495" y="5824"/>
                      <a:pt x="6506" y="4697"/>
                      <a:pt x="6212" y="3582"/>
                    </a:cubicBezTo>
                    <a:cubicBezTo>
                      <a:pt x="5918" y="2470"/>
                      <a:pt x="5351" y="1492"/>
                      <a:pt x="4617" y="833"/>
                    </a:cubicBezTo>
                    <a:cubicBezTo>
                      <a:pt x="4010" y="285"/>
                      <a:pt x="3342" y="1"/>
                      <a:pt x="26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1" name="Google Shape;1881;p42"/>
              <p:cNvSpPr/>
              <p:nvPr/>
            </p:nvSpPr>
            <p:spPr>
              <a:xfrm>
                <a:off x="3431400" y="1419350"/>
                <a:ext cx="154675" cy="195925"/>
              </a:xfrm>
              <a:custGeom>
                <a:avLst/>
                <a:gdLst/>
                <a:ahLst/>
                <a:cxnLst/>
                <a:rect l="l" t="t" r="r" b="b"/>
                <a:pathLst>
                  <a:path w="6187" h="7837" extrusionOk="0">
                    <a:moveTo>
                      <a:pt x="2521" y="0"/>
                    </a:moveTo>
                    <a:cubicBezTo>
                      <a:pt x="2371" y="0"/>
                      <a:pt x="2222" y="19"/>
                      <a:pt x="2074" y="58"/>
                    </a:cubicBezTo>
                    <a:cubicBezTo>
                      <a:pt x="676" y="427"/>
                      <a:pt x="0" y="2455"/>
                      <a:pt x="565" y="4586"/>
                    </a:cubicBezTo>
                    <a:cubicBezTo>
                      <a:pt x="1068" y="6492"/>
                      <a:pt x="2391" y="7837"/>
                      <a:pt x="3663" y="7837"/>
                    </a:cubicBezTo>
                    <a:cubicBezTo>
                      <a:pt x="3814" y="7837"/>
                      <a:pt x="3964" y="7818"/>
                      <a:pt x="4112" y="7779"/>
                    </a:cubicBezTo>
                    <a:cubicBezTo>
                      <a:pt x="5510" y="7411"/>
                      <a:pt x="6186" y="5384"/>
                      <a:pt x="5622" y="3251"/>
                    </a:cubicBezTo>
                    <a:cubicBezTo>
                      <a:pt x="5119" y="1345"/>
                      <a:pt x="3794" y="0"/>
                      <a:pt x="25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2" name="Google Shape;1882;p42"/>
              <p:cNvSpPr/>
              <p:nvPr/>
            </p:nvSpPr>
            <p:spPr>
              <a:xfrm>
                <a:off x="3486075" y="1429375"/>
                <a:ext cx="75175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2964" extrusionOk="0">
                    <a:moveTo>
                      <a:pt x="431" y="0"/>
                    </a:moveTo>
                    <a:cubicBezTo>
                      <a:pt x="287" y="0"/>
                      <a:pt x="142" y="27"/>
                      <a:pt x="0" y="87"/>
                    </a:cubicBezTo>
                    <a:cubicBezTo>
                      <a:pt x="62" y="81"/>
                      <a:pt x="123" y="78"/>
                      <a:pt x="184" y="78"/>
                    </a:cubicBezTo>
                    <a:cubicBezTo>
                      <a:pt x="871" y="78"/>
                      <a:pt x="1492" y="481"/>
                      <a:pt x="1932" y="998"/>
                    </a:cubicBezTo>
                    <a:cubicBezTo>
                      <a:pt x="2438" y="1561"/>
                      <a:pt x="2713" y="2275"/>
                      <a:pt x="3006" y="2963"/>
                    </a:cubicBezTo>
                    <a:cubicBezTo>
                      <a:pt x="2962" y="2581"/>
                      <a:pt x="2839" y="2214"/>
                      <a:pt x="2658" y="1876"/>
                    </a:cubicBezTo>
                    <a:cubicBezTo>
                      <a:pt x="2310" y="1194"/>
                      <a:pt x="1816" y="555"/>
                      <a:pt x="1128" y="190"/>
                    </a:cubicBezTo>
                    <a:cubicBezTo>
                      <a:pt x="908" y="74"/>
                      <a:pt x="670" y="0"/>
                      <a:pt x="4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3" name="Google Shape;1883;p42"/>
              <p:cNvSpPr/>
              <p:nvPr/>
            </p:nvSpPr>
            <p:spPr>
              <a:xfrm>
                <a:off x="3439675" y="1464600"/>
                <a:ext cx="81375" cy="113900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4556" extrusionOk="0">
                    <a:moveTo>
                      <a:pt x="3198" y="1"/>
                    </a:moveTo>
                    <a:lnTo>
                      <a:pt x="55" y="832"/>
                    </a:lnTo>
                    <a:cubicBezTo>
                      <a:pt x="1" y="1437"/>
                      <a:pt x="55" y="2102"/>
                      <a:pt x="234" y="2776"/>
                    </a:cubicBezTo>
                    <a:cubicBezTo>
                      <a:pt x="412" y="3452"/>
                      <a:pt x="694" y="4056"/>
                      <a:pt x="1038" y="4556"/>
                    </a:cubicBezTo>
                    <a:lnTo>
                      <a:pt x="3255" y="3970"/>
                    </a:lnTo>
                    <a:lnTo>
                      <a:pt x="319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4" name="Google Shape;1884;p42"/>
              <p:cNvSpPr/>
              <p:nvPr/>
            </p:nvSpPr>
            <p:spPr>
              <a:xfrm>
                <a:off x="3455700" y="1464075"/>
                <a:ext cx="110575" cy="99800"/>
              </a:xfrm>
              <a:custGeom>
                <a:avLst/>
                <a:gdLst/>
                <a:ahLst/>
                <a:cxnLst/>
                <a:rect l="l" t="t" r="r" b="b"/>
                <a:pathLst>
                  <a:path w="4423" h="3992" extrusionOk="0">
                    <a:moveTo>
                      <a:pt x="2725" y="1"/>
                    </a:moveTo>
                    <a:cubicBezTo>
                      <a:pt x="2168" y="1"/>
                      <a:pt x="1755" y="744"/>
                      <a:pt x="1755" y="744"/>
                    </a:cubicBezTo>
                    <a:cubicBezTo>
                      <a:pt x="1755" y="744"/>
                      <a:pt x="1333" y="487"/>
                      <a:pt x="917" y="487"/>
                    </a:cubicBezTo>
                    <a:cubicBezTo>
                      <a:pt x="550" y="487"/>
                      <a:pt x="188" y="688"/>
                      <a:pt x="128" y="1445"/>
                    </a:cubicBezTo>
                    <a:cubicBezTo>
                      <a:pt x="0" y="3057"/>
                      <a:pt x="2614" y="3991"/>
                      <a:pt x="2614" y="3991"/>
                    </a:cubicBezTo>
                    <a:cubicBezTo>
                      <a:pt x="2614" y="3991"/>
                      <a:pt x="4423" y="1890"/>
                      <a:pt x="3516" y="549"/>
                    </a:cubicBezTo>
                    <a:lnTo>
                      <a:pt x="3516" y="549"/>
                    </a:lnTo>
                    <a:lnTo>
                      <a:pt x="3516" y="551"/>
                    </a:lnTo>
                    <a:cubicBezTo>
                      <a:pt x="3240" y="143"/>
                      <a:pt x="2968" y="1"/>
                      <a:pt x="27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5" name="Google Shape;1885;p42"/>
              <p:cNvSpPr/>
              <p:nvPr/>
            </p:nvSpPr>
            <p:spPr>
              <a:xfrm>
                <a:off x="3301825" y="1502075"/>
                <a:ext cx="63150" cy="114375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4575" extrusionOk="0">
                    <a:moveTo>
                      <a:pt x="1319" y="1"/>
                    </a:moveTo>
                    <a:lnTo>
                      <a:pt x="475" y="595"/>
                    </a:lnTo>
                    <a:cubicBezTo>
                      <a:pt x="149" y="821"/>
                      <a:pt x="0" y="1229"/>
                      <a:pt x="103" y="1613"/>
                    </a:cubicBezTo>
                    <a:lnTo>
                      <a:pt x="389" y="2694"/>
                    </a:lnTo>
                    <a:lnTo>
                      <a:pt x="674" y="3775"/>
                    </a:lnTo>
                    <a:cubicBezTo>
                      <a:pt x="775" y="4157"/>
                      <a:pt x="1104" y="4438"/>
                      <a:pt x="1499" y="4476"/>
                    </a:cubicBezTo>
                    <a:lnTo>
                      <a:pt x="2526" y="4575"/>
                    </a:lnTo>
                    <a:lnTo>
                      <a:pt x="2526" y="4575"/>
                    </a:lnTo>
                    <a:lnTo>
                      <a:pt x="1921" y="2289"/>
                    </a:lnTo>
                    <a:lnTo>
                      <a:pt x="131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6" name="Google Shape;1886;p42"/>
              <p:cNvSpPr/>
              <p:nvPr/>
            </p:nvSpPr>
            <p:spPr>
              <a:xfrm>
                <a:off x="3283725" y="1542375"/>
                <a:ext cx="34975" cy="54275"/>
              </a:xfrm>
              <a:custGeom>
                <a:avLst/>
                <a:gdLst/>
                <a:ahLst/>
                <a:cxnLst/>
                <a:rect l="l" t="t" r="r" b="b"/>
                <a:pathLst>
                  <a:path w="1399" h="2171" extrusionOk="0">
                    <a:moveTo>
                      <a:pt x="827" y="1"/>
                    </a:moveTo>
                    <a:cubicBezTo>
                      <a:pt x="827" y="1"/>
                      <a:pt x="0" y="303"/>
                      <a:pt x="265" y="1304"/>
                    </a:cubicBezTo>
                    <a:cubicBezTo>
                      <a:pt x="470" y="2083"/>
                      <a:pt x="1039" y="2170"/>
                      <a:pt x="1284" y="2170"/>
                    </a:cubicBezTo>
                    <a:cubicBezTo>
                      <a:pt x="1355" y="2170"/>
                      <a:pt x="1398" y="2163"/>
                      <a:pt x="1398" y="2163"/>
                    </a:cubicBezTo>
                    <a:lnTo>
                      <a:pt x="82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7" name="Google Shape;1887;p42"/>
              <p:cNvSpPr/>
              <p:nvPr/>
            </p:nvSpPr>
            <p:spPr>
              <a:xfrm>
                <a:off x="3360650" y="1600225"/>
                <a:ext cx="134675" cy="188300"/>
              </a:xfrm>
              <a:custGeom>
                <a:avLst/>
                <a:gdLst/>
                <a:ahLst/>
                <a:cxnLst/>
                <a:rect l="l" t="t" r="r" b="b"/>
                <a:pathLst>
                  <a:path w="5387" h="7532" extrusionOk="0">
                    <a:moveTo>
                      <a:pt x="0" y="0"/>
                    </a:moveTo>
                    <a:lnTo>
                      <a:pt x="1990" y="7532"/>
                    </a:lnTo>
                    <a:lnTo>
                      <a:pt x="5387" y="6636"/>
                    </a:lnTo>
                    <a:lnTo>
                      <a:pt x="2083" y="2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8" name="Google Shape;1888;p42"/>
              <p:cNvSpPr/>
              <p:nvPr/>
            </p:nvSpPr>
            <p:spPr>
              <a:xfrm>
                <a:off x="3415750" y="1664600"/>
                <a:ext cx="21800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872" h="1219" extrusionOk="0">
                    <a:moveTo>
                      <a:pt x="1" y="1"/>
                    </a:moveTo>
                    <a:lnTo>
                      <a:pt x="322" y="1218"/>
                    </a:lnTo>
                    <a:lnTo>
                      <a:pt x="872" y="1073"/>
                    </a:lnTo>
                    <a:lnTo>
                      <a:pt x="336" y="4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9" name="Google Shape;1889;p42"/>
              <p:cNvSpPr/>
              <p:nvPr/>
            </p:nvSpPr>
            <p:spPr>
              <a:xfrm>
                <a:off x="3589300" y="1385825"/>
                <a:ext cx="75600" cy="70400"/>
              </a:xfrm>
              <a:custGeom>
                <a:avLst/>
                <a:gdLst/>
                <a:ahLst/>
                <a:cxnLst/>
                <a:rect l="l" t="t" r="r" b="b"/>
                <a:pathLst>
                  <a:path w="3024" h="2816" extrusionOk="0">
                    <a:moveTo>
                      <a:pt x="3015" y="1"/>
                    </a:moveTo>
                    <a:cubicBezTo>
                      <a:pt x="2471" y="421"/>
                      <a:pt x="1965" y="891"/>
                      <a:pt x="1478" y="1374"/>
                    </a:cubicBezTo>
                    <a:cubicBezTo>
                      <a:pt x="1109" y="1729"/>
                      <a:pt x="366" y="2446"/>
                      <a:pt x="1" y="2808"/>
                    </a:cubicBezTo>
                    <a:lnTo>
                      <a:pt x="9" y="2816"/>
                    </a:lnTo>
                    <a:cubicBezTo>
                      <a:pt x="393" y="2476"/>
                      <a:pt x="1163" y="1787"/>
                      <a:pt x="1546" y="1445"/>
                    </a:cubicBezTo>
                    <a:cubicBezTo>
                      <a:pt x="1932" y="1103"/>
                      <a:pt x="2316" y="761"/>
                      <a:pt x="2671" y="387"/>
                    </a:cubicBezTo>
                    <a:cubicBezTo>
                      <a:pt x="2776" y="280"/>
                      <a:pt x="2927" y="123"/>
                      <a:pt x="3023" y="11"/>
                    </a:cubicBezTo>
                    <a:lnTo>
                      <a:pt x="301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0" name="Google Shape;1890;p42"/>
              <p:cNvSpPr/>
              <p:nvPr/>
            </p:nvSpPr>
            <p:spPr>
              <a:xfrm>
                <a:off x="3609025" y="1530575"/>
                <a:ext cx="100325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964" extrusionOk="0">
                    <a:moveTo>
                      <a:pt x="5" y="0"/>
                    </a:moveTo>
                    <a:lnTo>
                      <a:pt x="1" y="13"/>
                    </a:lnTo>
                    <a:cubicBezTo>
                      <a:pt x="496" y="143"/>
                      <a:pt x="1498" y="403"/>
                      <a:pt x="1995" y="529"/>
                    </a:cubicBezTo>
                    <a:cubicBezTo>
                      <a:pt x="2493" y="662"/>
                      <a:pt x="2992" y="790"/>
                      <a:pt x="3500" y="880"/>
                    </a:cubicBezTo>
                    <a:cubicBezTo>
                      <a:pt x="3647" y="905"/>
                      <a:pt x="3863" y="945"/>
                      <a:pt x="4008" y="964"/>
                    </a:cubicBezTo>
                    <a:lnTo>
                      <a:pt x="4012" y="951"/>
                    </a:lnTo>
                    <a:cubicBezTo>
                      <a:pt x="3362" y="731"/>
                      <a:pt x="2690" y="571"/>
                      <a:pt x="2018" y="435"/>
                    </a:cubicBezTo>
                    <a:cubicBezTo>
                      <a:pt x="1516" y="324"/>
                      <a:pt x="507" y="105"/>
                      <a:pt x="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1" name="Google Shape;1891;p42"/>
              <p:cNvSpPr/>
              <p:nvPr/>
            </p:nvSpPr>
            <p:spPr>
              <a:xfrm>
                <a:off x="3603300" y="1458475"/>
                <a:ext cx="127875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5115" h="1361" extrusionOk="0">
                    <a:moveTo>
                      <a:pt x="5112" y="0"/>
                    </a:moveTo>
                    <a:cubicBezTo>
                      <a:pt x="4246" y="162"/>
                      <a:pt x="3391" y="389"/>
                      <a:pt x="2545" y="634"/>
                    </a:cubicBezTo>
                    <a:cubicBezTo>
                      <a:pt x="1911" y="808"/>
                      <a:pt x="635" y="1167"/>
                      <a:pt x="1" y="1348"/>
                    </a:cubicBezTo>
                    <a:lnTo>
                      <a:pt x="5" y="1360"/>
                    </a:lnTo>
                    <a:cubicBezTo>
                      <a:pt x="643" y="1205"/>
                      <a:pt x="1932" y="888"/>
                      <a:pt x="2570" y="726"/>
                    </a:cubicBezTo>
                    <a:cubicBezTo>
                      <a:pt x="3213" y="571"/>
                      <a:pt x="3855" y="414"/>
                      <a:pt x="4485" y="214"/>
                    </a:cubicBezTo>
                    <a:lnTo>
                      <a:pt x="4802" y="116"/>
                    </a:lnTo>
                    <a:cubicBezTo>
                      <a:pt x="4905" y="82"/>
                      <a:pt x="5012" y="48"/>
                      <a:pt x="5115" y="11"/>
                    </a:cubicBezTo>
                    <a:lnTo>
                      <a:pt x="51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D87D6ED9-BE79-ADE8-DF30-30DDA3968B1F}"/>
              </a:ext>
            </a:extLst>
          </p:cNvPr>
          <p:cNvSpPr txBox="1"/>
          <p:nvPr/>
        </p:nvSpPr>
        <p:spPr>
          <a:xfrm>
            <a:off x="3353685" y="1394623"/>
            <a:ext cx="28249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การเคลื่อนไหวแบบอยู่กับที่</a:t>
            </a:r>
          </a:p>
          <a:p>
            <a:pPr algn="ctr"/>
            <a:r>
              <a:rPr lang="en-US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Locomotor Movement</a:t>
            </a:r>
          </a:p>
        </p:txBody>
      </p:sp>
      <p:sp>
        <p:nvSpPr>
          <p:cNvPr id="2072" name="Google Shape;1897;p43">
            <a:extLst>
              <a:ext uri="{FF2B5EF4-FFF2-40B4-BE49-F238E27FC236}">
                <a16:creationId xmlns:a16="http://schemas.microsoft.com/office/drawing/2014/main" id="{F76556EF-8F0B-C739-6D4E-020A133C6B3D}"/>
              </a:ext>
            </a:extLst>
          </p:cNvPr>
          <p:cNvSpPr txBox="1">
            <a:spLocks/>
          </p:cNvSpPr>
          <p:nvPr/>
        </p:nvSpPr>
        <p:spPr>
          <a:xfrm>
            <a:off x="2461134" y="1290616"/>
            <a:ext cx="892551" cy="9159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8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</a:p>
        </p:txBody>
      </p:sp>
      <p:cxnSp>
        <p:nvCxnSpPr>
          <p:cNvPr id="2074" name="ลูกศรเชื่อมต่อแบบตรง 2073">
            <a:extLst>
              <a:ext uri="{FF2B5EF4-FFF2-40B4-BE49-F238E27FC236}">
                <a16:creationId xmlns:a16="http://schemas.microsoft.com/office/drawing/2014/main" id="{66972A95-D9F6-3A67-2DB1-AB375F875FFE}"/>
              </a:ext>
            </a:extLst>
          </p:cNvPr>
          <p:cNvCxnSpPr>
            <a:cxnSpLocks/>
          </p:cNvCxnSpPr>
          <p:nvPr/>
        </p:nvCxnSpPr>
        <p:spPr>
          <a:xfrm flipH="1">
            <a:off x="2981751" y="2427680"/>
            <a:ext cx="743867" cy="730336"/>
          </a:xfrm>
          <a:prstGeom prst="straightConnector1">
            <a:avLst/>
          </a:prstGeom>
          <a:ln w="76200">
            <a:solidFill>
              <a:srgbClr val="F286A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6" name="ลูกศรเชื่อมต่อแบบตรง 2075">
            <a:extLst>
              <a:ext uri="{FF2B5EF4-FFF2-40B4-BE49-F238E27FC236}">
                <a16:creationId xmlns:a16="http://schemas.microsoft.com/office/drawing/2014/main" id="{56ECB6BB-73E3-510A-7B0A-7E868DA206D9}"/>
              </a:ext>
            </a:extLst>
          </p:cNvPr>
          <p:cNvCxnSpPr>
            <a:cxnSpLocks/>
          </p:cNvCxnSpPr>
          <p:nvPr/>
        </p:nvCxnSpPr>
        <p:spPr>
          <a:xfrm>
            <a:off x="4643735" y="2427680"/>
            <a:ext cx="0" cy="999892"/>
          </a:xfrm>
          <a:prstGeom prst="straightConnector1">
            <a:avLst/>
          </a:prstGeom>
          <a:ln w="76200">
            <a:solidFill>
              <a:srgbClr val="F286A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8" name="ลูกศรเชื่อมต่อแบบตรง 2077">
            <a:extLst>
              <a:ext uri="{FF2B5EF4-FFF2-40B4-BE49-F238E27FC236}">
                <a16:creationId xmlns:a16="http://schemas.microsoft.com/office/drawing/2014/main" id="{04F2EAD1-340C-F956-CB7B-8F6767B01F6A}"/>
              </a:ext>
            </a:extLst>
          </p:cNvPr>
          <p:cNvCxnSpPr>
            <a:cxnSpLocks/>
          </p:cNvCxnSpPr>
          <p:nvPr/>
        </p:nvCxnSpPr>
        <p:spPr>
          <a:xfrm>
            <a:off x="5903653" y="2354715"/>
            <a:ext cx="550013" cy="876265"/>
          </a:xfrm>
          <a:prstGeom prst="straightConnector1">
            <a:avLst/>
          </a:prstGeom>
          <a:ln w="76200">
            <a:solidFill>
              <a:srgbClr val="F286A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2" name="กล่องข้อความ 2081">
            <a:extLst>
              <a:ext uri="{FF2B5EF4-FFF2-40B4-BE49-F238E27FC236}">
                <a16:creationId xmlns:a16="http://schemas.microsoft.com/office/drawing/2014/main" id="{0C388564-0CA6-2E85-8ED5-76F0C563F6DE}"/>
              </a:ext>
            </a:extLst>
          </p:cNvPr>
          <p:cNvSpPr txBox="1"/>
          <p:nvPr/>
        </p:nvSpPr>
        <p:spPr>
          <a:xfrm>
            <a:off x="2156787" y="3302189"/>
            <a:ext cx="11299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1600" dirty="0">
                <a:latin typeface="ChulaCharasNew" panose="02000506000000020004" pitchFamily="2" charset="-34"/>
                <a:cs typeface="ChulaCharasNew" panose="02000506000000020004" pitchFamily="2" charset="-34"/>
              </a:rPr>
              <a:t>การทรงตัว</a:t>
            </a:r>
          </a:p>
          <a:p>
            <a:pPr algn="ctr"/>
            <a:r>
              <a:rPr lang="th-TH" sz="1600" dirty="0">
                <a:latin typeface="ChulaCharasNew" panose="02000506000000020004" pitchFamily="2" charset="-34"/>
                <a:cs typeface="ChulaCharasNew" panose="02000506000000020004" pitchFamily="2" charset="-34"/>
              </a:rPr>
              <a:t>(</a:t>
            </a:r>
            <a:r>
              <a:rPr lang="en-US" sz="1600" dirty="0">
                <a:latin typeface="ChulaCharasNew" panose="02000506000000020004" pitchFamily="2" charset="-34"/>
                <a:cs typeface="ChulaCharasNew" panose="02000506000000020004" pitchFamily="2" charset="-34"/>
              </a:rPr>
              <a:t>Balance)</a:t>
            </a:r>
          </a:p>
        </p:txBody>
      </p:sp>
      <p:sp>
        <p:nvSpPr>
          <p:cNvPr id="2084" name="กล่องข้อความ 2083">
            <a:extLst>
              <a:ext uri="{FF2B5EF4-FFF2-40B4-BE49-F238E27FC236}">
                <a16:creationId xmlns:a16="http://schemas.microsoft.com/office/drawing/2014/main" id="{F78BE3C6-7893-A6D8-1C5E-9582753F5225}"/>
              </a:ext>
            </a:extLst>
          </p:cNvPr>
          <p:cNvSpPr txBox="1"/>
          <p:nvPr/>
        </p:nvSpPr>
        <p:spPr>
          <a:xfrm>
            <a:off x="4078740" y="3491133"/>
            <a:ext cx="11299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1600" dirty="0">
                <a:latin typeface="ChulaCharasNew" panose="02000506000000020004" pitchFamily="2" charset="-34"/>
                <a:cs typeface="ChulaCharasNew" panose="02000506000000020004" pitchFamily="2" charset="-34"/>
              </a:rPr>
              <a:t>การยืดเหยียด</a:t>
            </a:r>
          </a:p>
          <a:p>
            <a:pPr algn="ctr"/>
            <a:r>
              <a:rPr lang="th-TH" sz="1600" dirty="0">
                <a:latin typeface="ChulaCharasNew" panose="02000506000000020004" pitchFamily="2" charset="-34"/>
                <a:cs typeface="ChulaCharasNew" panose="02000506000000020004" pitchFamily="2" charset="-34"/>
              </a:rPr>
              <a:t>(</a:t>
            </a:r>
            <a:r>
              <a:rPr lang="en-US" sz="1600" dirty="0">
                <a:latin typeface="ChulaCharasNew" panose="02000506000000020004" pitchFamily="2" charset="-34"/>
                <a:cs typeface="ChulaCharasNew" panose="02000506000000020004" pitchFamily="2" charset="-34"/>
              </a:rPr>
              <a:t>Stretch)</a:t>
            </a:r>
          </a:p>
        </p:txBody>
      </p:sp>
      <p:sp>
        <p:nvSpPr>
          <p:cNvPr id="2086" name="กล่องข้อความ 2085">
            <a:extLst>
              <a:ext uri="{FF2B5EF4-FFF2-40B4-BE49-F238E27FC236}">
                <a16:creationId xmlns:a16="http://schemas.microsoft.com/office/drawing/2014/main" id="{E20416DE-5F2A-45E6-879C-C4EC8C1B554F}"/>
              </a:ext>
            </a:extLst>
          </p:cNvPr>
          <p:cNvSpPr txBox="1"/>
          <p:nvPr/>
        </p:nvSpPr>
        <p:spPr>
          <a:xfrm>
            <a:off x="5589594" y="3381620"/>
            <a:ext cx="18436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1600" dirty="0">
                <a:latin typeface="ChulaCharasNew" panose="02000506000000020004" pitchFamily="2" charset="-34"/>
                <a:cs typeface="ChulaCharasNew" panose="02000506000000020004" pitchFamily="2" charset="-34"/>
              </a:rPr>
              <a:t>การงอหรือพับตัว</a:t>
            </a:r>
          </a:p>
          <a:p>
            <a:pPr algn="ctr"/>
            <a:r>
              <a:rPr lang="th-TH" sz="1600" dirty="0">
                <a:latin typeface="ChulaCharasNew" panose="02000506000000020004" pitchFamily="2" charset="-34"/>
                <a:cs typeface="ChulaCharasNew" panose="02000506000000020004" pitchFamily="2" charset="-34"/>
              </a:rPr>
              <a:t>(</a:t>
            </a:r>
            <a:r>
              <a:rPr lang="en-US" sz="1600" dirty="0">
                <a:latin typeface="ChulaCharasNew" panose="02000506000000020004" pitchFamily="2" charset="-34"/>
                <a:cs typeface="ChulaCharasNew" panose="02000506000000020004" pitchFamily="2" charset="-34"/>
              </a:rPr>
              <a:t>Curl</a:t>
            </a:r>
            <a:r>
              <a:rPr lang="th-TH" sz="1600" dirty="0">
                <a:latin typeface="ChulaCharasNew" panose="02000506000000020004" pitchFamily="2" charset="-34"/>
                <a:cs typeface="ChulaCharasNew" panose="02000506000000020004" pitchFamily="2" charset="-34"/>
              </a:rPr>
              <a:t>)</a:t>
            </a:r>
            <a:endParaRPr lang="en-US" sz="1600" dirty="0">
              <a:latin typeface="ChulaCharasNew" panose="02000506000000020004" pitchFamily="2" charset="-34"/>
              <a:cs typeface="ChulaCharasNew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5276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72" grpId="0" animBg="1"/>
      <p:bldP spid="2082" grpId="0"/>
      <p:bldP spid="2084" grpId="0"/>
      <p:bldP spid="208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การเดินทรงตัว พีระมิด , ฝึกการทรงตัว, การเคลื่อนไหว สินค้าพร้อมส่ง  คิดค่าส่งตามจริง สินค้าราคาโรงงาน - สถาบันเสริมพัฒนาการเด็ก  สอนเสริมทักษะการเรียนรู้ เรียนพิเศษอนุบาล และจำหน่ายเครื่องเล่นสนาม  ของเล่นเสริมพัฒนาการ : Inspired by LnwShop.com">
            <a:extLst>
              <a:ext uri="{FF2B5EF4-FFF2-40B4-BE49-F238E27FC236}">
                <a16:creationId xmlns:a16="http://schemas.microsoft.com/office/drawing/2014/main" id="{939481FB-456B-BE95-ABDD-FA2277D346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" t="3232" r="1414" b="2601"/>
          <a:stretch/>
        </p:blipFill>
        <p:spPr bwMode="auto">
          <a:xfrm>
            <a:off x="966892" y="1241501"/>
            <a:ext cx="7322336" cy="374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874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D87D6ED9-BE79-ADE8-DF30-30DDA3968B1F}"/>
              </a:ext>
            </a:extLst>
          </p:cNvPr>
          <p:cNvSpPr txBox="1"/>
          <p:nvPr/>
        </p:nvSpPr>
        <p:spPr>
          <a:xfrm>
            <a:off x="3037648" y="1996788"/>
            <a:ext cx="28249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การเคลื่อนไหวแบบไม่อยู่กับที่</a:t>
            </a:r>
          </a:p>
          <a:p>
            <a:pPr algn="ctr"/>
            <a:r>
              <a:rPr lang="en-US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Non-Locomotor Movement</a:t>
            </a:r>
          </a:p>
        </p:txBody>
      </p:sp>
      <p:sp>
        <p:nvSpPr>
          <p:cNvPr id="2072" name="Google Shape;1897;p43">
            <a:extLst>
              <a:ext uri="{FF2B5EF4-FFF2-40B4-BE49-F238E27FC236}">
                <a16:creationId xmlns:a16="http://schemas.microsoft.com/office/drawing/2014/main" id="{F76556EF-8F0B-C739-6D4E-020A133C6B3D}"/>
              </a:ext>
            </a:extLst>
          </p:cNvPr>
          <p:cNvSpPr txBox="1">
            <a:spLocks/>
          </p:cNvSpPr>
          <p:nvPr/>
        </p:nvSpPr>
        <p:spPr>
          <a:xfrm>
            <a:off x="2145096" y="1892781"/>
            <a:ext cx="892551" cy="9159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th-TH" sz="48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endParaRPr lang="en" sz="4800" b="1" dirty="0">
              <a:solidFill>
                <a:schemeClr val="tx1">
                  <a:lumMod val="90000"/>
                  <a:lumOff val="10000"/>
                </a:schemeClr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cxnSp>
        <p:nvCxnSpPr>
          <p:cNvPr id="2074" name="ลูกศรเชื่อมต่อแบบตรง 2073">
            <a:extLst>
              <a:ext uri="{FF2B5EF4-FFF2-40B4-BE49-F238E27FC236}">
                <a16:creationId xmlns:a16="http://schemas.microsoft.com/office/drawing/2014/main" id="{66972A95-D9F6-3A67-2DB1-AB375F875FFE}"/>
              </a:ext>
            </a:extLst>
          </p:cNvPr>
          <p:cNvCxnSpPr>
            <a:cxnSpLocks/>
          </p:cNvCxnSpPr>
          <p:nvPr/>
        </p:nvCxnSpPr>
        <p:spPr>
          <a:xfrm flipH="1">
            <a:off x="2546983" y="2981523"/>
            <a:ext cx="743867" cy="730336"/>
          </a:xfrm>
          <a:prstGeom prst="straightConnector1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6" name="ลูกศรเชื่อมต่อแบบตรง 2075">
            <a:extLst>
              <a:ext uri="{FF2B5EF4-FFF2-40B4-BE49-F238E27FC236}">
                <a16:creationId xmlns:a16="http://schemas.microsoft.com/office/drawing/2014/main" id="{56ECB6BB-73E3-510A-7B0A-7E868DA206D9}"/>
              </a:ext>
            </a:extLst>
          </p:cNvPr>
          <p:cNvCxnSpPr>
            <a:cxnSpLocks/>
          </p:cNvCxnSpPr>
          <p:nvPr/>
        </p:nvCxnSpPr>
        <p:spPr>
          <a:xfrm>
            <a:off x="4045200" y="2956880"/>
            <a:ext cx="0" cy="999892"/>
          </a:xfrm>
          <a:prstGeom prst="straightConnector1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8" name="ลูกศรเชื่อมต่อแบบตรง 2077">
            <a:extLst>
              <a:ext uri="{FF2B5EF4-FFF2-40B4-BE49-F238E27FC236}">
                <a16:creationId xmlns:a16="http://schemas.microsoft.com/office/drawing/2014/main" id="{04F2EAD1-340C-F956-CB7B-8F6767B01F6A}"/>
              </a:ext>
            </a:extLst>
          </p:cNvPr>
          <p:cNvCxnSpPr>
            <a:cxnSpLocks/>
          </p:cNvCxnSpPr>
          <p:nvPr/>
        </p:nvCxnSpPr>
        <p:spPr>
          <a:xfrm>
            <a:off x="4998550" y="2956880"/>
            <a:ext cx="550013" cy="876265"/>
          </a:xfrm>
          <a:prstGeom prst="straightConnector1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2" name="กล่องข้อความ 2081">
            <a:extLst>
              <a:ext uri="{FF2B5EF4-FFF2-40B4-BE49-F238E27FC236}">
                <a16:creationId xmlns:a16="http://schemas.microsoft.com/office/drawing/2014/main" id="{0C388564-0CA6-2E85-8ED5-76F0C563F6DE}"/>
              </a:ext>
            </a:extLst>
          </p:cNvPr>
          <p:cNvSpPr txBox="1"/>
          <p:nvPr/>
        </p:nvSpPr>
        <p:spPr>
          <a:xfrm>
            <a:off x="1660643" y="3770132"/>
            <a:ext cx="11299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1600" dirty="0">
                <a:latin typeface="ChulaCharasNew" panose="02000506000000020004" pitchFamily="2" charset="-34"/>
                <a:cs typeface="ChulaCharasNew" panose="02000506000000020004" pitchFamily="2" charset="-34"/>
              </a:rPr>
              <a:t>การกระโจน</a:t>
            </a:r>
          </a:p>
          <a:p>
            <a:pPr algn="ctr"/>
            <a:r>
              <a:rPr lang="th-TH" sz="1600" dirty="0">
                <a:latin typeface="ChulaCharasNew" panose="02000506000000020004" pitchFamily="2" charset="-34"/>
                <a:cs typeface="ChulaCharasNew" panose="02000506000000020004" pitchFamily="2" charset="-34"/>
              </a:rPr>
              <a:t>(</a:t>
            </a:r>
            <a:r>
              <a:rPr lang="en-US" sz="1600" dirty="0">
                <a:latin typeface="ChulaCharasNew" panose="02000506000000020004" pitchFamily="2" charset="-34"/>
                <a:cs typeface="ChulaCharasNew" panose="02000506000000020004" pitchFamily="2" charset="-34"/>
              </a:rPr>
              <a:t>Leap)</a:t>
            </a:r>
            <a:endParaRPr lang="en-US" sz="1800" dirty="0">
              <a:latin typeface="ChulaCharasNew" panose="02000506000000020004" pitchFamily="2" charset="-34"/>
              <a:cs typeface="ChulaCharasNew" panose="02000506000000020004" pitchFamily="2" charset="-34"/>
            </a:endParaRPr>
          </a:p>
        </p:txBody>
      </p:sp>
      <p:sp>
        <p:nvSpPr>
          <p:cNvPr id="2084" name="กล่องข้อความ 2083">
            <a:extLst>
              <a:ext uri="{FF2B5EF4-FFF2-40B4-BE49-F238E27FC236}">
                <a16:creationId xmlns:a16="http://schemas.microsoft.com/office/drawing/2014/main" id="{F78BE3C6-7893-A6D8-1C5E-9582753F5225}"/>
              </a:ext>
            </a:extLst>
          </p:cNvPr>
          <p:cNvSpPr txBox="1"/>
          <p:nvPr/>
        </p:nvSpPr>
        <p:spPr>
          <a:xfrm>
            <a:off x="3480205" y="4093297"/>
            <a:ext cx="11299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1600" dirty="0">
                <a:latin typeface="ChulaCharasNew" panose="02000506000000020004" pitchFamily="2" charset="-34"/>
                <a:cs typeface="ChulaCharasNew" panose="02000506000000020004" pitchFamily="2" charset="-34"/>
              </a:rPr>
              <a:t>การก้าว-เขย่ง</a:t>
            </a:r>
          </a:p>
          <a:p>
            <a:pPr algn="ctr"/>
            <a:r>
              <a:rPr lang="th-TH" sz="1600" dirty="0">
                <a:latin typeface="ChulaCharasNew" panose="02000506000000020004" pitchFamily="2" charset="-34"/>
                <a:cs typeface="ChulaCharasNew" panose="02000506000000020004" pitchFamily="2" charset="-34"/>
              </a:rPr>
              <a:t>(</a:t>
            </a:r>
            <a:r>
              <a:rPr lang="en-US" sz="1600" dirty="0">
                <a:latin typeface="ChulaCharasNew" panose="02000506000000020004" pitchFamily="2" charset="-34"/>
                <a:cs typeface="ChulaCharasNew" panose="02000506000000020004" pitchFamily="2" charset="-34"/>
              </a:rPr>
              <a:t>Skip)</a:t>
            </a:r>
          </a:p>
        </p:txBody>
      </p:sp>
      <p:sp>
        <p:nvSpPr>
          <p:cNvPr id="2086" name="กล่องข้อความ 2085">
            <a:extLst>
              <a:ext uri="{FF2B5EF4-FFF2-40B4-BE49-F238E27FC236}">
                <a16:creationId xmlns:a16="http://schemas.microsoft.com/office/drawing/2014/main" id="{E20416DE-5F2A-45E6-879C-C4EC8C1B554F}"/>
              </a:ext>
            </a:extLst>
          </p:cNvPr>
          <p:cNvSpPr txBox="1"/>
          <p:nvPr/>
        </p:nvSpPr>
        <p:spPr>
          <a:xfrm>
            <a:off x="4761486" y="4026812"/>
            <a:ext cx="18436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1600" dirty="0">
                <a:latin typeface="ChulaCharasNew" panose="02000506000000020004" pitchFamily="2" charset="-34"/>
                <a:cs typeface="ChulaCharasNew" panose="02000506000000020004" pitchFamily="2" charset="-34"/>
              </a:rPr>
              <a:t>การสไลด์</a:t>
            </a:r>
          </a:p>
          <a:p>
            <a:pPr algn="ctr"/>
            <a:r>
              <a:rPr lang="en-US" sz="1600" dirty="0">
                <a:latin typeface="ChulaCharasNew" panose="02000506000000020004" pitchFamily="2" charset="-34"/>
                <a:cs typeface="ChulaCharasNew" panose="02000506000000020004" pitchFamily="2" charset="-34"/>
              </a:rPr>
              <a:t>(Sliding)</a:t>
            </a: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5367F918-F34A-6FA0-36DE-AA696E482FA6}"/>
              </a:ext>
            </a:extLst>
          </p:cNvPr>
          <p:cNvSpPr txBox="1"/>
          <p:nvPr/>
        </p:nvSpPr>
        <p:spPr>
          <a:xfrm>
            <a:off x="6107067" y="3540757"/>
            <a:ext cx="18410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h-TH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ulaCharasNew" panose="02000506000000020004" pitchFamily="2" charset="-34"/>
                <a:cs typeface="ChulaCharasNew" panose="02000506000000020004" pitchFamily="2" charset="-34"/>
                <a:sym typeface="Arial"/>
              </a:rPr>
              <a:t>การทรงตัว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h-TH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ulaCharasNew" panose="02000506000000020004" pitchFamily="2" charset="-34"/>
                <a:cs typeface="ChulaCharasNew" panose="02000506000000020004" pitchFamily="2" charset="-34"/>
                <a:sym typeface="Arial"/>
              </a:rPr>
              <a:t>(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ulaCharasNew" panose="02000506000000020004" pitchFamily="2" charset="-34"/>
                <a:cs typeface="ChulaCharasNew" panose="02000506000000020004" pitchFamily="2" charset="-34"/>
                <a:sym typeface="Arial"/>
              </a:rPr>
              <a:t>Balance)</a:t>
            </a:r>
            <a:endParaRPr lang="en-US" dirty="0"/>
          </a:p>
        </p:txBody>
      </p:sp>
      <p:cxnSp>
        <p:nvCxnSpPr>
          <p:cNvPr id="5" name="ลูกศรเชื่อมต่อแบบตรง 4">
            <a:extLst>
              <a:ext uri="{FF2B5EF4-FFF2-40B4-BE49-F238E27FC236}">
                <a16:creationId xmlns:a16="http://schemas.microsoft.com/office/drawing/2014/main" id="{6D9A6F98-1804-599B-5C13-C3F54723E920}"/>
              </a:ext>
            </a:extLst>
          </p:cNvPr>
          <p:cNvCxnSpPr>
            <a:cxnSpLocks/>
          </p:cNvCxnSpPr>
          <p:nvPr/>
        </p:nvCxnSpPr>
        <p:spPr>
          <a:xfrm>
            <a:off x="5954252" y="2794153"/>
            <a:ext cx="858628" cy="622179"/>
          </a:xfrm>
          <a:prstGeom prst="straightConnector1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ลูกศรเชื่อมต่อแบบตรง 7">
            <a:extLst>
              <a:ext uri="{FF2B5EF4-FFF2-40B4-BE49-F238E27FC236}">
                <a16:creationId xmlns:a16="http://schemas.microsoft.com/office/drawing/2014/main" id="{4408E034-A543-E4F2-7C0C-06CDC5702C6C}"/>
              </a:ext>
            </a:extLst>
          </p:cNvPr>
          <p:cNvCxnSpPr>
            <a:cxnSpLocks/>
          </p:cNvCxnSpPr>
          <p:nvPr/>
        </p:nvCxnSpPr>
        <p:spPr>
          <a:xfrm flipH="1" flipV="1">
            <a:off x="2546983" y="1043432"/>
            <a:ext cx="490664" cy="645955"/>
          </a:xfrm>
          <a:prstGeom prst="straightConnector1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EA072400-5669-585E-4D19-5299C7CC8634}"/>
              </a:ext>
            </a:extLst>
          </p:cNvPr>
          <p:cNvSpPr txBox="1"/>
          <p:nvPr/>
        </p:nvSpPr>
        <p:spPr>
          <a:xfrm>
            <a:off x="1374289" y="441628"/>
            <a:ext cx="18410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h-TH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ulaCharasNew" panose="02000506000000020004" pitchFamily="2" charset="-34"/>
                <a:cs typeface="ChulaCharasNew" panose="02000506000000020004" pitchFamily="2" charset="-34"/>
                <a:sym typeface="Arial"/>
              </a:rPr>
              <a:t>การเดิน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h-TH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ulaCharasNew" panose="02000506000000020004" pitchFamily="2" charset="-34"/>
                <a:cs typeface="ChulaCharasNew" panose="02000506000000020004" pitchFamily="2" charset="-34"/>
                <a:sym typeface="Arial"/>
              </a:rPr>
              <a:t>(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ulaCharasNew" panose="02000506000000020004" pitchFamily="2" charset="-34"/>
                <a:cs typeface="ChulaCharasNew" panose="02000506000000020004" pitchFamily="2" charset="-34"/>
                <a:sym typeface="Arial"/>
              </a:rPr>
              <a:t>Walk)</a:t>
            </a:r>
            <a:endParaRPr lang="en-US" dirty="0"/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78B68339-0990-461F-8BB5-9110BADB90BF}"/>
              </a:ext>
            </a:extLst>
          </p:cNvPr>
          <p:cNvSpPr txBox="1"/>
          <p:nvPr/>
        </p:nvSpPr>
        <p:spPr>
          <a:xfrm>
            <a:off x="4353025" y="351138"/>
            <a:ext cx="18410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h-TH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ulaCharasNew" panose="02000506000000020004" pitchFamily="2" charset="-34"/>
                <a:cs typeface="ChulaCharasNew" panose="02000506000000020004" pitchFamily="2" charset="-34"/>
                <a:sym typeface="Arial"/>
              </a:rPr>
              <a:t>การกระโดดขาเดียว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h-TH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ulaCharasNew" panose="02000506000000020004" pitchFamily="2" charset="-34"/>
                <a:cs typeface="ChulaCharasNew" panose="02000506000000020004" pitchFamily="2" charset="-34"/>
                <a:sym typeface="Arial"/>
              </a:rPr>
              <a:t>(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ulaCharasNew" panose="02000506000000020004" pitchFamily="2" charset="-34"/>
                <a:cs typeface="ChulaCharasNew" panose="02000506000000020004" pitchFamily="2" charset="-34"/>
                <a:sym typeface="Arial"/>
              </a:rPr>
              <a:t>Hop)</a:t>
            </a:r>
            <a:endParaRPr lang="en-US" dirty="0"/>
          </a:p>
        </p:txBody>
      </p:sp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F01E2BCC-6137-D967-48D6-CE47F064FA33}"/>
              </a:ext>
            </a:extLst>
          </p:cNvPr>
          <p:cNvSpPr txBox="1"/>
          <p:nvPr/>
        </p:nvSpPr>
        <p:spPr>
          <a:xfrm>
            <a:off x="2836703" y="278255"/>
            <a:ext cx="18410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h-TH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ulaCharasNew" panose="02000506000000020004" pitchFamily="2" charset="-34"/>
                <a:cs typeface="ChulaCharasNew" panose="02000506000000020004" pitchFamily="2" charset="-34"/>
                <a:sym typeface="Arial"/>
              </a:rPr>
              <a:t>การวิ่ง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h-TH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ulaCharasNew" panose="02000506000000020004" pitchFamily="2" charset="-34"/>
                <a:cs typeface="ChulaCharasNew" panose="02000506000000020004" pitchFamily="2" charset="-34"/>
                <a:sym typeface="Arial"/>
              </a:rPr>
              <a:t>(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ulaCharasNew" panose="02000506000000020004" pitchFamily="2" charset="-34"/>
                <a:cs typeface="ChulaCharasNew" panose="02000506000000020004" pitchFamily="2" charset="-34"/>
                <a:sym typeface="Arial"/>
              </a:rPr>
              <a:t>Running)</a:t>
            </a:r>
            <a:endParaRPr lang="en-US" dirty="0"/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3C711D31-E712-4382-CE24-2553B0B8BED1}"/>
              </a:ext>
            </a:extLst>
          </p:cNvPr>
          <p:cNvSpPr txBox="1"/>
          <p:nvPr/>
        </p:nvSpPr>
        <p:spPr>
          <a:xfrm>
            <a:off x="6064678" y="614255"/>
            <a:ext cx="18410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h-TH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ulaCharasNew" panose="02000506000000020004" pitchFamily="2" charset="-34"/>
                <a:cs typeface="ChulaCharasNew" panose="02000506000000020004" pitchFamily="2" charset="-34"/>
                <a:sym typeface="Arial"/>
              </a:rPr>
              <a:t>การกระโดด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h-TH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ulaCharasNew" panose="02000506000000020004" pitchFamily="2" charset="-34"/>
                <a:cs typeface="ChulaCharasNew" panose="02000506000000020004" pitchFamily="2" charset="-34"/>
                <a:sym typeface="Arial"/>
              </a:rPr>
              <a:t>(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ulaCharasNew" panose="02000506000000020004" pitchFamily="2" charset="-34"/>
                <a:cs typeface="ChulaCharasNew" panose="02000506000000020004" pitchFamily="2" charset="-34"/>
                <a:sym typeface="Arial"/>
              </a:rPr>
              <a:t>Jump)</a:t>
            </a:r>
            <a:endParaRPr lang="en-US" dirty="0"/>
          </a:p>
        </p:txBody>
      </p:sp>
      <p:cxnSp>
        <p:nvCxnSpPr>
          <p:cNvPr id="21" name="ลูกศรเชื่อมต่อแบบตรง 20">
            <a:extLst>
              <a:ext uri="{FF2B5EF4-FFF2-40B4-BE49-F238E27FC236}">
                <a16:creationId xmlns:a16="http://schemas.microsoft.com/office/drawing/2014/main" id="{40D8792A-E589-6DA0-DAEB-80911992E867}"/>
              </a:ext>
            </a:extLst>
          </p:cNvPr>
          <p:cNvCxnSpPr>
            <a:cxnSpLocks/>
          </p:cNvCxnSpPr>
          <p:nvPr/>
        </p:nvCxnSpPr>
        <p:spPr>
          <a:xfrm flipH="1" flipV="1">
            <a:off x="3907310" y="968954"/>
            <a:ext cx="94232" cy="811497"/>
          </a:xfrm>
          <a:prstGeom prst="straightConnector1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ลูกศรเชื่อมต่อแบบตรง 24">
            <a:extLst>
              <a:ext uri="{FF2B5EF4-FFF2-40B4-BE49-F238E27FC236}">
                <a16:creationId xmlns:a16="http://schemas.microsoft.com/office/drawing/2014/main" id="{DEB12458-36C9-2346-E2DB-EF7B46B71A0B}"/>
              </a:ext>
            </a:extLst>
          </p:cNvPr>
          <p:cNvCxnSpPr>
            <a:cxnSpLocks/>
          </p:cNvCxnSpPr>
          <p:nvPr/>
        </p:nvCxnSpPr>
        <p:spPr>
          <a:xfrm flipV="1">
            <a:off x="5085309" y="1026403"/>
            <a:ext cx="112488" cy="754048"/>
          </a:xfrm>
          <a:prstGeom prst="straightConnector1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ลูกศรเชื่อมต่อแบบตรง 27">
            <a:extLst>
              <a:ext uri="{FF2B5EF4-FFF2-40B4-BE49-F238E27FC236}">
                <a16:creationId xmlns:a16="http://schemas.microsoft.com/office/drawing/2014/main" id="{2D72EA95-A10D-9C29-B358-EF37E51835AA}"/>
              </a:ext>
            </a:extLst>
          </p:cNvPr>
          <p:cNvCxnSpPr>
            <a:cxnSpLocks/>
          </p:cNvCxnSpPr>
          <p:nvPr/>
        </p:nvCxnSpPr>
        <p:spPr>
          <a:xfrm flipV="1">
            <a:off x="6016581" y="1295864"/>
            <a:ext cx="462192" cy="591501"/>
          </a:xfrm>
          <a:prstGeom prst="straightConnector1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753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72" grpId="0" animBg="1"/>
      <p:bldP spid="2082" grpId="0"/>
      <p:bldP spid="2084" grpId="0"/>
      <p:bldP spid="2086" grpId="0"/>
      <p:bldP spid="3" grpId="0"/>
      <p:bldP spid="11" grpId="0"/>
      <p:bldP spid="12" grpId="0"/>
      <p:bldP spid="15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&quot;Naše dijete&quot; Tuzla | Muzikoterapija – primjena u odgoju djece">
            <a:extLst>
              <a:ext uri="{FF2B5EF4-FFF2-40B4-BE49-F238E27FC236}">
                <a16:creationId xmlns:a16="http://schemas.microsoft.com/office/drawing/2014/main" id="{A17280E1-62DA-2BE2-53B0-BF5172032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860" y="859573"/>
            <a:ext cx="7136780" cy="428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314803"/>
      </p:ext>
    </p:extLst>
  </p:cSld>
  <p:clrMapOvr>
    <a:masterClrMapping/>
  </p:clrMapOvr>
</p:sld>
</file>

<file path=ppt/theme/theme1.xml><?xml version="1.0" encoding="utf-8"?>
<a:theme xmlns:a="http://schemas.openxmlformats.org/drawingml/2006/main" name="Gender Lesson with Infographics by Slidesgo">
  <a:themeElements>
    <a:clrScheme name="Simple Light">
      <a:dk1>
        <a:srgbClr val="33322E"/>
      </a:dk1>
      <a:lt1>
        <a:srgbClr val="F2EFDC"/>
      </a:lt1>
      <a:dk2>
        <a:srgbClr val="FDA930"/>
      </a:dk2>
      <a:lt2>
        <a:srgbClr val="FF755E"/>
      </a:lt2>
      <a:accent1>
        <a:srgbClr val="F74E32"/>
      </a:accent1>
      <a:accent2>
        <a:srgbClr val="F286A2"/>
      </a:accent2>
      <a:accent3>
        <a:srgbClr val="AB80BC"/>
      </a:accent3>
      <a:accent4>
        <a:srgbClr val="8289C6"/>
      </a:accent4>
      <a:accent5>
        <a:srgbClr val="8ED6CD"/>
      </a:accent5>
      <a:accent6>
        <a:srgbClr val="868B4C"/>
      </a:accent6>
      <a:hlink>
        <a:srgbClr val="33322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927</Words>
  <Application>Microsoft Macintosh PowerPoint</Application>
  <PresentationFormat>นำเสนอทางหน้าจอ (16:9)</PresentationFormat>
  <Paragraphs>73</Paragraphs>
  <Slides>20</Slides>
  <Notes>12</Notes>
  <HiddenSlides>0</HiddenSlides>
  <MMClips>1</MMClips>
  <ScaleCrop>false</ScaleCrop>
  <HeadingPairs>
    <vt:vector size="6" baseType="variant">
      <vt:variant>
        <vt:lpstr>ฟอนต์ที่ถูกใช้</vt:lpstr>
      </vt:variant>
      <vt:variant>
        <vt:i4>12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20</vt:i4>
      </vt:variant>
    </vt:vector>
  </HeadingPairs>
  <TitlesOfParts>
    <vt:vector size="33" baseType="lpstr">
      <vt:lpstr>Sora</vt:lpstr>
      <vt:lpstr>Nunito Light</vt:lpstr>
      <vt:lpstr>Chulabhorn Likit Text Medium</vt:lpstr>
      <vt:lpstr>Itim</vt:lpstr>
      <vt:lpstr>Outfit</vt:lpstr>
      <vt:lpstr>Times</vt:lpstr>
      <vt:lpstr>ChulaCharasNew</vt:lpstr>
      <vt:lpstr>Chulabhorn Likit Text</vt:lpstr>
      <vt:lpstr>Inter Tight ExtraBold</vt:lpstr>
      <vt:lpstr>Inter Tight</vt:lpstr>
      <vt:lpstr>Inter Tight Medium</vt:lpstr>
      <vt:lpstr>Arial</vt:lpstr>
      <vt:lpstr>Gender Lesson with Infographics by Slidesgo</vt:lpstr>
      <vt:lpstr>ลีลา จังหวะและการเคลื่อนไหว สำหรับเด็กปฐมวัย Early childhood style,  rhythm and movement   (ECC2303)</vt:lpstr>
      <vt:lpstr>งานนำเสนอ PowerPoint</vt:lpstr>
      <vt:lpstr>งานนำเสนอ PowerPoint</vt:lpstr>
      <vt:lpstr>งานนำเสนอ PowerPoint</vt:lpstr>
      <vt:lpstr>ประเภทการเคลื่อนไหวสำหรับเด็กปฐมวัย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Gender Lesson with Infographics</dc:title>
  <dc:creator>ROG</dc:creator>
  <cp:lastModifiedBy>รติพัทธ์  ศิริพงษ์</cp:lastModifiedBy>
  <cp:revision>25</cp:revision>
  <dcterms:modified xsi:type="dcterms:W3CDTF">2024-07-11T05:21:50Z</dcterms:modified>
</cp:coreProperties>
</file>