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79" r:id="rId8"/>
    <p:sldId id="270" r:id="rId9"/>
    <p:sldId id="269" r:id="rId10"/>
    <p:sldId id="271" r:id="rId11"/>
    <p:sldId id="275" r:id="rId12"/>
    <p:sldId id="276" r:id="rId13"/>
    <p:sldId id="277" r:id="rId14"/>
    <p:sldId id="272" r:id="rId15"/>
    <p:sldId id="273" r:id="rId16"/>
    <p:sldId id="278" r:id="rId17"/>
    <p:sldId id="274" r:id="rId18"/>
    <p:sldId id="280" r:id="rId19"/>
    <p:sldId id="286" r:id="rId20"/>
    <p:sldId id="281" r:id="rId21"/>
    <p:sldId id="285" r:id="rId22"/>
    <p:sldId id="283" r:id="rId23"/>
    <p:sldId id="282" r:id="rId24"/>
    <p:sldId id="284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179"/>
  </p:normalViewPr>
  <p:slideViewPr>
    <p:cSldViewPr snapToGrid="0" snapToObjects="1">
      <p:cViewPr varScale="1">
        <p:scale>
          <a:sx n="91" d="100"/>
          <a:sy n="91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8FE0-7B1B-A64C-BB71-2BA1C4AC3848}" type="datetimeFigureOut">
              <a:rPr lang="en-TH" smtClean="0"/>
              <a:t>29/11/2021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19C1-BE48-B14E-B01C-DFFAFF78BE8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4760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8FE0-7B1B-A64C-BB71-2BA1C4AC3848}" type="datetimeFigureOut">
              <a:rPr lang="en-TH" smtClean="0"/>
              <a:t>29/11/2021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19C1-BE48-B14E-B01C-DFFAFF78BE8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7112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8FE0-7B1B-A64C-BB71-2BA1C4AC3848}" type="datetimeFigureOut">
              <a:rPr lang="en-TH" smtClean="0"/>
              <a:t>29/11/2021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19C1-BE48-B14E-B01C-DFFAFF78BE8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0902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8FE0-7B1B-A64C-BB71-2BA1C4AC3848}" type="datetimeFigureOut">
              <a:rPr lang="en-TH" smtClean="0"/>
              <a:t>29/11/2021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19C1-BE48-B14E-B01C-DFFAFF78BE8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9254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8FE0-7B1B-A64C-BB71-2BA1C4AC3848}" type="datetimeFigureOut">
              <a:rPr lang="en-TH" smtClean="0"/>
              <a:t>29/11/2021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19C1-BE48-B14E-B01C-DFFAFF78BE8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7434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8FE0-7B1B-A64C-BB71-2BA1C4AC3848}" type="datetimeFigureOut">
              <a:rPr lang="en-TH" smtClean="0"/>
              <a:t>29/11/2021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19C1-BE48-B14E-B01C-DFFAFF78BE8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5585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8FE0-7B1B-A64C-BB71-2BA1C4AC3848}" type="datetimeFigureOut">
              <a:rPr lang="en-TH" smtClean="0"/>
              <a:t>29/11/2021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19C1-BE48-B14E-B01C-DFFAFF78BE8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8228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8FE0-7B1B-A64C-BB71-2BA1C4AC3848}" type="datetimeFigureOut">
              <a:rPr lang="en-TH" smtClean="0"/>
              <a:t>29/11/2021 R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19C1-BE48-B14E-B01C-DFFAFF78BE8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8537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8FE0-7B1B-A64C-BB71-2BA1C4AC3848}" type="datetimeFigureOut">
              <a:rPr lang="en-TH" smtClean="0"/>
              <a:t>29/11/2021 R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19C1-BE48-B14E-B01C-DFFAFF78BE8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5712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8FE0-7B1B-A64C-BB71-2BA1C4AC3848}" type="datetimeFigureOut">
              <a:rPr lang="en-TH" smtClean="0"/>
              <a:t>29/11/2021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19C1-BE48-B14E-B01C-DFFAFF78BE8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504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8FE0-7B1B-A64C-BB71-2BA1C4AC3848}" type="datetimeFigureOut">
              <a:rPr lang="en-TH" smtClean="0"/>
              <a:t>29/11/2021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19C1-BE48-B14E-B01C-DFFAFF78BE8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7124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48FE0-7B1B-A64C-BB71-2BA1C4AC3848}" type="datetimeFigureOut">
              <a:rPr lang="en-TH" smtClean="0"/>
              <a:t>29/11/2021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919C1-BE48-B14E-B01C-DFFAFF78BE8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009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n85gA0S1wc" TargetMode="External"/><Relationship Id="rId2" Type="http://schemas.openxmlformats.org/officeDocument/2006/relationships/hyperlink" Target="https://www.youtube.com/watch?v=t59CXLamNV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GdlaRBfn4y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90f8dc14437d49dab0f2cbeb521dee4.jpg">
            <a:extLst>
              <a:ext uri="{FF2B5EF4-FFF2-40B4-BE49-F238E27FC236}">
                <a16:creationId xmlns:a16="http://schemas.microsoft.com/office/drawing/2014/main" id="{2E8045BA-E0FF-0544-9841-7F4F50381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33375"/>
            <a:ext cx="4578350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" descr="124c8f2b7f2356da213954638df784b4.jpg">
            <a:extLst>
              <a:ext uri="{FF2B5EF4-FFF2-40B4-BE49-F238E27FC236}">
                <a16:creationId xmlns:a16="http://schemas.microsoft.com/office/drawing/2014/main" id="{62C54CE7-4500-294C-B631-339610D3D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4689475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944e59d49c2eef1219eebd592beda529.jpg">
            <a:extLst>
              <a:ext uri="{FF2B5EF4-FFF2-40B4-BE49-F238E27FC236}">
                <a16:creationId xmlns:a16="http://schemas.microsoft.com/office/drawing/2014/main" id="{8C7317B3-779A-B741-8308-A2FFA0670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2120900"/>
            <a:ext cx="6142037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" descr="1d7f99561f26b6daa0a4da676386c51e.jpg">
            <a:extLst>
              <a:ext uri="{FF2B5EF4-FFF2-40B4-BE49-F238E27FC236}">
                <a16:creationId xmlns:a16="http://schemas.microsoft.com/office/drawing/2014/main" id="{B0D919C3-F275-524F-9CAA-436497048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0"/>
            <a:ext cx="3484562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2790f2433811f73360bb77c2deba4e42.jpg">
            <a:extLst>
              <a:ext uri="{FF2B5EF4-FFF2-40B4-BE49-F238E27FC236}">
                <a16:creationId xmlns:a16="http://schemas.microsoft.com/office/drawing/2014/main" id="{BEFF86EE-275C-B846-A612-A2B733F8C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0"/>
            <a:ext cx="26574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24E1BFFD-CC62-A445-BEAF-9B4BE42D5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17" y="5986390"/>
            <a:ext cx="51171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TH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Flying bars demonstration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TH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https://</a:t>
            </a:r>
            <a:r>
              <a:rPr lang="en-US" altLang="en-TH" sz="1800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www.youtube.com</a:t>
            </a:r>
            <a:r>
              <a:rPr lang="en-US" altLang="en-TH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/watch/?v=wnkyzIe2wjk</a:t>
            </a:r>
          </a:p>
        </p:txBody>
      </p:sp>
      <p:pic>
        <p:nvPicPr>
          <p:cNvPr id="18435" name="Picture 2" descr="e3e0718d59abec1961c89513e36de787.jpg">
            <a:extLst>
              <a:ext uri="{FF2B5EF4-FFF2-40B4-BE49-F238E27FC236}">
                <a16:creationId xmlns:a16="http://schemas.microsoft.com/office/drawing/2014/main" id="{CA544235-E345-A94B-B72B-A8ADDA984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1325"/>
            <a:ext cx="4183063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80332d2617c1d30d409f650db4b8573f.jpg">
            <a:extLst>
              <a:ext uri="{FF2B5EF4-FFF2-40B4-BE49-F238E27FC236}">
                <a16:creationId xmlns:a16="http://schemas.microsoft.com/office/drawing/2014/main" id="{7C59624C-6A56-7D41-9CE9-32152322D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1731963"/>
            <a:ext cx="4913312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88235a527d9409fec288238bb73c117f.jpg">
            <a:extLst>
              <a:ext uri="{FF2B5EF4-FFF2-40B4-BE49-F238E27FC236}">
                <a16:creationId xmlns:a16="http://schemas.microsoft.com/office/drawing/2014/main" id="{93BC6398-72EA-1C43-B405-0EB5D60F5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4946650" cy="659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c42922aba07ff810036b369ea9f4b5da.jpg">
            <a:extLst>
              <a:ext uri="{FF2B5EF4-FFF2-40B4-BE49-F238E27FC236}">
                <a16:creationId xmlns:a16="http://schemas.microsoft.com/office/drawing/2014/main" id="{22D99ACA-531E-924D-A175-4F3E7EC0C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141288"/>
            <a:ext cx="4946650" cy="659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d11ce3bc4239b76354586d52314d5ac0.jpg">
            <a:extLst>
              <a:ext uri="{FF2B5EF4-FFF2-40B4-BE49-F238E27FC236}">
                <a16:creationId xmlns:a16="http://schemas.microsoft.com/office/drawing/2014/main" id="{A0E7CDB7-D1D8-3243-A33C-AF7AA01AB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1"/>
          <a:stretch>
            <a:fillRect/>
          </a:stretch>
        </p:blipFill>
        <p:spPr bwMode="auto">
          <a:xfrm>
            <a:off x="0" y="812800"/>
            <a:ext cx="40481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fee976c50bdd6eddc30703970ea38d44.jpg">
            <a:extLst>
              <a:ext uri="{FF2B5EF4-FFF2-40B4-BE49-F238E27FC236}">
                <a16:creationId xmlns:a16="http://schemas.microsoft.com/office/drawing/2014/main" id="{E2E4266E-258D-6549-A0BC-AE50CB887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812800"/>
            <a:ext cx="56642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5028372109cb585d7d2e8a80c111724e.jpg">
            <a:extLst>
              <a:ext uri="{FF2B5EF4-FFF2-40B4-BE49-F238E27FC236}">
                <a16:creationId xmlns:a16="http://schemas.microsoft.com/office/drawing/2014/main" id="{DEAC4E1D-B93D-5644-97BC-5DF494C51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f2ea696975ab41d4502dc74988975276.jpg">
            <a:extLst>
              <a:ext uri="{FF2B5EF4-FFF2-40B4-BE49-F238E27FC236}">
                <a16:creationId xmlns:a16="http://schemas.microsoft.com/office/drawing/2014/main" id="{192E7D2C-B286-FF45-B5B5-31CBD1AD2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9ac9670ba27460317c8499699ca4a495.jpg">
            <a:extLst>
              <a:ext uri="{FF2B5EF4-FFF2-40B4-BE49-F238E27FC236}">
                <a16:creationId xmlns:a16="http://schemas.microsoft.com/office/drawing/2014/main" id="{739851FB-AD06-5744-AA26-F1073EE60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9120188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87996b26ef2e2978c9217094f52ff152.jpg">
            <a:extLst>
              <a:ext uri="{FF2B5EF4-FFF2-40B4-BE49-F238E27FC236}">
                <a16:creationId xmlns:a16="http://schemas.microsoft.com/office/drawing/2014/main" id="{5AF6E260-3074-AA44-9CDF-B9F6BCD7F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7" b="18311"/>
          <a:stretch>
            <a:fillRect/>
          </a:stretch>
        </p:blipFill>
        <p:spPr bwMode="auto">
          <a:xfrm>
            <a:off x="0" y="728663"/>
            <a:ext cx="9144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l8_eVazwSZ6H-BC_QgnZzO23yM5qN4Bo61ZOJBLvEWc.jpg">
            <a:extLst>
              <a:ext uri="{FF2B5EF4-FFF2-40B4-BE49-F238E27FC236}">
                <a16:creationId xmlns:a16="http://schemas.microsoft.com/office/drawing/2014/main" id="{7FC39901-7FF5-874B-A02D-E8159A632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5899" r="10211" b="6335"/>
          <a:stretch>
            <a:fillRect/>
          </a:stretch>
        </p:blipFill>
        <p:spPr bwMode="auto">
          <a:xfrm>
            <a:off x="647114" y="368589"/>
            <a:ext cx="8047746" cy="612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RACHADALAI THEATRE LAYOUT.pdf">
            <a:extLst>
              <a:ext uri="{FF2B5EF4-FFF2-40B4-BE49-F238E27FC236}">
                <a16:creationId xmlns:a16="http://schemas.microsoft.com/office/drawing/2014/main" id="{83EEDDD4-9034-544C-9697-4870CC627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5472" r="3928" b="4491"/>
          <a:stretch>
            <a:fillRect/>
          </a:stretch>
        </p:blipFill>
        <p:spPr bwMode="auto">
          <a:xfrm>
            <a:off x="0" y="241300"/>
            <a:ext cx="9139238" cy="64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Screen Shot 2562-01-20 at 10.32.49 PM.png">
            <a:extLst>
              <a:ext uri="{FF2B5EF4-FFF2-40B4-BE49-F238E27FC236}">
                <a16:creationId xmlns:a16="http://schemas.microsoft.com/office/drawing/2014/main" id="{58EFE301-898B-534B-8F43-B179D7B55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1440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ZoneC_C2_3หลัง.jpg">
            <a:extLst>
              <a:ext uri="{FF2B5EF4-FFF2-40B4-BE49-F238E27FC236}">
                <a16:creationId xmlns:a16="http://schemas.microsoft.com/office/drawing/2014/main" id="{5FACA87D-1822-4C4A-ADED-01508DC47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A9CDDA-60F8-C740-A33D-246234F39649}"/>
              </a:ext>
            </a:extLst>
          </p:cNvPr>
          <p:cNvSpPr txBox="1"/>
          <p:nvPr/>
        </p:nvSpPr>
        <p:spPr>
          <a:xfrm>
            <a:off x="524257" y="5451812"/>
            <a:ext cx="809548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Sukhumvit Set" panose="02000506000000020004" pitchFamily="2" charset="-34"/>
                <a:ea typeface="ＭＳ Ｐゴシック" charset="0"/>
                <a:cs typeface="Sukhumvit Set" panose="02000506000000020004" pitchFamily="2" charset="-34"/>
              </a:rPr>
              <a:t>PROSCENIUM THEATRE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b138222245aacf1de2d29985dfa96728.jpg">
            <a:extLst>
              <a:ext uri="{FF2B5EF4-FFF2-40B4-BE49-F238E27FC236}">
                <a16:creationId xmlns:a16="http://schemas.microsoft.com/office/drawing/2014/main" id="{E75D5DF8-2D9A-1B46-830E-B848CDB18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1868488"/>
            <a:ext cx="49657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b8a78ea5db3d73ee3d86593be13a7456.jpg">
            <a:extLst>
              <a:ext uri="{FF2B5EF4-FFF2-40B4-BE49-F238E27FC236}">
                <a16:creationId xmlns:a16="http://schemas.microsoft.com/office/drawing/2014/main" id="{0A50820D-94F5-964D-AB78-4B8F141DE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5438"/>
            <a:ext cx="425132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3">
            <a:extLst>
              <a:ext uri="{FF2B5EF4-FFF2-40B4-BE49-F238E27FC236}">
                <a16:creationId xmlns:a16="http://schemas.microsoft.com/office/drawing/2014/main" id="{26D4BA3E-8CD8-BB46-A1E2-3B52A942B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260350"/>
            <a:ext cx="4475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TH" sz="3600">
                <a:latin typeface="Arial Bold" pitchFamily="2" charset="0"/>
              </a:rPr>
              <a:t>Arena Stage Theatre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6b2d87d8aa46fd170061c21f59712f37.jpg">
            <a:extLst>
              <a:ext uri="{FF2B5EF4-FFF2-40B4-BE49-F238E27FC236}">
                <a16:creationId xmlns:a16="http://schemas.microsoft.com/office/drawing/2014/main" id="{F953AF14-B8B7-654E-907E-F464814CB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r="5464"/>
          <a:stretch>
            <a:fillRect/>
          </a:stretch>
        </p:blipFill>
        <p:spPr bwMode="auto">
          <a:xfrm>
            <a:off x="0" y="1479550"/>
            <a:ext cx="4187825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85aaf468d18f6aaa7b19a1eb18f6e69e.jpg">
            <a:extLst>
              <a:ext uri="{FF2B5EF4-FFF2-40B4-BE49-F238E27FC236}">
                <a16:creationId xmlns:a16="http://schemas.microsoft.com/office/drawing/2014/main" id="{4E573F7D-0F38-F04D-ABED-E63392D6B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1479550"/>
            <a:ext cx="513715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5b928a8f1a548632b7b790bb26f71fbe.jpg">
            <a:extLst>
              <a:ext uri="{FF2B5EF4-FFF2-40B4-BE49-F238E27FC236}">
                <a16:creationId xmlns:a16="http://schemas.microsoft.com/office/drawing/2014/main" id="{CEE5A712-606E-3B4A-8742-8AAAE4D0F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0"/>
            <a:ext cx="6149975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>
            <a:extLst>
              <a:ext uri="{FF2B5EF4-FFF2-40B4-BE49-F238E27FC236}">
                <a16:creationId xmlns:a16="http://schemas.microsoft.com/office/drawing/2014/main" id="{C8EC8DA3-C526-1140-AC4E-7F044193A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257175"/>
            <a:ext cx="4535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TH" sz="3600">
                <a:latin typeface="Arial Bold" pitchFamily="2" charset="0"/>
              </a:rPr>
              <a:t>Thrust Stage Theatre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8b4bdd7ccef1d818ed3c6aad3054bf37.jpg">
            <a:extLst>
              <a:ext uri="{FF2B5EF4-FFF2-40B4-BE49-F238E27FC236}">
                <a16:creationId xmlns:a16="http://schemas.microsoft.com/office/drawing/2014/main" id="{E92474A8-5556-D042-9C89-3C45DA370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r="12920"/>
          <a:stretch>
            <a:fillRect/>
          </a:stretch>
        </p:blipFill>
        <p:spPr bwMode="auto">
          <a:xfrm>
            <a:off x="0" y="1274763"/>
            <a:ext cx="4005263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1ac728d5021ab5d2e45ac643b298de11.jpg">
            <a:extLst>
              <a:ext uri="{FF2B5EF4-FFF2-40B4-BE49-F238E27FC236}">
                <a16:creationId xmlns:a16="http://schemas.microsoft.com/office/drawing/2014/main" id="{600D92D5-8607-A74A-A974-C13EF9D1A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1274763"/>
            <a:ext cx="5256212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96a36cccf61ab6ebfc4cf6678030e24d.jpg">
            <a:extLst>
              <a:ext uri="{FF2B5EF4-FFF2-40B4-BE49-F238E27FC236}">
                <a16:creationId xmlns:a16="http://schemas.microsoft.com/office/drawing/2014/main" id="{BF571A2D-DDE5-0145-BEB6-F728CFACF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5362575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68994251414099502271eb4135957835.jpg">
            <a:extLst>
              <a:ext uri="{FF2B5EF4-FFF2-40B4-BE49-F238E27FC236}">
                <a16:creationId xmlns:a16="http://schemas.microsoft.com/office/drawing/2014/main" id="{03DB1E9F-6773-EB4E-8C2E-3B32058F5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77"/>
          <a:stretch>
            <a:fillRect/>
          </a:stretch>
        </p:blipFill>
        <p:spPr bwMode="auto">
          <a:xfrm>
            <a:off x="4622800" y="0"/>
            <a:ext cx="45212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 descr="4e085015073ecf84ee86514537c1d9a6.jpg">
            <a:extLst>
              <a:ext uri="{FF2B5EF4-FFF2-40B4-BE49-F238E27FC236}">
                <a16:creationId xmlns:a16="http://schemas.microsoft.com/office/drawing/2014/main" id="{4DCBC5D8-DF6B-FC4B-BEE7-ED109E523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562350"/>
            <a:ext cx="53149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4">
            <a:extLst>
              <a:ext uri="{FF2B5EF4-FFF2-40B4-BE49-F238E27FC236}">
                <a16:creationId xmlns:a16="http://schemas.microsoft.com/office/drawing/2014/main" id="{C002FB71-BE9C-8F42-B563-49DB9D703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3686175"/>
            <a:ext cx="559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TH" sz="3600" b="1">
                <a:latin typeface="Arial" panose="020B0604020202020204" pitchFamily="34" charset="0"/>
                <a:cs typeface="Arial" panose="020B0604020202020204" pitchFamily="34" charset="0"/>
              </a:rPr>
              <a:t>Black Box Stage </a:t>
            </a:r>
            <a:r>
              <a:rPr lang="en-US" altLang="en-TH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Theatre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0B9E43-F4C8-984F-BFBF-9B1B86D70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5" y="1331913"/>
            <a:ext cx="8437563" cy="38084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SUKHUMVITSET-TEXT" panose="02000506000000020004" pitchFamily="2" charset="-34"/>
                <a:ea typeface="+mn-ea"/>
                <a:cs typeface="SUKHUMVITSET-TEXT" panose="02000506000000020004" pitchFamily="2" charset="-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Example</a:t>
            </a:r>
            <a:endParaRPr lang="th-TH" sz="2400" dirty="0">
              <a:solidFill>
                <a:schemeClr val="tx1"/>
              </a:solidFill>
              <a:latin typeface="SUKHUMVITSET-TEXT" panose="02000506000000020004" pitchFamily="2" charset="-34"/>
              <a:ea typeface="+mn-ea"/>
              <a:cs typeface="SUKHUMVITSET-TEXT" panose="02000506000000020004" pitchFamily="2" charset="-34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SUKHUMVITSET-TEXT" panose="02000506000000020004" pitchFamily="2" charset="-34"/>
                <a:ea typeface="+mn-ea"/>
                <a:cs typeface="SUKHUMVITSET-TEXT" panose="02000506000000020004" pitchFamily="2" charset="-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https://www.youtube.com/watch?v=M5i99YBSK6s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SUKHUMVITSET-TEXT" panose="02000506000000020004" pitchFamily="2" charset="-34"/>
                <a:ea typeface="+mn-ea"/>
                <a:cs typeface="SUKHUMVITSET-TEXT" panose="02000506000000020004" pitchFamily="2" charset="-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https://www.youtube.com/watch?v=t59CXLamNVU</a:t>
            </a:r>
            <a:endParaRPr lang="th-TH" sz="2400" dirty="0">
              <a:solidFill>
                <a:schemeClr val="tx1"/>
              </a:solidFill>
              <a:latin typeface="SUKHUMVITSET-TEXT" panose="02000506000000020004" pitchFamily="2" charset="-34"/>
              <a:ea typeface="+mn-ea"/>
              <a:cs typeface="SUKHUMVITSET-TEXT" panose="02000506000000020004" pitchFamily="2" charset="-34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SUKHUMVITSET-TEXT" panose="02000506000000020004" pitchFamily="2" charset="-34"/>
                <a:ea typeface="+mn-ea"/>
                <a:cs typeface="SUKHUMVITSET-TEXT" panose="02000506000000020004" pitchFamily="2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https://www.youtube.com/watch?v=Un85gA0S1wc</a:t>
            </a:r>
            <a:endParaRPr lang="en-US" sz="2400" dirty="0">
              <a:solidFill>
                <a:schemeClr val="tx1"/>
              </a:solidFill>
              <a:latin typeface="SUKHUMVITSET-TEXT" panose="02000506000000020004" pitchFamily="2" charset="-34"/>
              <a:ea typeface="+mn-ea"/>
              <a:cs typeface="SUKHUMVITSET-TEXT" panose="02000506000000020004" pitchFamily="2" charset="-34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SUKHUMVITSET-TEXT" panose="02000506000000020004" pitchFamily="2" charset="-34"/>
                <a:ea typeface="+mn-ea"/>
                <a:cs typeface="SUKHUMVITSET-TEXT" panose="02000506000000020004" pitchFamily="2" charset="-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https://www.youtube.com/watch?v=GdlaRBfn4yI</a:t>
            </a:r>
            <a:endParaRPr lang="en-US" sz="2400" dirty="0">
              <a:solidFill>
                <a:schemeClr val="tx1"/>
              </a:solidFill>
              <a:latin typeface="SUKHUMVITSET-TEXT" panose="02000506000000020004" pitchFamily="2" charset="-34"/>
              <a:ea typeface="+mn-ea"/>
              <a:cs typeface="SUKHUMVITSET-TEXT" panose="02000506000000020004" pitchFamily="2" charset="-34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400" dirty="0">
              <a:latin typeface="Angsana New"/>
              <a:ea typeface="+mn-ea"/>
              <a:cs typeface="Angsana New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th-TH" dirty="0">
              <a:latin typeface="Angsana New"/>
              <a:ea typeface="+mn-ea"/>
              <a:cs typeface="Angsana New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Angsana New"/>
              <a:ea typeface="+mn-ea"/>
              <a:cs typeface="Angsana New"/>
            </a:endParaRPr>
          </a:p>
        </p:txBody>
      </p:sp>
      <p:sp>
        <p:nvSpPr>
          <p:cNvPr id="32771" name="TextBox 3">
            <a:extLst>
              <a:ext uri="{FF2B5EF4-FFF2-40B4-BE49-F238E27FC236}">
                <a16:creationId xmlns:a16="http://schemas.microsoft.com/office/drawing/2014/main" id="{BE3372C4-7C1B-F640-B3A0-6C73E1A48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13" y="16938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TH" altLang="en-TH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08af34ada373362ea4653077d082de4b.jpg">
            <a:extLst>
              <a:ext uri="{FF2B5EF4-FFF2-40B4-BE49-F238E27FC236}">
                <a16:creationId xmlns:a16="http://schemas.microsoft.com/office/drawing/2014/main" id="{2E0B42DC-AC60-E24C-851B-A8311689A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338"/>
            <a:ext cx="9147175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5cba07d7a3a539796b7eb8b5f5ac1937.jpg">
            <a:extLst>
              <a:ext uri="{FF2B5EF4-FFF2-40B4-BE49-F238E27FC236}">
                <a16:creationId xmlns:a16="http://schemas.microsoft.com/office/drawing/2014/main" id="{E508550E-EEC0-9240-A63A-8A0A09B82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14771" r="30605" b="25397"/>
          <a:stretch>
            <a:fillRect/>
          </a:stretch>
        </p:blipFill>
        <p:spPr bwMode="auto">
          <a:xfrm>
            <a:off x="1884362" y="0"/>
            <a:ext cx="5375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3e6d7d2d91f530b379118fe856d54052.jpg">
            <a:extLst>
              <a:ext uri="{FF2B5EF4-FFF2-40B4-BE49-F238E27FC236}">
                <a16:creationId xmlns:a16="http://schemas.microsoft.com/office/drawing/2014/main" id="{0BADCF4F-B510-5A4D-B9C5-DBFCFA320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2933" r="10310" b="11591"/>
          <a:stretch>
            <a:fillRect/>
          </a:stretch>
        </p:blipFill>
        <p:spPr bwMode="auto">
          <a:xfrm>
            <a:off x="227013" y="0"/>
            <a:ext cx="8699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450411b2c03b9616830d72bc4255b94.jpg">
            <a:extLst>
              <a:ext uri="{FF2B5EF4-FFF2-40B4-BE49-F238E27FC236}">
                <a16:creationId xmlns:a16="http://schemas.microsoft.com/office/drawing/2014/main" id="{B1C45855-476B-FD4A-BE47-A6B867C75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01138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adcfcc1610758360ba5f444f3ad251ca.jpg">
            <a:extLst>
              <a:ext uri="{FF2B5EF4-FFF2-40B4-BE49-F238E27FC236}">
                <a16:creationId xmlns:a16="http://schemas.microsoft.com/office/drawing/2014/main" id="{BF59D230-BE97-DF40-9DD3-E878262E2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0"/>
            <a:ext cx="4576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75db67ba41ffbe3798102fb07bb3071.jpg">
            <a:extLst>
              <a:ext uri="{FF2B5EF4-FFF2-40B4-BE49-F238E27FC236}">
                <a16:creationId xmlns:a16="http://schemas.microsoft.com/office/drawing/2014/main" id="{290EA2CC-EA8C-194A-BB64-254105229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1725613"/>
            <a:ext cx="4413250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" descr="Screen Shot 2562-01-20 at 9.34.25 PM.png">
            <a:extLst>
              <a:ext uri="{FF2B5EF4-FFF2-40B4-BE49-F238E27FC236}">
                <a16:creationId xmlns:a16="http://schemas.microsoft.com/office/drawing/2014/main" id="{29FEEA3D-ABCA-2E4B-B642-1A5DEF8CB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2" r="7523"/>
          <a:stretch>
            <a:fillRect/>
          </a:stretch>
        </p:blipFill>
        <p:spPr bwMode="auto">
          <a:xfrm>
            <a:off x="0" y="1725613"/>
            <a:ext cx="4759325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74d90dd9b01b121f7595f496081a1e00.jpg">
            <a:extLst>
              <a:ext uri="{FF2B5EF4-FFF2-40B4-BE49-F238E27FC236}">
                <a16:creationId xmlns:a16="http://schemas.microsoft.com/office/drawing/2014/main" id="{A3CD60BD-4E88-2043-AEA5-B1706E931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5"/>
            <a:ext cx="9164638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81</Words>
  <Application>Microsoft Macintosh PowerPoint</Application>
  <PresentationFormat>On-screen Show (4:3)</PresentationFormat>
  <Paragraphs>12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Angsana New</vt:lpstr>
      <vt:lpstr>Arial</vt:lpstr>
      <vt:lpstr>Arial Bold</vt:lpstr>
      <vt:lpstr>Calibri</vt:lpstr>
      <vt:lpstr>Calibri Light</vt:lpstr>
      <vt:lpstr>Sukhumvit Set</vt:lpstr>
      <vt:lpstr>SUKHUMVITSET-TEXT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2021-11-29T06:08:31Z</dcterms:created>
  <dcterms:modified xsi:type="dcterms:W3CDTF">2021-11-29T06:16:14Z</dcterms:modified>
</cp:coreProperties>
</file>