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8" r:id="rId3"/>
    <p:sldId id="256" r:id="rId4"/>
    <p:sldId id="260" r:id="rId5"/>
    <p:sldId id="257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74"/>
    <p:restoredTop sz="94621"/>
  </p:normalViewPr>
  <p:slideViewPr>
    <p:cSldViewPr snapToGrid="0" snapToObjects="1">
      <p:cViewPr varScale="1">
        <p:scale>
          <a:sx n="84" d="100"/>
          <a:sy n="84" d="100"/>
        </p:scale>
        <p:origin x="18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6F1B-1D86-3249-91B3-43F2E3878EF5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B4F-092A-9640-9FDD-45FAD55B09E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945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6F1B-1D86-3249-91B3-43F2E3878EF5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B4F-092A-9640-9FDD-45FAD55B09E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2761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6F1B-1D86-3249-91B3-43F2E3878EF5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B4F-092A-9640-9FDD-45FAD55B09E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9892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6F1B-1D86-3249-91B3-43F2E3878EF5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B4F-092A-9640-9FDD-45FAD55B09E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619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6F1B-1D86-3249-91B3-43F2E3878EF5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B4F-092A-9640-9FDD-45FAD55B09E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0760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6F1B-1D86-3249-91B3-43F2E3878EF5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B4F-092A-9640-9FDD-45FAD55B09E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911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6F1B-1D86-3249-91B3-43F2E3878EF5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B4F-092A-9640-9FDD-45FAD55B09E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7989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6F1B-1D86-3249-91B3-43F2E3878EF5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B4F-092A-9640-9FDD-45FAD55B09E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64144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6F1B-1D86-3249-91B3-43F2E3878EF5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B4F-092A-9640-9FDD-45FAD55B09E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451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6F1B-1D86-3249-91B3-43F2E3878EF5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B4F-092A-9640-9FDD-45FAD55B09E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459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6F1B-1D86-3249-91B3-43F2E3878EF5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B4F-092A-9640-9FDD-45FAD55B09E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9118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F6F1B-1D86-3249-91B3-43F2E3878EF5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DCB4F-092A-9640-9FDD-45FAD55B09E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2937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51FD31-E27C-8247-8CC0-9C5BA744C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670"/>
            <a:ext cx="8916883" cy="629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2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7EE651-97C3-8E4C-AA66-222F389A2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51978" cy="62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1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56C31A-5828-4C48-8626-684BCF22D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5140"/>
            <a:ext cx="9073439" cy="521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3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AEBF3E-3F87-F642-B16B-149C999FC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9" y="457200"/>
            <a:ext cx="903274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5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33A9CC-3736-974E-A669-C9B4CD870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109" y="0"/>
            <a:ext cx="5153225" cy="3638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54EC45-CFF1-B84C-99D2-AB3F492FC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109" y="3638951"/>
            <a:ext cx="5153225" cy="296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49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45A118-618D-084D-8A88-702874741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80" y="0"/>
            <a:ext cx="5466598" cy="3764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9CFAF3-6AD6-3A46-84D4-BFB6BE4E8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322" y="3517900"/>
            <a:ext cx="5177038" cy="314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61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2021-11-28T08:13:56Z</dcterms:created>
  <dcterms:modified xsi:type="dcterms:W3CDTF">2021-11-28T08:16:11Z</dcterms:modified>
</cp:coreProperties>
</file>