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77"/>
    <p:restoredTop sz="94621"/>
  </p:normalViewPr>
  <p:slideViewPr>
    <p:cSldViewPr snapToGrid="0" snapToObjects="1">
      <p:cViewPr varScale="1">
        <p:scale>
          <a:sx n="62" d="100"/>
          <a:sy n="62" d="100"/>
        </p:scale>
        <p:origin x="20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3020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57571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6656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1993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3265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6667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33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0891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2478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3282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26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7B5D-D5C3-2B43-9457-624DAF562147}" type="datetimeFigureOut">
              <a:rPr lang="en-TH" smtClean="0"/>
              <a:t>28/11/2021 R</a:t>
            </a:fld>
            <a:endParaRPr lang="en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EE99-FE39-9248-9ACD-4B866627A0A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66425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840FB1-5342-BE4A-89DF-32230A13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7" y="0"/>
            <a:ext cx="8905230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2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F98BB-B8E0-5C47-B82B-A7E43BF6E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4763"/>
            <a:ext cx="9034645" cy="64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AB2982-69EA-504E-BC87-CEC0C2DA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422"/>
            <a:ext cx="8985275" cy="63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7E592-25B7-374D-B9B2-A697E607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35" y="62344"/>
            <a:ext cx="7579769" cy="679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5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54D6A-23BA-0641-A0B1-E94A4E805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77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34E26-35AF-CC43-8F3A-46549B605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7" y="270163"/>
            <a:ext cx="8951305" cy="6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6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2021-11-28T08:11:21Z</dcterms:created>
  <dcterms:modified xsi:type="dcterms:W3CDTF">2021-11-28T08:12:46Z</dcterms:modified>
</cp:coreProperties>
</file>