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902"/>
    <p:restoredTop sz="94621"/>
  </p:normalViewPr>
  <p:slideViewPr>
    <p:cSldViewPr snapToGrid="0" snapToObjects="1">
      <p:cViewPr varScale="1">
        <p:scale>
          <a:sx n="70" d="100"/>
          <a:sy n="70" d="100"/>
        </p:scale>
        <p:origin x="200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030D9-992C-224E-8A17-1FD44F3C9535}" type="datetimeFigureOut">
              <a:rPr lang="en-TH" smtClean="0"/>
              <a:t>28/11/2021 R</a:t>
            </a:fld>
            <a:endParaRPr lang="en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91E1B-ACB0-214F-B8E1-2DD12125A316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46132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030D9-992C-224E-8A17-1FD44F3C9535}" type="datetimeFigureOut">
              <a:rPr lang="en-TH" smtClean="0"/>
              <a:t>28/11/2021 R</a:t>
            </a:fld>
            <a:endParaRPr lang="en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91E1B-ACB0-214F-B8E1-2DD12125A316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094151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030D9-992C-224E-8A17-1FD44F3C9535}" type="datetimeFigureOut">
              <a:rPr lang="en-TH" smtClean="0"/>
              <a:t>28/11/2021 R</a:t>
            </a:fld>
            <a:endParaRPr lang="en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91E1B-ACB0-214F-B8E1-2DD12125A316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077555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030D9-992C-224E-8A17-1FD44F3C9535}" type="datetimeFigureOut">
              <a:rPr lang="en-TH" smtClean="0"/>
              <a:t>28/11/2021 R</a:t>
            </a:fld>
            <a:endParaRPr lang="en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91E1B-ACB0-214F-B8E1-2DD12125A316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903860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030D9-992C-224E-8A17-1FD44F3C9535}" type="datetimeFigureOut">
              <a:rPr lang="en-TH" smtClean="0"/>
              <a:t>28/11/2021 R</a:t>
            </a:fld>
            <a:endParaRPr lang="en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91E1B-ACB0-214F-B8E1-2DD12125A316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369429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030D9-992C-224E-8A17-1FD44F3C9535}" type="datetimeFigureOut">
              <a:rPr lang="en-TH" smtClean="0"/>
              <a:t>28/11/2021 R</a:t>
            </a:fld>
            <a:endParaRPr lang="en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91E1B-ACB0-214F-B8E1-2DD12125A316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998982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030D9-992C-224E-8A17-1FD44F3C9535}" type="datetimeFigureOut">
              <a:rPr lang="en-TH" smtClean="0"/>
              <a:t>28/11/2021 R</a:t>
            </a:fld>
            <a:endParaRPr lang="en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91E1B-ACB0-214F-B8E1-2DD12125A316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4044668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030D9-992C-224E-8A17-1FD44F3C9535}" type="datetimeFigureOut">
              <a:rPr lang="en-TH" smtClean="0"/>
              <a:t>28/11/2021 R</a:t>
            </a:fld>
            <a:endParaRPr lang="en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91E1B-ACB0-214F-B8E1-2DD12125A316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173191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030D9-992C-224E-8A17-1FD44F3C9535}" type="datetimeFigureOut">
              <a:rPr lang="en-TH" smtClean="0"/>
              <a:t>28/11/2021 R</a:t>
            </a:fld>
            <a:endParaRPr lang="en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91E1B-ACB0-214F-B8E1-2DD12125A316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154193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030D9-992C-224E-8A17-1FD44F3C9535}" type="datetimeFigureOut">
              <a:rPr lang="en-TH" smtClean="0"/>
              <a:t>28/11/2021 R</a:t>
            </a:fld>
            <a:endParaRPr lang="en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91E1B-ACB0-214F-B8E1-2DD12125A316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127894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030D9-992C-224E-8A17-1FD44F3C9535}" type="datetimeFigureOut">
              <a:rPr lang="en-TH" smtClean="0"/>
              <a:t>28/11/2021 R</a:t>
            </a:fld>
            <a:endParaRPr lang="en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91E1B-ACB0-214F-B8E1-2DD12125A316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041176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C030D9-992C-224E-8A17-1FD44F3C9535}" type="datetimeFigureOut">
              <a:rPr lang="en-TH" smtClean="0"/>
              <a:t>28/11/2021 R</a:t>
            </a:fld>
            <a:endParaRPr lang="en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F91E1B-ACB0-214F-B8E1-2DD12125A316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944902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CF7B0D-623F-4241-82E3-7D88271C76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691" r="28333"/>
          <a:stretch/>
        </p:blipFill>
        <p:spPr>
          <a:xfrm>
            <a:off x="73742" y="-6237"/>
            <a:ext cx="8996516" cy="686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296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0CC687E-D64D-464B-907E-00BCCDA727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8935747" cy="665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194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CAA875-ED53-C148-8A40-3F6F847471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532" y="391668"/>
            <a:ext cx="8798618" cy="626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666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ADA678-9BC2-3E47-A047-A3C8FC3B74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062759" cy="645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876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22F0C3-CB3D-F34D-B358-739455ACF5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96850"/>
            <a:ext cx="9034081" cy="6478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821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0E7A75-FC2B-334E-9964-8E1B2633F8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912"/>
            <a:ext cx="9129664" cy="667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656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836333-7D7B-D248-88DB-323B577C95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24" y="235204"/>
            <a:ext cx="9095376" cy="6387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5081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0</Words>
  <Application>Microsoft Macintosh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</cp:revision>
  <dcterms:created xsi:type="dcterms:W3CDTF">2021-11-28T08:06:15Z</dcterms:created>
  <dcterms:modified xsi:type="dcterms:W3CDTF">2021-11-28T08:08:11Z</dcterms:modified>
</cp:coreProperties>
</file>