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22"/>
    <p:restoredTop sz="94621"/>
  </p:normalViewPr>
  <p:slideViewPr>
    <p:cSldViewPr snapToGrid="0" snapToObjects="1">
      <p:cViewPr varScale="1">
        <p:scale>
          <a:sx n="46" d="100"/>
          <a:sy n="46" d="100"/>
        </p:scale>
        <p:origin x="17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53A3-7534-5949-B2AB-8FD26BAC8EAF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5F9E8-FEFA-6543-8BE6-8227860D0CA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84323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53A3-7534-5949-B2AB-8FD26BAC8EAF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5F9E8-FEFA-6543-8BE6-8227860D0CA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01687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53A3-7534-5949-B2AB-8FD26BAC8EAF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5F9E8-FEFA-6543-8BE6-8227860D0CA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9130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53A3-7534-5949-B2AB-8FD26BAC8EAF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5F9E8-FEFA-6543-8BE6-8227860D0CA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0706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53A3-7534-5949-B2AB-8FD26BAC8EAF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5F9E8-FEFA-6543-8BE6-8227860D0CA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8357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53A3-7534-5949-B2AB-8FD26BAC8EAF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5F9E8-FEFA-6543-8BE6-8227860D0CA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278188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53A3-7534-5949-B2AB-8FD26BAC8EAF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5F9E8-FEFA-6543-8BE6-8227860D0CA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079510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53A3-7534-5949-B2AB-8FD26BAC8EAF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5F9E8-FEFA-6543-8BE6-8227860D0CA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5173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53A3-7534-5949-B2AB-8FD26BAC8EAF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5F9E8-FEFA-6543-8BE6-8227860D0CA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27308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53A3-7534-5949-B2AB-8FD26BAC8EAF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5F9E8-FEFA-6543-8BE6-8227860D0CA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613723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53A3-7534-5949-B2AB-8FD26BAC8EAF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5F9E8-FEFA-6543-8BE6-8227860D0CA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88686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D53A3-7534-5949-B2AB-8FD26BAC8EAF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5F9E8-FEFA-6543-8BE6-8227860D0CAB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79845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F5B14C-D8CC-A644-85AD-660725554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7700"/>
            <a:ext cx="9095461" cy="489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75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2CAF1C-EAE2-5542-A8AF-66D3A3040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8" y="820016"/>
            <a:ext cx="9031904" cy="521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98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CE602D-DE68-CE4F-ADFB-B55C7FFCE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11464"/>
            <a:ext cx="8963059" cy="533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01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49420-7C8E-7142-8442-7680C809B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041"/>
            <a:ext cx="9077647" cy="634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44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67E142-FBFA-244A-9BB4-3D20CFDA3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163"/>
            <a:ext cx="9144000" cy="520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91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F6A9F-DA31-1046-BEFD-1E5AB4296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41" y="254000"/>
            <a:ext cx="8761306" cy="609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83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FF07B-83AD-824B-B213-6FD0C9AA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481"/>
            <a:ext cx="9006752" cy="545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48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567634-AD52-534C-AA2C-5E038F8B4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7921"/>
            <a:ext cx="9063640" cy="56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16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F2D06-1656-5F48-9AD9-A1D289E3C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632"/>
            <a:ext cx="9025920" cy="537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7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6B72F6-8951-E24E-A56B-350D56F0C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199"/>
            <a:ext cx="9125446" cy="567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43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84CCDB-E118-9049-BBDA-245EF3308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37" y="647699"/>
            <a:ext cx="8642294" cy="517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74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D34FA3-CF2B-194A-A0E9-3E050D4CF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7700"/>
            <a:ext cx="9037387" cy="539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42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1CA6B-D75F-1846-8219-6DB443733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62" y="589395"/>
            <a:ext cx="8642275" cy="567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86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DEBD5-6620-BB46-85C6-65317AC31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050"/>
            <a:ext cx="9148084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02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F65597-86BD-354C-8459-6F5D25246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53" y="263236"/>
            <a:ext cx="8422494" cy="633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22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A95D15-A081-BC4B-AFBD-13BD46C47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26" y="256309"/>
            <a:ext cx="8486948" cy="634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92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B2638-76B9-5948-8197-CB4F494E9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887" y="0"/>
            <a:ext cx="649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5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0</Words>
  <Application>Microsoft Macintosh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2021-11-28T07:59:45Z</dcterms:created>
  <dcterms:modified xsi:type="dcterms:W3CDTF">2021-11-28T08:02:52Z</dcterms:modified>
</cp:coreProperties>
</file>