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9"/>
    <p:restoredTop sz="94621"/>
  </p:normalViewPr>
  <p:slideViewPr>
    <p:cSldViewPr snapToGrid="0" snapToObjects="1">
      <p:cViewPr varScale="1">
        <p:scale>
          <a:sx n="43" d="100"/>
          <a:sy n="43" d="100"/>
        </p:scale>
        <p:origin x="20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9145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79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7007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03824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1451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055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2439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515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05005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729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6618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793-945B-4F40-81F9-706FA9F323A4}" type="datetimeFigureOut">
              <a:rPr lang="en-TH" smtClean="0"/>
              <a:t>28/11/2021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FCD06-C656-194A-9F9F-52657EC25483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5279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9982A-4F2C-0249-A24C-F3CA0CF34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03" y="807680"/>
            <a:ext cx="6589251" cy="58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6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05E33-9F44-E648-9625-3238DBA6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6300"/>
            <a:ext cx="5141867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67035-D705-4D4A-A867-9E1CA8289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979164"/>
            <a:ext cx="3670300" cy="48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421F9-953A-1A49-B49D-2B6C8BE4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9" y="876800"/>
            <a:ext cx="5225113" cy="5156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4169D-DD6E-DD46-9953-B8968D4D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2" y="876800"/>
            <a:ext cx="3517898" cy="51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00A66-C5A9-A646-A52B-629F86DFA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800"/>
            <a:ext cx="9168063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8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91864-424E-1B41-BC6A-F0BD5DCD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210"/>
            <a:ext cx="9025340" cy="60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21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CDF0D-A42A-6C4A-85D9-C5A232A2A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58" y="450850"/>
            <a:ext cx="8783484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2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9510C-2DE1-DF48-8533-C2C5F3B8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57" y="156845"/>
            <a:ext cx="7569686" cy="65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7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E4CDA-8360-AA49-A11E-7B81C45F0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602" y="290195"/>
            <a:ext cx="6572795" cy="62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72AAC-E9D8-7044-9290-108987C3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6" y="121920"/>
            <a:ext cx="8859708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9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B7B13-9B78-6045-AEF0-6F5036B01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75"/>
            <a:ext cx="9162555" cy="62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83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AD227-EC59-EF48-BE20-3C00F2A1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16280"/>
            <a:ext cx="9029129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93F88-C24B-114C-8D29-5D57E05D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617" y="0"/>
            <a:ext cx="6109879" cy="3319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43D02A-44B2-B94C-ACFC-D336F9303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617" y="3101103"/>
            <a:ext cx="6109879" cy="36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4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332B5-E838-734E-8B8D-2F54EF46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9" y="0"/>
            <a:ext cx="898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7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FCF56-39B7-8B4C-9522-566F2135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75"/>
            <a:ext cx="9142363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2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D667F-46CD-1C45-845A-49E64F19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993899"/>
            <a:ext cx="4581858" cy="3266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74941-C339-FD48-A05A-75DCED5E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99" y="2109529"/>
            <a:ext cx="4610765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99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54430-9C75-A54D-BFF4-D87976C9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08"/>
            <a:ext cx="4572000" cy="6614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3490E-CA1E-984A-AF69-522A63870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746" y="711200"/>
            <a:ext cx="4671254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14D8C-7A0D-C54D-B48F-E8631CCE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305"/>
            <a:ext cx="4243186" cy="2876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D7740-CBAB-7C48-8BC0-8B046587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186" y="1451305"/>
            <a:ext cx="4792760" cy="29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4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4F5DE-45B9-AA4D-9E0A-82BD77FC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4976748" cy="306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79D0F-1924-6F4C-9296-3FDEBB3D6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126" y="1435100"/>
            <a:ext cx="4449874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8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346AD-8C1D-D84D-A37D-3637C3B78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6" y="381000"/>
            <a:ext cx="907583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87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Macintosh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2021-11-28T07:34:09Z</dcterms:created>
  <dcterms:modified xsi:type="dcterms:W3CDTF">2021-11-28T07:40:20Z</dcterms:modified>
</cp:coreProperties>
</file>