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T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68"/>
  </p:normalViewPr>
  <p:slideViewPr>
    <p:cSldViewPr snapToGrid="0" snapToObjects="1">
      <p:cViewPr varScale="1">
        <p:scale>
          <a:sx n="88" d="100"/>
          <a:sy n="88" d="100"/>
        </p:scale>
        <p:origin x="8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06C45-CAD6-CC4A-8490-C92B4B205B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85B403-9F06-214B-BA12-F1969BF1A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E213B-0575-9F42-B1B3-C9EA2FE50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D096-BD27-2847-8640-9795BB2F417E}" type="datetimeFigureOut">
              <a:rPr lang="en-TH" smtClean="0"/>
              <a:t>26/11/2021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BDE4D-811D-1642-ACE6-3C3DA6402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F0433-8326-A14B-9A30-9478C58DA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F3DD5-B300-E041-B5AF-654F47375A94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287191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5EB63-BCF9-F041-A775-D2910FDCB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33AB38-989D-B446-92E8-D91F2ECB6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EABE6-61C8-6C44-ADEE-5D2A2BDEE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D096-BD27-2847-8640-9795BB2F417E}" type="datetimeFigureOut">
              <a:rPr lang="en-TH" smtClean="0"/>
              <a:t>26/11/2021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BA3E1-E72A-4C4D-958F-A89ECDD7F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1E1DC-B0DB-B74A-9E61-D6E41C8E9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F3DD5-B300-E041-B5AF-654F47375A94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31973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D5E252-D768-1542-A88A-D878E95D3A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FFE9FE-94B8-D54D-8BAB-9BCD15963C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3D78A-2747-2D47-85BA-6E70A0276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D096-BD27-2847-8640-9795BB2F417E}" type="datetimeFigureOut">
              <a:rPr lang="en-TH" smtClean="0"/>
              <a:t>26/11/2021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78AFC-7B61-4643-B97C-64084AE05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07E64-6773-C14F-9F02-0A22AB145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F3DD5-B300-E041-B5AF-654F47375A94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15492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F009B-6E55-2843-AA0C-3C0DE459F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DDC32-E47B-644C-ABA7-76ED54FC8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6B40C-5B33-764E-9B42-99D7A4818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D096-BD27-2847-8640-9795BB2F417E}" type="datetimeFigureOut">
              <a:rPr lang="en-TH" smtClean="0"/>
              <a:t>26/11/2021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938DD-837D-FC4C-B33B-DA9A0053C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1914C-44AE-164C-9FE9-7F4F1ECDE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F3DD5-B300-E041-B5AF-654F47375A94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285633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C655-6304-1A43-A495-93C5B26DD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568D6-5DF5-574E-88EA-B9EC011EB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4480B-0443-544B-9CAD-DED026EF2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D096-BD27-2847-8640-9795BB2F417E}" type="datetimeFigureOut">
              <a:rPr lang="en-TH" smtClean="0"/>
              <a:t>26/11/2021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DAE56-5479-1C4A-ACA3-FCE7E6923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D6EF4-7BB7-6D47-B5E8-E88FBD8C6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F3DD5-B300-E041-B5AF-654F47375A94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831737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AA15F-6B82-2148-82B0-024986227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36DB2-7F91-F440-ADD8-72C54A1B70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CA3E95-66A3-7E4A-B784-7930A7FFC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BE52B9-CE4E-9844-9D32-5F7269A07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D096-BD27-2847-8640-9795BB2F417E}" type="datetimeFigureOut">
              <a:rPr lang="en-TH" smtClean="0"/>
              <a:t>26/11/2021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CBC8D0-DAFD-1D40-9211-871CEE103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CA1AEC-D4B9-6A4B-9554-8DCFCF9E6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F3DD5-B300-E041-B5AF-654F47375A94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931490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2C4A8-ADF3-2D49-BB22-CCBB50F71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287C2-575B-5A4B-B07A-81104FA5A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37E337-9952-7548-A77D-987699BCD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EAF586-1F76-3E4C-BF86-2383DB8D6F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19F09A-F82E-AC43-AD1E-CF077F071A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80E802-700C-D04F-B3A9-0C06799B3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D096-BD27-2847-8640-9795BB2F417E}" type="datetimeFigureOut">
              <a:rPr lang="en-TH" smtClean="0"/>
              <a:t>26/11/2021 R</a:t>
            </a:fld>
            <a:endParaRPr lang="en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43613-4A51-3D4D-8BA5-9F34289D7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28B6D1-43F3-6B44-B519-12D9C298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F3DD5-B300-E041-B5AF-654F47375A94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329076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82BB0-5E3F-D040-AD60-9DABE08BC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3FB753-028F-A040-8679-BFE8AB848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D096-BD27-2847-8640-9795BB2F417E}" type="datetimeFigureOut">
              <a:rPr lang="en-TH" smtClean="0"/>
              <a:t>26/11/2021 R</a:t>
            </a:fld>
            <a:endParaRPr lang="en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AD8587-FF4F-C846-A554-6ECEDE0A0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ABC6A-4581-DF45-A674-40DB6FEDA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F3DD5-B300-E041-B5AF-654F47375A94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445210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C5A4A9-9113-FE42-B621-A195D2BAA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D096-BD27-2847-8640-9795BB2F417E}" type="datetimeFigureOut">
              <a:rPr lang="en-TH" smtClean="0"/>
              <a:t>26/11/2021 R</a:t>
            </a:fld>
            <a:endParaRPr lang="en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A3EDBE-9F9D-834A-8B2D-FDC08A7B2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3EF06-EF53-5B4F-A68F-CF089EDAC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F3DD5-B300-E041-B5AF-654F47375A94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94042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8FBC8-23D3-6942-8E42-5AA80012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8138F-A20C-2548-9206-4EAAA8F58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32C36-0A45-5847-BE9B-91A89B6F6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77D50-F80F-7945-ACAC-01F8DD3D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D096-BD27-2847-8640-9795BB2F417E}" type="datetimeFigureOut">
              <a:rPr lang="en-TH" smtClean="0"/>
              <a:t>26/11/2021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1650F-AD8E-7B4F-9C2A-8F2E2EC99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5B1300-CD2E-2447-98AB-480423D11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F3DD5-B300-E041-B5AF-654F47375A94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126921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A6A5C-4A6C-6049-80DC-FB96143F3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964F36-00C5-6F40-A805-B7FD2C3C9A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4C4F60-F0A4-E44F-8A4B-1959ADD4E0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3CE165-51F9-BE46-A170-CB7BFEC66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D096-BD27-2847-8640-9795BB2F417E}" type="datetimeFigureOut">
              <a:rPr lang="en-TH" smtClean="0"/>
              <a:t>26/11/2021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A5174-6787-5645-84A8-BD597F2E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4B454-3F7E-3246-BAAD-EF6038822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F3DD5-B300-E041-B5AF-654F47375A94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304068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78083D-D70E-7F4F-B406-DC5B4FB38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8E542-75C2-F14C-8955-2F2D601BB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2A0D5-6B01-DB45-8386-4A6CDC7A1E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ED096-BD27-2847-8640-9795BB2F417E}" type="datetimeFigureOut">
              <a:rPr lang="en-TH" smtClean="0"/>
              <a:t>26/11/2021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6BEDB-FFD4-6B49-AA29-D328E608F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BFD8B-48EF-5B4B-89BB-BC690FBBA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F3DD5-B300-E041-B5AF-654F47375A94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76820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BA1B3-50F6-BB41-8DEC-70CEA6C6DB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72" r="11244" b="6666"/>
          <a:stretch/>
        </p:blipFill>
        <p:spPr>
          <a:xfrm>
            <a:off x="1901370" y="0"/>
            <a:ext cx="9050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13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C7F7D1-F0CD-B245-9D7F-9C6F320E7D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7" r="12037" b="7514"/>
          <a:stretch/>
        </p:blipFill>
        <p:spPr>
          <a:xfrm>
            <a:off x="1690914" y="0"/>
            <a:ext cx="8810171" cy="670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35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1E4B2C-059E-574E-A076-3776D4DB5B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66" r="12301" b="7936"/>
          <a:stretch/>
        </p:blipFill>
        <p:spPr>
          <a:xfrm>
            <a:off x="1857828" y="77618"/>
            <a:ext cx="8752115" cy="670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77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358C98-690D-4E46-BF81-AD73076899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69" r="12037" b="6878"/>
          <a:stretch/>
        </p:blipFill>
        <p:spPr>
          <a:xfrm>
            <a:off x="1944914" y="0"/>
            <a:ext cx="8930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84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1C39D0-646B-C043-B2DE-EB0867CC47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8" r="12037" b="7725"/>
          <a:stretch/>
        </p:blipFill>
        <p:spPr>
          <a:xfrm>
            <a:off x="1872342" y="0"/>
            <a:ext cx="8679544" cy="65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1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FE4E81-E7EF-3741-9240-B272EC8148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34" r="11111" b="7725"/>
          <a:stretch/>
        </p:blipFill>
        <p:spPr>
          <a:xfrm>
            <a:off x="1465942" y="181429"/>
            <a:ext cx="8851050" cy="667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58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4444A8-7C2E-B642-B7D7-21DE97631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69" r="12169" b="7936"/>
          <a:stretch/>
        </p:blipFill>
        <p:spPr>
          <a:xfrm>
            <a:off x="1944913" y="-1"/>
            <a:ext cx="8874738" cy="674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84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3407B8-FE7B-AA4C-BC28-7C4DB3AFF7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05" r="11905" b="6666"/>
          <a:stretch/>
        </p:blipFill>
        <p:spPr>
          <a:xfrm>
            <a:off x="1915886" y="-1"/>
            <a:ext cx="8701462" cy="66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54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F7698D-D368-3C4D-A7CD-D21775C543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76" r="11905" b="7936"/>
          <a:stretch/>
        </p:blipFill>
        <p:spPr>
          <a:xfrm>
            <a:off x="1886857" y="0"/>
            <a:ext cx="8868229" cy="665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89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4CF46-9C69-2744-A97F-E699056ED1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40" r="12037" b="7090"/>
          <a:stretch/>
        </p:blipFill>
        <p:spPr>
          <a:xfrm>
            <a:off x="1886856" y="0"/>
            <a:ext cx="8694058" cy="661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33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2D8566-0C53-DD4A-A7B7-30B9F981EF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4" r="12665" b="7514"/>
          <a:stretch/>
        </p:blipFill>
        <p:spPr>
          <a:xfrm>
            <a:off x="1756228" y="0"/>
            <a:ext cx="8898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2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613B2A-2163-F049-9922-6EED1E201A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70" r="11111" b="20635"/>
          <a:stretch/>
        </p:blipFill>
        <p:spPr>
          <a:xfrm>
            <a:off x="792479" y="0"/>
            <a:ext cx="10607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91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EFC762-BCFA-9F41-A53E-EEDF15249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44" r="11244" b="19365"/>
          <a:stretch/>
        </p:blipFill>
        <p:spPr>
          <a:xfrm>
            <a:off x="1016000" y="0"/>
            <a:ext cx="1054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20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3B7F10-D5F7-4D48-9E00-23D0748993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43" r="11111" b="20000"/>
          <a:stretch/>
        </p:blipFill>
        <p:spPr>
          <a:xfrm>
            <a:off x="771071" y="0"/>
            <a:ext cx="10649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97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0E847B-44BB-4C40-AB59-1AAB09E4D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40" r="11376" b="20000"/>
          <a:stretch/>
        </p:blipFill>
        <p:spPr>
          <a:xfrm>
            <a:off x="972457" y="0"/>
            <a:ext cx="10580914" cy="687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31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2D1E9B-D3C3-4140-803A-A1B7069541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02" r="12698" b="7725"/>
          <a:stretch/>
        </p:blipFill>
        <p:spPr>
          <a:xfrm>
            <a:off x="1650999" y="21950"/>
            <a:ext cx="8890001" cy="683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23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DA4AAD-6513-B247-AF72-B6C112D35F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34" r="12434" b="7090"/>
          <a:stretch/>
        </p:blipFill>
        <p:spPr>
          <a:xfrm>
            <a:off x="1074057" y="48731"/>
            <a:ext cx="8810171" cy="680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89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790690-3165-BB42-AD48-B98A9F3E89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76" r="12169" b="7090"/>
          <a:stretch/>
        </p:blipFill>
        <p:spPr>
          <a:xfrm>
            <a:off x="1045027" y="83457"/>
            <a:ext cx="8809677" cy="669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24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Macintosh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2021-11-26T13:51:55Z</dcterms:created>
  <dcterms:modified xsi:type="dcterms:W3CDTF">2021-11-26T14:49:25Z</dcterms:modified>
</cp:coreProperties>
</file>