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7"/>
    <p:restoredTop sz="94621"/>
  </p:normalViewPr>
  <p:slideViewPr>
    <p:cSldViewPr snapToGrid="0" snapToObjects="1">
      <p:cViewPr varScale="1">
        <p:scale>
          <a:sx n="60" d="100"/>
          <a:sy n="60" d="100"/>
        </p:scale>
        <p:origin x="19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6740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2066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069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721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1119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5849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6026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7964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4203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0266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9584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DC20D-70EA-A74D-BD65-71258AA1E0B6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8D92-2FBE-AA44-8112-DDF74681B11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4873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BD9A3E-1E68-D943-B6F2-1C59DC53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" y="154038"/>
            <a:ext cx="8489854" cy="67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C0576-A56E-5640-BE0E-48F1606D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5" y="-1"/>
            <a:ext cx="8756699" cy="66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E7F60-2798-BD48-B0E2-DA87DA4A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613291"/>
            <a:ext cx="8595511" cy="51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7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4DB56-5CAA-FF4A-8B8F-29342DDF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0" y="625991"/>
            <a:ext cx="8938977" cy="571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8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DFABE-5117-9941-90CB-4104DE97A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70712" cy="5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A3312-8E6F-FF40-B123-B209998B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92100"/>
            <a:ext cx="882542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EC8E3-6C35-B845-834B-CA6FA3DA0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4" y="215900"/>
            <a:ext cx="8899889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176FD-EADA-4540-A4CE-E6DFC154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6" y="233915"/>
            <a:ext cx="8991584" cy="58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58F4F-817E-E54F-87DE-FE87DB7D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94" y="256657"/>
            <a:ext cx="8749145" cy="53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4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70767-D818-DA49-BA85-D34F5DC07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" y="265224"/>
            <a:ext cx="9127651" cy="57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3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A3040-A5CC-DD49-9256-604F2C0A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4" y="158897"/>
            <a:ext cx="8991353" cy="57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41A36-416F-9F44-AB35-CF4E4F8E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6" y="149942"/>
            <a:ext cx="8133520" cy="67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0AB38-194D-CB4F-897E-56AF7E9ED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2" y="255182"/>
            <a:ext cx="8656095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30B14-DEA6-E440-B575-400E3D7DF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3" y="225646"/>
            <a:ext cx="8754509" cy="60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28CAB-CB7F-D944-99C5-CBEFC429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3326"/>
            <a:ext cx="8987219" cy="60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B65AF-BEDD-C142-AA7F-C59E1508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3" y="356190"/>
            <a:ext cx="8242933" cy="61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9797F-3A7F-8D49-8577-9A1295A9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28" y="91115"/>
            <a:ext cx="6966020" cy="66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A39DE-9881-F146-BF59-90E0CDC9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3" y="76199"/>
            <a:ext cx="8759845" cy="63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5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27496-277F-3145-BAC8-01D25732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0" y="187693"/>
            <a:ext cx="8771979" cy="62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2021-11-28T07:22:59Z</dcterms:created>
  <dcterms:modified xsi:type="dcterms:W3CDTF">2021-11-28T07:27:07Z</dcterms:modified>
</cp:coreProperties>
</file>