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11"/>
    <p:restoredTop sz="94621"/>
  </p:normalViewPr>
  <p:slideViewPr>
    <p:cSldViewPr snapToGrid="0" snapToObjects="1">
      <p:cViewPr varScale="1">
        <p:scale>
          <a:sx n="66" d="100"/>
          <a:sy n="66" d="100"/>
        </p:scale>
        <p:origin x="19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67EF-43E2-6044-853B-10DEBAC2BAFA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F67E-49FC-9C40-99C3-21CC8F463E8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9801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67EF-43E2-6044-853B-10DEBAC2BAFA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F67E-49FC-9C40-99C3-21CC8F463E8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6311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67EF-43E2-6044-853B-10DEBAC2BAFA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F67E-49FC-9C40-99C3-21CC8F463E8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8785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67EF-43E2-6044-853B-10DEBAC2BAFA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F67E-49FC-9C40-99C3-21CC8F463E8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3841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67EF-43E2-6044-853B-10DEBAC2BAFA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F67E-49FC-9C40-99C3-21CC8F463E8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2770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67EF-43E2-6044-853B-10DEBAC2BAFA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F67E-49FC-9C40-99C3-21CC8F463E8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3374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67EF-43E2-6044-853B-10DEBAC2BAFA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F67E-49FC-9C40-99C3-21CC8F463E8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210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67EF-43E2-6044-853B-10DEBAC2BAFA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F67E-49FC-9C40-99C3-21CC8F463E8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9064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67EF-43E2-6044-853B-10DEBAC2BAFA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F67E-49FC-9C40-99C3-21CC8F463E8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1353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67EF-43E2-6044-853B-10DEBAC2BAFA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F67E-49FC-9C40-99C3-21CC8F463E8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2552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67EF-43E2-6044-853B-10DEBAC2BAFA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F67E-49FC-9C40-99C3-21CC8F463E8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7810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67EF-43E2-6044-853B-10DEBAC2BAFA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0F67E-49FC-9C40-99C3-21CC8F463E8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6157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AC80F0-2A45-3546-A733-54FABBD2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5" y="180367"/>
            <a:ext cx="8997729" cy="64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8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FCF8A-1C5A-8B47-845C-C0EE8664A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" y="224276"/>
            <a:ext cx="8987975" cy="62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7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1EEE2-A06E-A748-AF2C-837E4C42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" y="368705"/>
            <a:ext cx="9114564" cy="57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6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79EF9-4881-5C44-9CD1-9CDC178D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2622"/>
            <a:ext cx="9079055" cy="63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1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B0C2E-FD54-F942-932B-D3627A4B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673"/>
            <a:ext cx="9041744" cy="588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3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5777E-445A-0D4E-8E76-5C0A0E3B7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4" y="331011"/>
            <a:ext cx="8963931" cy="587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21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2021-11-28T08:22:34Z</dcterms:created>
  <dcterms:modified xsi:type="dcterms:W3CDTF">2021-11-28T08:23:52Z</dcterms:modified>
</cp:coreProperties>
</file>