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1"/>
  </p:normalViewPr>
  <p:slideViewPr>
    <p:cSldViewPr snapToGrid="0" snapToObjects="1">
      <p:cViewPr varScale="1">
        <p:scale>
          <a:sx n="87" d="100"/>
          <a:sy n="87" d="100"/>
        </p:scale>
        <p:origin x="9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C8024-6F88-C246-A180-6AC2FB121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2FB9E-D50A-AD46-A754-3A9AAE71B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26AB-3FE1-954B-8B4D-88F392A4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C1C91-851F-6945-914D-17ED03E3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B9218-40B7-3E4F-BA1B-85F2D004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88743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28EFC-A849-1841-B560-0345CD55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F8447-676D-764B-ACA1-0D28EA6AC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4CA41-3EB7-0A47-B286-1A82191A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FA2E2-C652-9044-A93B-A4CD67DE4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7B4E0-DEF6-5843-A8DD-5C090849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0700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09B33-554E-B545-9A8A-6D86C83C5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F9D72-97FB-B94F-AAB9-17C665568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B9477-A21B-234F-A874-A6FBDE79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5F20C-3F96-8C4B-B5B4-9021965BD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2E255-4458-4E44-8EDB-8A2D3B9B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9821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70F97-97A4-3940-BEC5-097DA3D7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0AF6C-C07A-FF4B-9EF9-A8FA2F127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AE23-337D-6B40-8AB6-F2A465F5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C2DB3-564D-4F4E-925C-FF530127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DADE7-7517-AC4A-ADB0-EF4C79EC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437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1D85-3DDF-5A4E-9620-4C94A0D45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8C18B-27F3-E240-AFF1-20255A9D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7A552-3004-0D43-A873-3C17AF1C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AD751-539F-D846-AC3E-1CED496A5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D3BA-F949-C34C-80DC-3A54F2F0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1103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E2F2-9CC2-3A4C-95BC-F236550F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11F7-03C9-A543-AE75-72AEF9158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9A189-3AB7-5C47-97BD-B929EA651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B8629-CF3E-8E4F-8790-A27410D5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7D971-04B4-454B-8ADC-58CD4E45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5E701-CB19-B642-9D21-7033831C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4082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AE37-21BA-4141-82D2-F600584C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C4B48-BDEA-234F-B87B-7775E7368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F10A4-BFB5-3D4D-995C-FB4A73E33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E65B8-D1A6-5241-B720-66A145DCB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9F9905-EFFF-6F4D-BAC8-3AD1A45DD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2D5908-2B00-4449-B9C2-FA77530CA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C9B17-86FB-7C43-8983-017DEAE6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EF5479-2E63-C142-9364-AD532181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8600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88EB9-B0BD-DB4F-81E1-5E11FCCE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93504-1362-2345-8AEE-FE4C724D9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60925-8887-F24B-A85F-014876C9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174AA-3440-4247-A6C7-ECC83AFD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5438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BCB3C-5599-3949-8C0C-C7D47FCB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70E789-5AA5-7249-8570-C4FFFD3DB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36082-0054-7F48-9BA4-CF0F4DAD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94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440E-5240-9141-817F-5B600F7C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0632-7894-D442-926D-CE26AB6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926D-86BB-EE49-9F52-723A181E4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13BC4-C91F-D849-AB95-6430A136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AC993-A071-4648-BE37-2DBDF8A3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00905-4DDE-484D-BD9B-F91E79C1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3615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11136-7843-9A4B-9BC4-7934B955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85940-0198-9E4F-AEF5-3085B2B34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BC236-8D0D-8144-B44A-1E35654AC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9DFBF-AE3A-154C-ADB6-D6A693AE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3353C-C20E-7743-9474-866D1254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C67EB-C37B-7148-A465-1DC26028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45743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FDC1B3-3DA8-AA4D-B61E-45C7B005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EC5D-5094-2E49-9F3A-255D73835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56E2E-6A57-164B-9E56-32E94A498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98AAE-7C05-1248-83E0-C122A4C80139}" type="datetimeFigureOut">
              <a:rPr lang="en-TH" smtClean="0"/>
              <a:t>27/11/2021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7A47D-4B9E-F847-984D-F2042ADE7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F6B99-CD5A-4A44-A966-F467BA026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F0E59-E48E-9641-92CD-9CC5570F5AE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7909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channel/UC4DdtGuKx12g6MzmDN6xhcw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4B828-D372-8144-9DB7-1F6F6E793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77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4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.mp4" descr="videoplayback.mp4">
            <a:hlinkClick r:id="" action="ppaction://media"/>
            <a:extLst>
              <a:ext uri="{FF2B5EF4-FFF2-40B4-BE49-F238E27FC236}">
                <a16:creationId xmlns:a16="http://schemas.microsoft.com/office/drawing/2014/main" id="{896FD82D-84E4-3545-9839-D13E6AF2F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5028"/>
            <a:ext cx="10439400" cy="6263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106383-9D41-F64A-9CF0-9399A0F29B09}"/>
              </a:ext>
            </a:extLst>
          </p:cNvPr>
          <p:cNvSpPr txBox="1"/>
          <p:nvPr/>
        </p:nvSpPr>
        <p:spPr>
          <a:xfrm>
            <a:off x="10160893" y="6488046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SUKHUMVITSET-TEXT" panose="02000506000000020004" pitchFamily="2" charset="-34"/>
                <a:cs typeface="SUKHUMVITSET-TEXT" panose="02000506000000020004" pitchFamily="2" charset="-34"/>
                <a:hlinkClick r:id="rId5"/>
              </a:rPr>
              <a:t>ที่มา </a:t>
            </a:r>
            <a:r>
              <a:rPr lang="en-US" dirty="0">
                <a:latin typeface="SUKHUMVITSET-TEXT" panose="02000506000000020004" pitchFamily="2" charset="-34"/>
                <a:cs typeface="SUKHUMVITSET-TEXT" panose="02000506000000020004" pitchFamily="2" charset="-34"/>
                <a:hlinkClick r:id="rId5"/>
              </a:rPr>
              <a:t>: Flyspeed club</a:t>
            </a:r>
            <a:endParaRPr lang="en-TH" dirty="0">
              <a:latin typeface="SUKHUMVITSET-TEXT" panose="02000506000000020004" pitchFamily="2" charset="-34"/>
              <a:cs typeface="SUKHUMVITSET-TEXT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37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</Words>
  <Application>Microsoft Macintosh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SUKHUMVITSET-TEXT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2021-11-27T16:16:25Z</dcterms:created>
  <dcterms:modified xsi:type="dcterms:W3CDTF">2021-11-27T16:33:37Z</dcterms:modified>
</cp:coreProperties>
</file>