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</p:sldIdLst>
  <p:sldSz cx="9753600" cy="73152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1.xml" Type="http://schemas.openxmlformats.org/officeDocument/2006/relationships/slide"/><Relationship Id="rId11" Target="slides/slide2.xml" Type="http://schemas.openxmlformats.org/officeDocument/2006/relationships/slide"/><Relationship Id="rId12" Target="slides/slide3.xml" Type="http://schemas.openxmlformats.org/officeDocument/2006/relationships/slide"/><Relationship Id="rId13" Target="slides/slide4.xml" Type="http://schemas.openxmlformats.org/officeDocument/2006/relationships/slide"/><Relationship Id="rId14" Target="slides/slide5.xml" Type="http://schemas.openxmlformats.org/officeDocument/2006/relationships/slide"/><Relationship Id="rId15" Target="slides/slide6.xml" Type="http://schemas.openxmlformats.org/officeDocument/2006/relationships/slide"/><Relationship Id="rId16" Target="slides/slide7.xml" Type="http://schemas.openxmlformats.org/officeDocument/2006/relationships/slide"/><Relationship Id="rId17" Target="slides/slide8.xml" Type="http://schemas.openxmlformats.org/officeDocument/2006/relationships/slide"/><Relationship Id="rId18" Target="slides/slide9.xml" Type="http://schemas.openxmlformats.org/officeDocument/2006/relationships/slide"/><Relationship Id="rId19" Target="slides/slide10.xml" Type="http://schemas.openxmlformats.org/officeDocument/2006/relationships/slide"/><Relationship Id="rId2" Target="presProps.xml" Type="http://schemas.openxmlformats.org/officeDocument/2006/relationships/presProps"/><Relationship Id="rId20" Target="slides/slide11.xml" Type="http://schemas.openxmlformats.org/officeDocument/2006/relationships/slide"/><Relationship Id="rId21" Target="slides/slide12.xml" Type="http://schemas.openxmlformats.org/officeDocument/2006/relationships/slide"/><Relationship Id="rId22" Target="slides/slide13.xml" Type="http://schemas.openxmlformats.org/officeDocument/2006/relationships/slide"/><Relationship Id="rId23" Target="slides/slide14.xml" Type="http://schemas.openxmlformats.org/officeDocument/2006/relationships/slide"/><Relationship Id="rId24" Target="slides/slide15.xml" Type="http://schemas.openxmlformats.org/officeDocument/2006/relationships/slide"/><Relationship Id="rId25" Target="slides/slide16.xml" Type="http://schemas.openxmlformats.org/officeDocument/2006/relationships/slide"/><Relationship Id="rId26" Target="slides/slide17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0" y="0"/>
            <a:ext cx="9753600" cy="689593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0" y="209631"/>
            <a:ext cx="9753600" cy="689593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0" y="209631"/>
            <a:ext cx="9753600" cy="689593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0" y="209631"/>
            <a:ext cx="9753600" cy="689593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11140" t="23098" r="17308" b="24976"/>
          <a:stretch>
            <a:fillRect/>
          </a:stretch>
        </p:blipFill>
        <p:spPr>
          <a:xfrm flipH="false" flipV="false" rot="0">
            <a:off x="0" y="1155396"/>
            <a:ext cx="9753600" cy="500440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0" y="731520"/>
            <a:ext cx="9753600" cy="514908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0" y="407194"/>
            <a:ext cx="9753600" cy="650081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10120" t="15995" r="10580" b="2132"/>
          <a:stretch>
            <a:fillRect/>
          </a:stretch>
        </p:blipFill>
        <p:spPr>
          <a:xfrm flipH="false" flipV="false" rot="0">
            <a:off x="2139257" y="0"/>
            <a:ext cx="5475087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15124" r="0" b="194"/>
          <a:stretch>
            <a:fillRect/>
          </a:stretch>
        </p:blipFill>
        <p:spPr>
          <a:xfrm flipH="false" flipV="false" rot="0">
            <a:off x="1424535" y="222743"/>
            <a:ext cx="6471961" cy="709245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1193" t="0" r="1193" b="1973"/>
          <a:stretch>
            <a:fillRect/>
          </a:stretch>
        </p:blipFill>
        <p:spPr>
          <a:xfrm flipH="false" flipV="false" rot="0">
            <a:off x="0" y="0"/>
            <a:ext cx="9753600" cy="69123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0" y="0"/>
            <a:ext cx="9753600" cy="689593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0" y="0"/>
            <a:ext cx="9753600" cy="689593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0" y="0"/>
            <a:ext cx="9753600" cy="689593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3355" t="0" r="2375" b="0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5065" r="7105" b="0"/>
          <a:stretch>
            <a:fillRect/>
          </a:stretch>
        </p:blipFill>
        <p:spPr>
          <a:xfrm flipH="false" flipV="false" rot="0">
            <a:off x="-405409" y="0"/>
            <a:ext cx="10124222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0" y="0"/>
            <a:ext cx="9753600" cy="689593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2772" t="5627" r="2995" b="4528"/>
          <a:stretch>
            <a:fillRect/>
          </a:stretch>
        </p:blipFill>
        <p:spPr>
          <a:xfrm flipH="false" flipV="false" rot="0">
            <a:off x="0" y="424662"/>
            <a:ext cx="9591986" cy="6465876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333811" y="97847"/>
            <a:ext cx="3901440" cy="126734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DAE2jrWbkRs</dc:identifier>
  <dcterms:modified xsi:type="dcterms:W3CDTF">2011-08-01T06:04:30Z</dcterms:modified>
  <cp:revision>1</cp:revision>
</cp:coreProperties>
</file>