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4" r:id="rId8"/>
    <p:sldId id="276" r:id="rId9"/>
    <p:sldId id="286" r:id="rId10"/>
    <p:sldId id="275" r:id="rId11"/>
    <p:sldId id="274" r:id="rId12"/>
    <p:sldId id="292" r:id="rId13"/>
    <p:sldId id="273" r:id="rId14"/>
    <p:sldId id="268" r:id="rId15"/>
    <p:sldId id="270" r:id="rId16"/>
    <p:sldId id="265" r:id="rId17"/>
    <p:sldId id="269" r:id="rId18"/>
    <p:sldId id="271" r:id="rId19"/>
    <p:sldId id="263" r:id="rId20"/>
    <p:sldId id="272" r:id="rId21"/>
    <p:sldId id="287" r:id="rId22"/>
    <p:sldId id="288" r:id="rId23"/>
    <p:sldId id="289" r:id="rId24"/>
    <p:sldId id="260" r:id="rId25"/>
    <p:sldId id="277" r:id="rId26"/>
    <p:sldId id="278" r:id="rId27"/>
    <p:sldId id="279" r:id="rId28"/>
    <p:sldId id="281" r:id="rId29"/>
    <p:sldId id="282" r:id="rId30"/>
    <p:sldId id="293" r:id="rId31"/>
    <p:sldId id="280" r:id="rId32"/>
    <p:sldId id="283" r:id="rId33"/>
    <p:sldId id="284" r:id="rId34"/>
    <p:sldId id="290" r:id="rId35"/>
    <p:sldId id="291" r:id="rId36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9"/>
    <p:restoredTop sz="94640"/>
  </p:normalViewPr>
  <p:slideViewPr>
    <p:cSldViewPr snapToGrid="0" snapToObjects="1">
      <p:cViewPr varScale="1">
        <p:scale>
          <a:sx n="68" d="100"/>
          <a:sy n="68" d="100"/>
        </p:scale>
        <p:origin x="22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3643A-E35E-C94A-845D-56AFDC859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B69B78-95F7-624C-93D8-FF4FFFA62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B62F5-FAB1-D242-BB8C-6F5D4247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A86A0-B418-784A-9699-B15648A3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45879-EE74-BC4C-B5CE-742C5938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42180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0AEEB-4BE7-7244-BA3F-45F4F2A4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654AB-F5E2-6B4D-A823-EA24DAFAF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1BE98-8FC4-744B-A355-0120D7821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84C44-BEE6-4148-9068-B313BF13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70637-1858-3D46-B7D7-3A20C461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1284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F770E7-2C07-644A-99A1-383E9E02D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20F92-C402-7340-89EC-867E802FD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A2E68-AF10-3B49-A26E-518A14C0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9DCC4-E66A-8E46-B2AE-0F9A3A3A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4099B-5CAF-7D4D-814F-70FFF449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0572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02800-1DE9-464E-A823-9F8C4852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AC02B-ED15-8A42-BEEF-21B72E6DA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0F55C-5478-BB40-AC66-EBBEF853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02159-F5AA-304B-AC18-3FBC4F9A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F82E8-E1C0-234C-9076-F812E50C6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2242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8D5A-7E43-B84D-90F5-4B1C481D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B1061-85D6-F840-B11D-1EC3011B8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A9B82-033E-E547-B320-57A94B38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8A96C-57EC-4F4A-8A02-6D3ACF559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693FB-647A-5D4D-A0BF-E484A9F1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9003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5807D-82C7-8444-8D29-8CE6EE49A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A3ED4-9666-8E43-926A-58A7FF86E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7220C-0313-E64F-8287-14EB37A8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E5BBF-3950-3B4F-B163-376FAE53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12B47-054D-3D42-81BF-5FF877EE5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7C20E-1169-8047-86D1-AE2E1992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1844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6B00-DAE8-214E-8EF6-5CDA5F9D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2B234-4C8D-184F-839A-E555DD89E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02658-B247-734E-8057-E99D9819A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8CEAA-6104-B644-8080-FDFECECCD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12D5C-1499-D04F-A5C3-105437A0C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0DBD0-400B-334C-881A-3AF163FB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A63FEE-CD1A-9C45-B298-EBC419ABB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27B3D7-DDAC-D341-BBA0-7C740443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3598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511CA-EA34-0943-A377-2F256182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D8D0DB-9F02-544E-B078-63AAA23B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1D2AD-F17C-2A41-9637-23528FC1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0DD4B-AF82-E543-905E-756FDA8B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6757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C06EB5-809D-2B46-B9B1-6080003F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CFFBF-3161-004B-9769-068F163E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162AB-8113-0E4E-9176-E06D6324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73522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EBBB-AE21-1242-BAF8-FCA5E6D3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F1215-8F47-494D-9413-4A234166E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45528-E999-464B-9307-0BB779354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05AED-002C-0041-B5DE-8880D242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2A9D0-E322-4844-A5D1-66E3BDED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2C4F0-04C3-E447-B812-7A0675EB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0534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79E3-C15E-4046-9E77-684FE107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1CF92-9D5D-5345-B677-E1905850E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CE247-51FE-6E49-A2DD-69C715C63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E228D-6FB0-AF44-9B41-4E56AA6E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A4A1E-C5E3-E745-A614-D8B1710C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9B278-3EF6-5D44-B13D-DA820F48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6909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AA410-76BD-A441-8B13-DC52FD51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0E09F-A6E1-C04D-A06F-A1548FEBE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B12F4-46D4-B744-AAFB-9BF748A6B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FDD34-1AA5-AD40-A829-F420D19D1862}" type="datetimeFigureOut">
              <a:rPr lang="en-TH" smtClean="0"/>
              <a:t>16/11/2021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5C884-44EA-5C48-86D0-C759D8AB8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AAFCF-28D6-3E44-8543-278AA50F0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A4490-5F80-C444-B394-F196E2DAC51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04806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B84622-FBE3-EE4C-BCC2-A50CD2325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7" b="5312"/>
          <a:stretch/>
        </p:blipFill>
        <p:spPr>
          <a:xfrm>
            <a:off x="1103337" y="-12461"/>
            <a:ext cx="10297981" cy="68704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4A30FE-056B-E445-885A-E1879F6F5041}"/>
              </a:ext>
            </a:extLst>
          </p:cNvPr>
          <p:cNvSpPr/>
          <p:nvPr/>
        </p:nvSpPr>
        <p:spPr>
          <a:xfrm>
            <a:off x="1103337" y="0"/>
            <a:ext cx="10297981" cy="1509848"/>
          </a:xfrm>
          <a:prstGeom prst="rect">
            <a:avLst/>
          </a:prstGeom>
          <a:solidFill>
            <a:schemeClr val="tx1">
              <a:alpha val="79297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03B3F-ECDC-A449-837B-617F1A56B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8786" y="445109"/>
            <a:ext cx="9619877" cy="1655762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SUKHUMVITSET-TEXT" panose="02000506000000020004" pitchFamily="2" charset="-34"/>
                <a:cs typeface="SUKHUMVITSET-TEXT" panose="02000506000000020004" pitchFamily="2" charset="-34"/>
              </a:rPr>
              <a:t>ARTISTIC FOR PERFORMING ARTS</a:t>
            </a:r>
            <a:endParaRPr lang="en-TH" sz="5000" dirty="0">
              <a:solidFill>
                <a:schemeClr val="bg1"/>
              </a:solidFill>
              <a:latin typeface="SUKHUMVITSET-TEXT" panose="02000506000000020004" pitchFamily="2" charset="-34"/>
              <a:cs typeface="SUKHUMVITSET-TEXT" panose="02000506000000020004" pitchFamily="2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EC8B23-9476-4649-990A-FBB8EEDE8E25}"/>
              </a:ext>
            </a:extLst>
          </p:cNvPr>
          <p:cNvSpPr/>
          <p:nvPr/>
        </p:nvSpPr>
        <p:spPr>
          <a:xfrm>
            <a:off x="1103337" y="5874864"/>
            <a:ext cx="10297981" cy="1016228"/>
          </a:xfrm>
          <a:prstGeom prst="rect">
            <a:avLst/>
          </a:prstGeom>
          <a:solidFill>
            <a:schemeClr val="tx1">
              <a:alpha val="79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4674A23-96C9-3443-9CFF-932BE39846C3}"/>
              </a:ext>
            </a:extLst>
          </p:cNvPr>
          <p:cNvSpPr txBox="1">
            <a:spLocks/>
          </p:cNvSpPr>
          <p:nvPr/>
        </p:nvSpPr>
        <p:spPr>
          <a:xfrm>
            <a:off x="1367672" y="587486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TH" sz="2800" dirty="0">
                <a:solidFill>
                  <a:schemeClr val="bg1"/>
                </a:solidFill>
                <a:latin typeface="SUKHUMVITSET-TEXT" panose="02000506000000020004" pitchFamily="2" charset="-34"/>
                <a:cs typeface="SUKHUMVITSET-TEXT" panose="02000506000000020004" pitchFamily="2" charset="-34"/>
              </a:rPr>
              <a:t>Dr.Pukkaporn Pimsarn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358055D-5E17-3947-9FD8-792FB674DEDF}"/>
              </a:ext>
            </a:extLst>
          </p:cNvPr>
          <p:cNvSpPr txBox="1">
            <a:spLocks/>
          </p:cNvSpPr>
          <p:nvPr/>
        </p:nvSpPr>
        <p:spPr>
          <a:xfrm>
            <a:off x="1530893" y="632563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latin typeface="SUKHUMVITSET-TEXT" panose="02000506000000020004" pitchFamily="2" charset="-34"/>
                <a:cs typeface="SUKHUMVITSET-TEXT" panose="02000506000000020004" pitchFamily="2" charset="-34"/>
              </a:rPr>
              <a:t>Performing Arts and Creative Entrepreneurship, Faculty of Fine and Applied Arts,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err="1">
                <a:solidFill>
                  <a:schemeClr val="bg1"/>
                </a:solidFill>
                <a:latin typeface="SUKHUMVITSET-TEXT" panose="02000506000000020004" pitchFamily="2" charset="-34"/>
                <a:cs typeface="SUKHUMVITSET-TEXT" panose="02000506000000020004" pitchFamily="2" charset="-34"/>
              </a:rPr>
              <a:t>Suan</a:t>
            </a:r>
            <a:r>
              <a:rPr lang="en-US" sz="1200" dirty="0">
                <a:solidFill>
                  <a:schemeClr val="bg1"/>
                </a:solidFill>
                <a:latin typeface="SUKHUMVITSET-TEXT" panose="02000506000000020004" pitchFamily="2" charset="-34"/>
                <a:cs typeface="SUKHUMVITSET-TEXT" panose="02000506000000020004" pitchFamily="2" charset="-34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UKHUMVITSET-TEXT" panose="02000506000000020004" pitchFamily="2" charset="-34"/>
                <a:cs typeface="SUKHUMVITSET-TEXT" panose="02000506000000020004" pitchFamily="2" charset="-34"/>
              </a:rPr>
              <a:t>Sunandha</a:t>
            </a:r>
            <a:r>
              <a:rPr lang="en-US" sz="1200" dirty="0">
                <a:solidFill>
                  <a:schemeClr val="bg1"/>
                </a:solidFill>
                <a:latin typeface="SUKHUMVITSET-TEXT" panose="02000506000000020004" pitchFamily="2" charset="-34"/>
                <a:cs typeface="SUKHUMVITSET-TEXT" panose="02000506000000020004" pitchFamily="2" charset="-34"/>
              </a:rPr>
              <a:t> Rajabhat University </a:t>
            </a:r>
            <a:endParaRPr lang="en-TH" sz="1200" dirty="0">
              <a:solidFill>
                <a:schemeClr val="bg1"/>
              </a:solidFill>
              <a:latin typeface="SUKHUMVITSET-TEXT" panose="02000506000000020004" pitchFamily="2" charset="-34"/>
              <a:cs typeface="SUKHUMVITSET-TEXT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877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7125A7-9B6B-0043-842A-9830294F6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7" t="16869" r="16286" b="15944"/>
          <a:stretch/>
        </p:blipFill>
        <p:spPr>
          <a:xfrm>
            <a:off x="0" y="0"/>
            <a:ext cx="1237557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07682-AE90-6648-B9E1-71BBED6F6B4E}"/>
              </a:ext>
            </a:extLst>
          </p:cNvPr>
          <p:cNvSpPr txBox="1"/>
          <p:nvPr/>
        </p:nvSpPr>
        <p:spPr>
          <a:xfrm>
            <a:off x="522514" y="272535"/>
            <a:ext cx="609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4000" dirty="0">
                <a:solidFill>
                  <a:schemeClr val="bg1"/>
                </a:solidFill>
                <a:latin typeface="SUKHUMVITSET-MEDIUM" panose="02000506000000020004" pitchFamily="2" charset="-34"/>
                <a:cs typeface="SUKHUMVITSET-MEDIUM" panose="02000506000000020004" pitchFamily="2" charset="-34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2877470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99A93-E48B-2B4F-B3FC-1571AD06C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9" t="13238" r="17721" b="12551"/>
          <a:stretch/>
        </p:blipFill>
        <p:spPr>
          <a:xfrm>
            <a:off x="911678" y="0"/>
            <a:ext cx="10368643" cy="679132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22C84-F283-DA4A-B979-A1262D0196A8}"/>
              </a:ext>
            </a:extLst>
          </p:cNvPr>
          <p:cNvSpPr txBox="1"/>
          <p:nvPr/>
        </p:nvSpPr>
        <p:spPr>
          <a:xfrm>
            <a:off x="522514" y="272535"/>
            <a:ext cx="609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4000" dirty="0">
                <a:solidFill>
                  <a:schemeClr val="bg1"/>
                </a:solidFill>
                <a:latin typeface="SUKHUMVITSET-MEDIUM" panose="02000506000000020004" pitchFamily="2" charset="-34"/>
                <a:cs typeface="SUKHUMVITSET-MEDIUM" panose="02000506000000020004" pitchFamily="2" charset="-34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2757193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9C1DD-A58C-1547-9F0D-AFD2C5AC5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4" t="13306" r="9644" b="5626"/>
          <a:stretch/>
        </p:blipFill>
        <p:spPr>
          <a:xfrm>
            <a:off x="538841" y="285750"/>
            <a:ext cx="10742197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84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F9A1FD-31A2-7E46-A194-A5B9305B1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04" t="8907" r="16210" b="9248"/>
          <a:stretch/>
        </p:blipFill>
        <p:spPr>
          <a:xfrm>
            <a:off x="1175655" y="0"/>
            <a:ext cx="1013346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1352DA-32CB-1F4A-A23F-403166D0B3C6}"/>
              </a:ext>
            </a:extLst>
          </p:cNvPr>
          <p:cNvSpPr txBox="1"/>
          <p:nvPr/>
        </p:nvSpPr>
        <p:spPr>
          <a:xfrm>
            <a:off x="522514" y="272535"/>
            <a:ext cx="609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4000" dirty="0">
                <a:solidFill>
                  <a:schemeClr val="bg1"/>
                </a:solidFill>
                <a:latin typeface="SUKHUMVITSET-MEDIUM" panose="02000506000000020004" pitchFamily="2" charset="-34"/>
                <a:cs typeface="SUKHUMVITSET-MEDIUM" panose="02000506000000020004" pitchFamily="2" charset="-34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741614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2C8F8-5BEF-C245-8FE3-CCF95EE9F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" y="0"/>
            <a:ext cx="12107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F5A46-DF90-2241-9658-7C31AE376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7" y="0"/>
            <a:ext cx="12110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4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68356-7876-F944-B041-E5839B92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" t="2515" r="1131" b="5158"/>
          <a:stretch/>
        </p:blipFill>
        <p:spPr>
          <a:xfrm>
            <a:off x="138022" y="172528"/>
            <a:ext cx="11869947" cy="6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2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12D0A-F22C-2A49-B25A-99D6274E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" y="0"/>
            <a:ext cx="1218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5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3D452-2333-F447-BE13-286B3FC0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" r="3600"/>
          <a:stretch/>
        </p:blipFill>
        <p:spPr>
          <a:xfrm>
            <a:off x="282632" y="0"/>
            <a:ext cx="11156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21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9F0A9C-48E7-4A40-8B3F-441ADBBF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7" y="0"/>
            <a:ext cx="12149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7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70F3AA-98D4-D045-8336-68E7D83D0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2" y="0"/>
            <a:ext cx="12100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60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67B74A-D5DE-2949-843E-28D84DB89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58" t="18011" r="17099" b="19077"/>
          <a:stretch/>
        </p:blipFill>
        <p:spPr>
          <a:xfrm>
            <a:off x="0" y="138792"/>
            <a:ext cx="12224195" cy="6506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1D0A32-2453-154C-9732-12AC3B1BC4AC}"/>
              </a:ext>
            </a:extLst>
          </p:cNvPr>
          <p:cNvSpPr txBox="1"/>
          <p:nvPr/>
        </p:nvSpPr>
        <p:spPr>
          <a:xfrm>
            <a:off x="522514" y="272535"/>
            <a:ext cx="609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4000" dirty="0">
                <a:solidFill>
                  <a:schemeClr val="bg1"/>
                </a:solidFill>
                <a:latin typeface="SUKHUMVITSET-MEDIUM" panose="02000506000000020004" pitchFamily="2" charset="-34"/>
                <a:cs typeface="SUKHUMVITSET-MEDIUM" panose="02000506000000020004" pitchFamily="2" charset="-34"/>
              </a:rPr>
              <a:t>BALANCE</a:t>
            </a:r>
          </a:p>
        </p:txBody>
      </p:sp>
    </p:spTree>
    <p:extLst>
      <p:ext uri="{BB962C8B-B14F-4D97-AF65-F5344CB8AC3E}">
        <p14:creationId xmlns:p14="http://schemas.microsoft.com/office/powerpoint/2010/main" val="3609483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9E01BA-429D-A649-BC93-427549597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9" t="12435" r="16597" b="9993"/>
          <a:stretch/>
        </p:blipFill>
        <p:spPr>
          <a:xfrm>
            <a:off x="979712" y="0"/>
            <a:ext cx="10476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FD644B-9DCF-644F-8FF7-12B1E00A503A}"/>
              </a:ext>
            </a:extLst>
          </p:cNvPr>
          <p:cNvSpPr txBox="1"/>
          <p:nvPr/>
        </p:nvSpPr>
        <p:spPr>
          <a:xfrm>
            <a:off x="522514" y="272535"/>
            <a:ext cx="609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4000" dirty="0">
                <a:solidFill>
                  <a:schemeClr val="bg1"/>
                </a:solidFill>
                <a:latin typeface="SUKHUMVITSET-MEDIUM" panose="02000506000000020004" pitchFamily="2" charset="-34"/>
                <a:cs typeface="SUKHUMVITSET-MEDIUM" panose="02000506000000020004" pitchFamily="2" charset="-34"/>
              </a:rPr>
              <a:t>HARMONY</a:t>
            </a:r>
          </a:p>
        </p:txBody>
      </p:sp>
    </p:spTree>
    <p:extLst>
      <p:ext uri="{BB962C8B-B14F-4D97-AF65-F5344CB8AC3E}">
        <p14:creationId xmlns:p14="http://schemas.microsoft.com/office/powerpoint/2010/main" val="2792708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D0D06-7A59-4E40-A92B-7BF8131C7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4" t="15252" r="16795" b="18478"/>
          <a:stretch/>
        </p:blipFill>
        <p:spPr>
          <a:xfrm>
            <a:off x="0" y="3947"/>
            <a:ext cx="12192000" cy="6854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A3ED8C-D78A-0A4C-8EBD-2F2CA69A7C7B}"/>
              </a:ext>
            </a:extLst>
          </p:cNvPr>
          <p:cNvSpPr txBox="1"/>
          <p:nvPr/>
        </p:nvSpPr>
        <p:spPr>
          <a:xfrm>
            <a:off x="522514" y="272535"/>
            <a:ext cx="609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4000" dirty="0">
                <a:solidFill>
                  <a:schemeClr val="bg1"/>
                </a:solidFill>
                <a:latin typeface="SUKHUMVITSET-MEDIUM" panose="02000506000000020004" pitchFamily="2" charset="-34"/>
                <a:cs typeface="SUKHUMVITSET-MEDIUM" panose="02000506000000020004" pitchFamily="2" charset="-34"/>
              </a:rPr>
              <a:t>VARIETY</a:t>
            </a:r>
          </a:p>
        </p:txBody>
      </p:sp>
    </p:spTree>
    <p:extLst>
      <p:ext uri="{BB962C8B-B14F-4D97-AF65-F5344CB8AC3E}">
        <p14:creationId xmlns:p14="http://schemas.microsoft.com/office/powerpoint/2010/main" val="3461546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44401C-57C3-9745-A01A-CAE6DBF1C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86" t="5752" r="26571" b="6904"/>
          <a:stretch/>
        </p:blipFill>
        <p:spPr>
          <a:xfrm>
            <a:off x="3116035" y="9867"/>
            <a:ext cx="6417129" cy="6848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4A03D-F667-1848-A833-FF18A433B169}"/>
              </a:ext>
            </a:extLst>
          </p:cNvPr>
          <p:cNvSpPr txBox="1"/>
          <p:nvPr/>
        </p:nvSpPr>
        <p:spPr>
          <a:xfrm>
            <a:off x="522514" y="272535"/>
            <a:ext cx="609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4000" dirty="0">
                <a:solidFill>
                  <a:schemeClr val="bg1"/>
                </a:solidFill>
                <a:latin typeface="SUKHUMVITSET-MEDIUM" panose="02000506000000020004" pitchFamily="2" charset="-34"/>
                <a:cs typeface="SUKHUMVITSET-MEDIUM" panose="02000506000000020004" pitchFamily="2" charset="-34"/>
              </a:rPr>
              <a:t>UNITY</a:t>
            </a:r>
          </a:p>
        </p:txBody>
      </p:sp>
    </p:spTree>
    <p:extLst>
      <p:ext uri="{BB962C8B-B14F-4D97-AF65-F5344CB8AC3E}">
        <p14:creationId xmlns:p14="http://schemas.microsoft.com/office/powerpoint/2010/main" val="2597323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0E481C-6217-5F4E-AF15-91F2B4402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11"/>
          <a:stretch/>
        </p:blipFill>
        <p:spPr>
          <a:xfrm>
            <a:off x="5451895" y="724740"/>
            <a:ext cx="6740105" cy="5408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D66300-6034-B54D-BCFD-EA9AA9966C26}"/>
              </a:ext>
            </a:extLst>
          </p:cNvPr>
          <p:cNvSpPr txBox="1"/>
          <p:nvPr/>
        </p:nvSpPr>
        <p:spPr>
          <a:xfrm>
            <a:off x="517584" y="2967335"/>
            <a:ext cx="607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sz="54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WORLD  OF  PLAY</a:t>
            </a:r>
          </a:p>
        </p:txBody>
      </p:sp>
    </p:spTree>
    <p:extLst>
      <p:ext uri="{BB962C8B-B14F-4D97-AF65-F5344CB8AC3E}">
        <p14:creationId xmlns:p14="http://schemas.microsoft.com/office/powerpoint/2010/main" val="3077676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AE295-00F3-EE40-B20D-AF396901A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5"/>
            <a:ext cx="12192000" cy="68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13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5DCBC-5B31-484E-BDA6-51A834D2C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87"/>
          <a:stretch/>
        </p:blipFill>
        <p:spPr>
          <a:xfrm>
            <a:off x="0" y="1763486"/>
            <a:ext cx="12192000" cy="5090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1E166D-2CFD-BB45-ABE4-B7440BADFD63}"/>
              </a:ext>
            </a:extLst>
          </p:cNvPr>
          <p:cNvSpPr/>
          <p:nvPr/>
        </p:nvSpPr>
        <p:spPr>
          <a:xfrm>
            <a:off x="4144735" y="2604407"/>
            <a:ext cx="3902530" cy="3004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EC59BF-F933-2A4B-B839-02657FEA1B43}"/>
              </a:ext>
            </a:extLst>
          </p:cNvPr>
          <p:cNvSpPr/>
          <p:nvPr/>
        </p:nvSpPr>
        <p:spPr>
          <a:xfrm>
            <a:off x="4144735" y="3118757"/>
            <a:ext cx="3902529" cy="1975758"/>
          </a:xfrm>
          <a:prstGeom prst="rect">
            <a:avLst/>
          </a:prstGeom>
          <a:solidFill>
            <a:srgbClr val="FFFF00"/>
          </a:solidFill>
          <a:ln w="730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ED246-CEA8-D440-AD22-FA6E75E05EC4}"/>
              </a:ext>
            </a:extLst>
          </p:cNvPr>
          <p:cNvSpPr txBox="1"/>
          <p:nvPr/>
        </p:nvSpPr>
        <p:spPr>
          <a:xfrm>
            <a:off x="4383831" y="3347355"/>
            <a:ext cx="3424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TH" sz="4800" b="1" dirty="0">
                <a:latin typeface="Sukhumvit Set" panose="02000506000000020004" pitchFamily="2" charset="-34"/>
                <a:cs typeface="Sukhumvit Set" panose="02000506000000020004" pitchFamily="2" charset="-34"/>
              </a:rPr>
              <a:t>KEY ART</a:t>
            </a:r>
          </a:p>
          <a:p>
            <a:pPr algn="ctr"/>
            <a:r>
              <a:rPr lang="en-TH" sz="4800" b="1" dirty="0">
                <a:latin typeface="Sukhumvit Set" panose="02000506000000020004" pitchFamily="2" charset="-34"/>
                <a:cs typeface="Sukhumvit Set" panose="02000506000000020004" pitchFamily="2" charset="-34"/>
              </a:rPr>
              <a:t>KEY VISUAL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C5D39-0036-CC4B-A8C7-64DA723945DD}"/>
              </a:ext>
            </a:extLst>
          </p:cNvPr>
          <p:cNvSpPr txBox="1"/>
          <p:nvPr/>
        </p:nvSpPr>
        <p:spPr>
          <a:xfrm>
            <a:off x="1172934" y="518153"/>
            <a:ext cx="11544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SUKHUMVITSET-TEXT" panose="02000506000000020004" pitchFamily="2" charset="-34"/>
                <a:cs typeface="SUKHUMVITSET-TEXT" panose="02000506000000020004" pitchFamily="2" charset="-34"/>
              </a:rPr>
              <a:t>ARTISTIC FOR PERFORMING ARTS</a:t>
            </a:r>
            <a:endParaRPr lang="en-TH" sz="5400" b="1" dirty="0">
              <a:latin typeface="SUKHUMVITSET-TEXT" panose="02000506000000020004" pitchFamily="2" charset="-34"/>
              <a:cs typeface="SUKHUMVITSET-TEXT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4772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97291-CC9D-C84A-A2BA-9B864D21D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9" t="35369" r="12221" b="45953"/>
          <a:stretch/>
        </p:blipFill>
        <p:spPr>
          <a:xfrm>
            <a:off x="2309814" y="2367643"/>
            <a:ext cx="7572372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49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3395B1-694C-F644-BDD0-809A626A6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7" r="2633" b="19535"/>
          <a:stretch/>
        </p:blipFill>
        <p:spPr>
          <a:xfrm>
            <a:off x="5241472" y="1585830"/>
            <a:ext cx="6962164" cy="3624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7C094A-FB77-9D4A-B888-11ACEB41D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9" t="4404" r="2823" b="7656"/>
          <a:stretch/>
        </p:blipFill>
        <p:spPr>
          <a:xfrm>
            <a:off x="0" y="1585830"/>
            <a:ext cx="5241472" cy="36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68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58DFA0-37D1-ED49-B0BB-8804B0799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1"/>
          <a:stretch/>
        </p:blipFill>
        <p:spPr>
          <a:xfrm>
            <a:off x="5973045" y="909529"/>
            <a:ext cx="6218956" cy="4648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DA11F-352A-924D-9413-C1DCF2D6A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174"/>
            <a:ext cx="5973044" cy="443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35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279F34-4FE0-6347-9CAB-7FD23089B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850" y="0"/>
            <a:ext cx="9610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64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FA3B26-8171-1B4E-97A7-77957DA5E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" t="4361" r="3548" b="4361"/>
          <a:stretch/>
        </p:blipFill>
        <p:spPr>
          <a:xfrm>
            <a:off x="4468760" y="870155"/>
            <a:ext cx="7752452" cy="5117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6103F5-9FFF-B144-B106-9AFDC4D09E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8" t="14236" r="5431" b="15943"/>
          <a:stretch/>
        </p:blipFill>
        <p:spPr>
          <a:xfrm>
            <a:off x="-1" y="870156"/>
            <a:ext cx="4468761" cy="511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6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904B7-C371-9D48-815F-9223B986E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0"/>
            <a:ext cx="9410700" cy="6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41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8C14D-121B-0646-8D31-580611FA7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53"/>
          <a:stretch/>
        </p:blipFill>
        <p:spPr>
          <a:xfrm>
            <a:off x="1485900" y="865415"/>
            <a:ext cx="9613993" cy="55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71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1FDBA2-B05A-7C48-A528-88D187019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94" b="29147"/>
          <a:stretch/>
        </p:blipFill>
        <p:spPr>
          <a:xfrm>
            <a:off x="-1" y="865413"/>
            <a:ext cx="12164409" cy="429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53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93001-DFE9-614A-B6BE-A83643BAC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478" y="0"/>
            <a:ext cx="9116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0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852C23-052F-D943-8074-566F71A4F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48" b="16151"/>
          <a:stretch/>
        </p:blipFill>
        <p:spPr>
          <a:xfrm>
            <a:off x="-1" y="293914"/>
            <a:ext cx="12180939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6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4BBC6-6B31-7645-998E-710A941D6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" r="1361"/>
          <a:stretch/>
        </p:blipFill>
        <p:spPr>
          <a:xfrm>
            <a:off x="586597" y="0"/>
            <a:ext cx="11128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4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3AB0B6-7947-F443-9B6E-1A8E22D27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" y="0"/>
            <a:ext cx="1212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7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B58F2D-7D37-D94C-8955-910AF1D4C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297" y="0"/>
            <a:ext cx="689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3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B9E0B-152E-B04E-A107-251AA7458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" y="0"/>
            <a:ext cx="1215571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3D76B3-B28F-EE4C-9912-67252AB48A9B}"/>
              </a:ext>
            </a:extLst>
          </p:cNvPr>
          <p:cNvSpPr txBox="1"/>
          <p:nvPr/>
        </p:nvSpPr>
        <p:spPr>
          <a:xfrm>
            <a:off x="8475450" y="4041244"/>
            <a:ext cx="17955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TH" sz="3600" dirty="0">
                <a:latin typeface="SUKHUMVITSET-MEDIUM" panose="02000506000000020004" pitchFamily="2" charset="-34"/>
                <a:cs typeface="SUKHUMVITSET-MEDIUM" panose="02000506000000020004" pitchFamily="2" charset="-34"/>
              </a:rPr>
              <a:t>SHAPE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C9566-56AF-944F-9E2F-AAB531E6905C}"/>
              </a:ext>
            </a:extLst>
          </p:cNvPr>
          <p:cNvSpPr txBox="1"/>
          <p:nvPr/>
        </p:nvSpPr>
        <p:spPr>
          <a:xfrm>
            <a:off x="2087000" y="4041244"/>
            <a:ext cx="17955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TH" sz="3600" dirty="0">
                <a:latin typeface="SUKHUMVITSET-MEDIUM" panose="02000506000000020004" pitchFamily="2" charset="-34"/>
                <a:cs typeface="SUKHUMVITSET-MEDIUM" panose="02000506000000020004" pitchFamily="2" charset="-34"/>
              </a:rPr>
              <a:t>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0C476-65B9-2B4B-AE64-1314E1FD2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5" t="76596" r="64885" b="13980"/>
          <a:stretch/>
        </p:blipFill>
        <p:spPr>
          <a:xfrm rot="10800000">
            <a:off x="2087001" y="4582287"/>
            <a:ext cx="1030778" cy="646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4B0410-07E5-A048-B1AA-D9020EFA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5" t="76596" r="64885" b="13980"/>
          <a:stretch/>
        </p:blipFill>
        <p:spPr>
          <a:xfrm rot="10800000">
            <a:off x="8684153" y="4599081"/>
            <a:ext cx="103077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9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11AAF-2D13-6D45-A486-2C0D7F1A0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4" t="14269" r="15257" b="8161"/>
          <a:stretch/>
        </p:blipFill>
        <p:spPr>
          <a:xfrm>
            <a:off x="669472" y="0"/>
            <a:ext cx="10557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F4B6A-61D0-EC4B-B6DC-7E028C806D66}"/>
              </a:ext>
            </a:extLst>
          </p:cNvPr>
          <p:cNvSpPr txBox="1"/>
          <p:nvPr/>
        </p:nvSpPr>
        <p:spPr>
          <a:xfrm>
            <a:off x="669472" y="158234"/>
            <a:ext cx="609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4000" dirty="0">
                <a:solidFill>
                  <a:schemeClr val="bg1"/>
                </a:solidFill>
                <a:latin typeface="SUKHUMVITSET-MEDIUM" panose="02000506000000020004" pitchFamily="2" charset="-34"/>
                <a:cs typeface="SUKHUMVITSET-MEDIUM" panose="02000506000000020004" pitchFamily="2" charset="-34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1764132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2A2C0-D584-2E4B-8D49-019E8538C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1" t="11825" r="16286" b="14880"/>
          <a:stretch/>
        </p:blipFill>
        <p:spPr>
          <a:xfrm>
            <a:off x="566736" y="0"/>
            <a:ext cx="11058527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F052DF-5C51-944C-BECC-1680ADE3072F}"/>
              </a:ext>
            </a:extLst>
          </p:cNvPr>
          <p:cNvSpPr txBox="1"/>
          <p:nvPr/>
        </p:nvSpPr>
        <p:spPr>
          <a:xfrm>
            <a:off x="669472" y="158234"/>
            <a:ext cx="609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4000" dirty="0">
                <a:solidFill>
                  <a:schemeClr val="bg1"/>
                </a:solidFill>
                <a:latin typeface="SUKHUMVITSET-MEDIUM" panose="02000506000000020004" pitchFamily="2" charset="-34"/>
                <a:cs typeface="SUKHUMVITSET-MEDIUM" panose="02000506000000020004" pitchFamily="2" charset="-34"/>
              </a:rPr>
              <a:t>SHAPE</a:t>
            </a:r>
          </a:p>
        </p:txBody>
      </p:sp>
    </p:spTree>
    <p:extLst>
      <p:ext uri="{BB962C8B-B14F-4D97-AF65-F5344CB8AC3E}">
        <p14:creationId xmlns:p14="http://schemas.microsoft.com/office/powerpoint/2010/main" val="1967690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47</Words>
  <Application>Microsoft Macintosh PowerPoint</Application>
  <PresentationFormat>Widescreen</PresentationFormat>
  <Paragraphs>19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Sukhumvit Set</vt:lpstr>
      <vt:lpstr>SUKHUMVITSET-MEDIUM</vt:lpstr>
      <vt:lpstr>SUKHUMVITSET-TEXT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2021-11-16T12:28:18Z</dcterms:created>
  <dcterms:modified xsi:type="dcterms:W3CDTF">2021-11-16T15:12:05Z</dcterms:modified>
</cp:coreProperties>
</file>