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 snapToGrid="0" snapToObjects="1">
      <p:cViewPr varScale="1">
        <p:scale>
          <a:sx n="86" d="100"/>
          <a:sy n="86" d="100"/>
        </p:scale>
        <p:origin x="1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2043-AED8-8946-85C3-ECD359E6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BB147-6B07-074C-AF10-6B468EF56EAE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14ED-25AD-204F-996F-73BDA017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327B1-1E0C-0D44-A6C9-0CFDEFB7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4EC3-2096-DC43-96C5-43ECA12EF623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206729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D329-EA3B-8647-A3AD-5507E0A6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54253-6FC1-E646-82D1-95EDB4183975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48CD5-D44A-3C4F-BCFC-90D3C8E3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93C2-E63B-434D-8BC2-73B31AFC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04901-4333-5C41-8BA8-0FAB534891FB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16066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3105B-D03F-8E44-8CDB-9492D826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50F9F-9AE0-EF43-B768-6B7FDFBF4E7C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F9FF-D8FA-EF4F-A2D9-4E754B27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DABC-FEB8-564A-A583-C3F1F2EC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C5419-A421-BC4C-A403-DA1CEB26C880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41762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92F8-913A-D846-B0ED-41033211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60850-FDDA-C443-B80C-2CA25F24C1D0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C104-F95E-9B45-99B4-8A58EA30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2889-4FC0-7C4B-B458-6743C771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6A83E-A8E3-5042-9ECD-2859CBC6ADE3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281749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F27B-494F-6E4D-83E1-8224F44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F70E3-1D9F-3540-8D58-8B42E0C1F8D6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3A14-0C10-E24D-A66A-3FEC5585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B60F-10C5-9F4B-88BC-340BB6C2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8E33-FB10-5647-B970-EAFD94485498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84649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679A47-ECBF-A948-A757-CDB40E99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F9D55-167D-AE40-A583-141124C31909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FA7906-F739-3E40-9B04-716B9BE3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91D2A-ED3E-D843-855A-A25495AD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EDBEC-A837-5D41-9E23-2E816BC892D6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36169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38212A-EC8D-4E45-A5F9-DBD1C0B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465DA-0A6E-6A4F-973D-89420CA607A6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63BDE6-6341-A64C-ACE9-DE76F6A3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097A91-13DC-014C-95F6-ADBBE9D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DBEB0-851A-0049-B40A-3BD80631C556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7473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CE7F6B-556F-F74A-9A76-FDBCF1C4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7819F-F22B-A349-B93C-DDA2791D0706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75F3C3-C7B7-F342-8DE4-41FF3045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B5BC1E-3AC2-9448-A2F7-F52A002D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A447-3B99-E442-BEE1-9E528109231C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326489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70B629-9382-D84B-941F-5D1A909F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32126-5DC6-824D-A77D-49358159B19A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17A73F-C0E5-0B4F-94FA-89C56F81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BB7267-D053-864F-9D56-F7D9DC5A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26F59-BB9B-0448-A7DD-32B315874F38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251234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5F63B7-BECD-774D-973B-E5D9631B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BB66C-F6E7-4048-A5DB-1DCE870E4ACB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5EE122-AEC1-9D40-88E3-8103381C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D7D5B-5435-E448-9A53-F5856D6D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BA3CB-C7AA-E84F-BA9F-9B2DE2139FD3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355048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495945-DA6C-C949-B704-562010EC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04410-1478-B248-A37D-0176504A9391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1FC185-D2CE-4B43-B0F0-C6ADCD8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A72240-82A1-2946-B210-1D328993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AAAF4-006A-F449-A237-7AFC0D3C15E7}" type="slidenum">
              <a:rPr lang="en-US" altLang="en-TH"/>
              <a:pPr/>
              <a:t>‹#›</a:t>
            </a:fld>
            <a:endParaRPr lang="en-US" altLang="en-TH"/>
          </a:p>
        </p:txBody>
      </p:sp>
    </p:spTree>
    <p:extLst>
      <p:ext uri="{BB962C8B-B14F-4D97-AF65-F5344CB8AC3E}">
        <p14:creationId xmlns:p14="http://schemas.microsoft.com/office/powerpoint/2010/main" val="30024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D5105F-6084-2B4A-AB60-84114DD5A7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TH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5CD2FF-7524-FB43-AFB5-51D355B1A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TH"/>
              <a:t>Click to edit Master text styles</a:t>
            </a:r>
          </a:p>
          <a:p>
            <a:pPr lvl="1"/>
            <a:r>
              <a:rPr lang="en-US" altLang="en-TH"/>
              <a:t>Second level</a:t>
            </a:r>
          </a:p>
          <a:p>
            <a:pPr lvl="2"/>
            <a:r>
              <a:rPr lang="en-US" altLang="en-TH"/>
              <a:t>Third level</a:t>
            </a:r>
          </a:p>
          <a:p>
            <a:pPr lvl="3"/>
            <a:r>
              <a:rPr lang="en-US" altLang="en-TH"/>
              <a:t>Fourth level</a:t>
            </a:r>
          </a:p>
          <a:p>
            <a:pPr lvl="4"/>
            <a:r>
              <a:rPr lang="en-US" altLang="en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FB76-071D-054E-8570-9E0424EEE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926BA62-9432-4A42-A983-8331277F9941}" type="datetimeFigureOut">
              <a:rPr lang="en-US" altLang="en-TH"/>
              <a:pPr/>
              <a:t>11/29/21</a:t>
            </a:fld>
            <a:endParaRPr lang="en-US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6958-C0D8-FB49-9C15-5527807FD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78453-3744-AE4D-B3EA-3986BA50B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0F80AC-BD04-784A-A419-42B83B95BA9D}" type="slidenum">
              <a:rPr lang="en-US" altLang="en-TH"/>
              <a:pPr/>
              <a:t>‹#›</a:t>
            </a:fld>
            <a:endParaRPr lang="en-US" altLang="en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A+Ground+Plan+must+have+K+A+Key.+A+Audience+and+Arrows.+V+Viability+–+it+has+to+work.+E+Entrances+and+Exits..jpg">
            <a:extLst>
              <a:ext uri="{FF2B5EF4-FFF2-40B4-BE49-F238E27FC236}">
                <a16:creationId xmlns:a16="http://schemas.microsoft.com/office/drawing/2014/main" id="{70E06EC1-E6F7-164E-BF18-F1A03C9D8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2663" r="13318" b="16404"/>
          <a:stretch/>
        </p:blipFill>
        <p:spPr bwMode="auto">
          <a:xfrm>
            <a:off x="0" y="1813810"/>
            <a:ext cx="9144000" cy="5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08D34-1DF1-934F-AC08-4C7FB0F9EFD7}"/>
              </a:ext>
            </a:extLst>
          </p:cNvPr>
          <p:cNvSpPr txBox="1"/>
          <p:nvPr/>
        </p:nvSpPr>
        <p:spPr>
          <a:xfrm>
            <a:off x="119921" y="416377"/>
            <a:ext cx="11762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6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A  Ground Plan Must Have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ae42b0adcd6fbb422f7d010997a435f5.jpg">
            <a:extLst>
              <a:ext uri="{FF2B5EF4-FFF2-40B4-BE49-F238E27FC236}">
                <a16:creationId xmlns:a16="http://schemas.microsoft.com/office/drawing/2014/main" id="{5591A8E2-4C89-4345-BA6C-3D9A6683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/>
          <a:stretch>
            <a:fillRect/>
          </a:stretch>
        </p:blipFill>
        <p:spPr bwMode="auto">
          <a:xfrm>
            <a:off x="103188" y="669925"/>
            <a:ext cx="48037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4" descr="PlanSymb.jpg">
            <a:extLst>
              <a:ext uri="{FF2B5EF4-FFF2-40B4-BE49-F238E27FC236}">
                <a16:creationId xmlns:a16="http://schemas.microsoft.com/office/drawing/2014/main" id="{C21E5FD4-44E8-C54B-B6A7-3FD16CB7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1" y="2513280"/>
            <a:ext cx="4133851" cy="21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D564A-3FA0-524F-954D-F25D3165C22E}"/>
              </a:ext>
            </a:extLst>
          </p:cNvPr>
          <p:cNvSpPr txBox="1"/>
          <p:nvPr/>
        </p:nvSpPr>
        <p:spPr>
          <a:xfrm>
            <a:off x="5436447" y="503673"/>
            <a:ext cx="3074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6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Symbols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4F.jpg">
            <a:extLst>
              <a:ext uri="{FF2B5EF4-FFF2-40B4-BE49-F238E27FC236}">
                <a16:creationId xmlns:a16="http://schemas.microsoft.com/office/drawing/2014/main" id="{1A14ED0D-936C-7B4C-B994-98352A16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7" y="41223"/>
            <a:ext cx="8529403" cy="617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3F29A-E138-C44A-9EC2-080E862CA9BB}"/>
              </a:ext>
            </a:extLst>
          </p:cNvPr>
          <p:cNvSpPr txBox="1"/>
          <p:nvPr/>
        </p:nvSpPr>
        <p:spPr>
          <a:xfrm>
            <a:off x="6242900" y="6094488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Ground Plan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W.jpg">
            <a:extLst>
              <a:ext uri="{FF2B5EF4-FFF2-40B4-BE49-F238E27FC236}">
                <a16:creationId xmlns:a16="http://schemas.microsoft.com/office/drawing/2014/main" id="{F5B2CC99-D490-3B43-B3B1-4B9BEBD9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156876"/>
            <a:ext cx="8244590" cy="59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6856F-867B-0945-BBF1-0FFDEC53BA0B}"/>
              </a:ext>
            </a:extLst>
          </p:cNvPr>
          <p:cNvSpPr txBox="1"/>
          <p:nvPr/>
        </p:nvSpPr>
        <p:spPr>
          <a:xfrm>
            <a:off x="6242900" y="6094488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Ground 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6" descr="433e0a526090f724131d49f3a6d63f84.jpg">
            <a:extLst>
              <a:ext uri="{FF2B5EF4-FFF2-40B4-BE49-F238E27FC236}">
                <a16:creationId xmlns:a16="http://schemas.microsoft.com/office/drawing/2014/main" id="{00659854-5DE0-5B4F-B45B-ECA0B8724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78737"/>
            <a:ext cx="851217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A7248-448F-974B-B777-8704C8B22110}"/>
              </a:ext>
            </a:extLst>
          </p:cNvPr>
          <p:cNvSpPr txBox="1"/>
          <p:nvPr/>
        </p:nvSpPr>
        <p:spPr>
          <a:xfrm>
            <a:off x="6242900" y="6094488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Ground Plan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 HD</dc:creator>
  <cp:lastModifiedBy>Microsoft Office User</cp:lastModifiedBy>
  <cp:revision>5</cp:revision>
  <dcterms:created xsi:type="dcterms:W3CDTF">2019-01-27T07:05:06Z</dcterms:created>
  <dcterms:modified xsi:type="dcterms:W3CDTF">2021-11-29T05:11:31Z</dcterms:modified>
</cp:coreProperties>
</file>