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-234" y="-4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montserrat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2"/>
          <p:cNvSpPr/>
          <p:nvPr/>
        </p:nvSpPr>
        <p:spPr>
          <a:xfrm>
            <a:off x="2090063" y="2240253"/>
            <a:ext cx="4678878" cy="9239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2225"/>
              </a:lnSpc>
              <a:tabLst/>
            </a:pPr>
            <a:endParaRPr lang="x-none" altLang="x-none" sz="1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4400" b="1" cap="all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วิชา </a:t>
            </a:r>
            <a:r>
              <a:rPr lang="en-US" sz="4400" b="1" cap="all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MUS</a:t>
            </a:r>
            <a:r>
              <a:rPr lang="th-TH" sz="4400" b="1" cap="all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3611 </a:t>
            </a:r>
            <a:endParaRPr lang="th-TH" sz="4400" cap="all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5400" b="1" u="sng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ระเบียบวิธีวิจัยทางดนตรี</a:t>
            </a:r>
            <a:endParaRPr lang="th-TH" sz="5400" u="sng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l" rtl="0" eaLnBrk="0">
              <a:lnSpc>
                <a:spcPct val="112000"/>
              </a:lnSpc>
              <a:tabLst/>
            </a:pPr>
            <a:endParaRPr lang="x-none" altLang="x-none" sz="5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indent="477769" algn="r" eaLnBrk="0">
              <a:lnSpc>
                <a:spcPts val="1536"/>
              </a:lnSpc>
              <a:spcBef>
                <a:spcPts val="2"/>
              </a:spcBef>
            </a:pPr>
            <a:r>
              <a:rPr lang="en-US" sz="2400" b="1" spc="100" dirty="0">
                <a:solidFill>
                  <a:srgbClr val="CFECF9">
                    <a:alpha val="100000"/>
                  </a:srgbClr>
                </a:solidFill>
                <a:latin typeface="TH SarabunPSK" panose="020B0500040200020003" pitchFamily="34" charset="-34"/>
                <a:ea typeface="Arial"/>
                <a:cs typeface="TH SarabunPSK" panose="020B0500040200020003" pitchFamily="34" charset="-34"/>
              </a:rPr>
              <a:t>Methodology for Music Research</a:t>
            </a:r>
            <a:endParaRPr lang="x-none" altLang="x-none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86400" y="4449599"/>
            <a:ext cx="228538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20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โดย ปราโมทย์  เที่ยงตรง</a:t>
            </a:r>
            <a:endParaRPr lang="en-US" sz="2000" dirty="0">
              <a:ln w="1016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9144000" cy="5143500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0"/>
            <a:ext cx="9144000" cy="5143500"/>
          </a:xfrm>
          <a:prstGeom prst="rect">
            <a:avLst/>
          </a:prstGeom>
        </p:spPr>
      </p:pic>
      <p:sp>
        <p:nvSpPr>
          <p:cNvPr id="37" name="textbox 37"/>
          <p:cNvSpPr/>
          <p:nvPr/>
        </p:nvSpPr>
        <p:spPr>
          <a:xfrm>
            <a:off x="2973824" y="1661879"/>
            <a:ext cx="3644211" cy="5492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ctr" rtl="0" eaLnBrk="0">
              <a:lnSpc>
                <a:spcPct val="100000"/>
              </a:lnSpc>
              <a:tabLst/>
            </a:pPr>
            <a:endParaRPr lang="x-none" altLang="x-none" sz="100" dirty="0"/>
          </a:p>
          <a:p>
            <a:pPr indent="12700" algn="ctr" rtl="0" eaLnBrk="0">
              <a:lnSpc>
                <a:spcPct val="95000"/>
              </a:lnSpc>
              <a:tabLst/>
            </a:pPr>
            <a:r>
              <a:rPr lang="th-TH" sz="3600" b="1" spc="-140" dirty="0" smtClean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บทที่ 2 </a:t>
            </a:r>
          </a:p>
          <a:p>
            <a:pPr indent="12700" algn="ctr" rtl="0" eaLnBrk="0">
              <a:lnSpc>
                <a:spcPct val="95000"/>
              </a:lnSpc>
              <a:tabLst/>
            </a:pPr>
            <a:r>
              <a:rPr lang="th-TH" altLang="x-none" sz="3600" spc="-140" dirty="0" smtClean="0">
                <a:solidFill>
                  <a:srgbClr val="CFECF9">
                    <a:alpha val="100000"/>
                  </a:srgbClr>
                </a:solidFill>
                <a:latin typeface="Arial"/>
              </a:rPr>
              <a:t>แนวคิดและงานวิจัยที่เกี่ยวข้อง</a:t>
            </a:r>
            <a:endParaRPr lang="x-none" altLang="x-none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9216000" cy="5184000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595871" y="0"/>
            <a:ext cx="2423159" cy="1191767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0" y="3953255"/>
            <a:ext cx="2414016" cy="1190243"/>
          </a:xfrm>
          <a:prstGeom prst="rect">
            <a:avLst/>
          </a:prstGeom>
        </p:spPr>
      </p:pic>
      <p:sp>
        <p:nvSpPr>
          <p:cNvPr id="43" name="textbox 43"/>
          <p:cNvSpPr/>
          <p:nvPr/>
        </p:nvSpPr>
        <p:spPr>
          <a:xfrm>
            <a:off x="1160983" y="1694046"/>
            <a:ext cx="2193610" cy="972000"/>
          </a:xfrm>
          <a:prstGeom prst="rect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wrap="square" lIns="0" tIns="0" rIns="0" bIns="0"/>
          <a:lstStyle/>
          <a:p>
            <a:pPr algn="ctr" rtl="0" eaLnBrk="0">
              <a:lnSpc>
                <a:spcPct val="87037"/>
              </a:lnSpc>
              <a:tabLst/>
            </a:pPr>
            <a:endParaRPr lang="x-none" altLang="x-none" sz="100" dirty="0"/>
          </a:p>
          <a:p>
            <a:pPr indent="276145" algn="ctr" rtl="0" eaLnBrk="0">
              <a:lnSpc>
                <a:spcPct val="86000"/>
              </a:lnSpc>
              <a:tabLst/>
            </a:pPr>
            <a:r>
              <a:rPr lang="th-TH" altLang="x-none" sz="2400" spc="-90" dirty="0" smtClean="0">
                <a:solidFill>
                  <a:srgbClr val="01004E">
                    <a:alpha val="100000"/>
                  </a:srgbClr>
                </a:solidFill>
                <a:latin typeface="Arial"/>
              </a:rPr>
              <a:t>การสร้างเครื่องมือสำหรับใช้ในการวิจัย ขั้นตอนการและการพิจารณา</a:t>
            </a:r>
            <a:endParaRPr lang="x-none" altLang="x-none" sz="1600" dirty="0"/>
          </a:p>
        </p:txBody>
      </p:sp>
      <p:sp>
        <p:nvSpPr>
          <p:cNvPr id="45" name="textbox 45"/>
          <p:cNvSpPr/>
          <p:nvPr/>
        </p:nvSpPr>
        <p:spPr>
          <a:xfrm>
            <a:off x="3843066" y="1694046"/>
            <a:ext cx="1870099" cy="1203533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4907"/>
              </a:lnSpc>
              <a:tabLst/>
            </a:pPr>
            <a:endParaRPr lang="x-none" altLang="x-none" sz="100" dirty="0"/>
          </a:p>
          <a:p>
            <a:pPr indent="12700" algn="ctr" rtl="0" eaLnBrk="0">
              <a:lnSpc>
                <a:spcPct val="94000"/>
              </a:lnSpc>
              <a:tabLst/>
            </a:pPr>
            <a:r>
              <a:rPr lang="th-TH" sz="3200" b="1" spc="-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rPr>
              <a:t>บทที่ 3</a:t>
            </a:r>
          </a:p>
          <a:p>
            <a:pPr indent="12700" algn="ctr" rtl="0" eaLnBrk="0">
              <a:lnSpc>
                <a:spcPct val="94000"/>
              </a:lnSpc>
              <a:tabLst/>
            </a:pPr>
            <a:r>
              <a:rPr lang="th-TH" altLang="x-none" sz="3200" b="1" spc="-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วิธีดำเนินการวิจัย</a:t>
            </a:r>
            <a:endParaRPr lang="x-none" altLang="x-none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43"/>
          <p:cNvSpPr/>
          <p:nvPr/>
        </p:nvSpPr>
        <p:spPr>
          <a:xfrm>
            <a:off x="2659700" y="3310775"/>
            <a:ext cx="1389786" cy="1029213"/>
          </a:xfrm>
          <a:prstGeom prst="rect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wrap="square" lIns="0" tIns="0" rIns="0" bIns="0"/>
          <a:lstStyle/>
          <a:p>
            <a:pPr indent="276145" rtl="0" eaLnBrk="0">
              <a:lnSpc>
                <a:spcPct val="86000"/>
              </a:lnSpc>
              <a:tabLst/>
            </a:pPr>
            <a:r>
              <a:rPr lang="th-TH" altLang="x-none" sz="2400" spc="-90" dirty="0" smtClean="0">
                <a:solidFill>
                  <a:srgbClr val="01004E">
                    <a:alpha val="100000"/>
                  </a:srgbClr>
                </a:solidFill>
                <a:latin typeface="Arial"/>
              </a:rPr>
              <a:t>ประชากร</a:t>
            </a:r>
          </a:p>
          <a:p>
            <a:pPr indent="276145" rtl="0" eaLnBrk="0">
              <a:lnSpc>
                <a:spcPct val="86000"/>
              </a:lnSpc>
              <a:tabLst/>
            </a:pPr>
            <a:r>
              <a:rPr lang="th-TH" altLang="x-none" sz="2400" spc="-90" dirty="0" smtClean="0">
                <a:solidFill>
                  <a:srgbClr val="01004E">
                    <a:alpha val="100000"/>
                  </a:srgbClr>
                </a:solidFill>
                <a:latin typeface="Arial"/>
              </a:rPr>
              <a:t>    และ</a:t>
            </a:r>
          </a:p>
          <a:p>
            <a:pPr indent="276145" rtl="0" eaLnBrk="0">
              <a:lnSpc>
                <a:spcPct val="86000"/>
              </a:lnSpc>
              <a:tabLst/>
            </a:pPr>
            <a:r>
              <a:rPr lang="th-TH" altLang="x-none" sz="2400" spc="-90" dirty="0" smtClean="0">
                <a:solidFill>
                  <a:srgbClr val="01004E">
                    <a:alpha val="100000"/>
                  </a:srgbClr>
                </a:solidFill>
                <a:latin typeface="Arial"/>
              </a:rPr>
              <a:t>กลุ่มตัวอย่าง</a:t>
            </a:r>
            <a:endParaRPr lang="x-none" altLang="x-none" sz="1600" dirty="0"/>
          </a:p>
        </p:txBody>
      </p:sp>
      <p:sp>
        <p:nvSpPr>
          <p:cNvPr id="9" name="textbox 43"/>
          <p:cNvSpPr/>
          <p:nvPr/>
        </p:nvSpPr>
        <p:spPr>
          <a:xfrm>
            <a:off x="3843066" y="651039"/>
            <a:ext cx="1656000" cy="468000"/>
          </a:xfrm>
          <a:prstGeom prst="rect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wrap="square" lIns="0" tIns="0" rIns="0" bIns="0"/>
          <a:lstStyle/>
          <a:p>
            <a:pPr algn="ctr" rtl="0" eaLnBrk="0">
              <a:lnSpc>
                <a:spcPct val="87037"/>
              </a:lnSpc>
              <a:tabLst/>
            </a:pPr>
            <a:endParaRPr lang="x-none" altLang="x-none" sz="100" dirty="0"/>
          </a:p>
          <a:p>
            <a:pPr indent="276145" rtl="0" eaLnBrk="0">
              <a:lnSpc>
                <a:spcPct val="86000"/>
              </a:lnSpc>
              <a:tabLst/>
            </a:pPr>
            <a:r>
              <a:rPr lang="th-TH" altLang="x-none" sz="2400" spc="-90" dirty="0" smtClean="0">
                <a:solidFill>
                  <a:srgbClr val="01004E">
                    <a:alpha val="100000"/>
                  </a:srgbClr>
                </a:solidFill>
                <a:latin typeface="Arial"/>
              </a:rPr>
              <a:t>การดำเนินการ</a:t>
            </a:r>
            <a:endParaRPr lang="x-none" altLang="x-none" sz="1600" dirty="0"/>
          </a:p>
        </p:txBody>
      </p:sp>
      <p:sp>
        <p:nvSpPr>
          <p:cNvPr id="10" name="textbox 43"/>
          <p:cNvSpPr/>
          <p:nvPr/>
        </p:nvSpPr>
        <p:spPr>
          <a:xfrm>
            <a:off x="5499066" y="3511988"/>
            <a:ext cx="2193610" cy="828000"/>
          </a:xfrm>
          <a:prstGeom prst="rect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wrap="square" lIns="0" tIns="0" rIns="0" bIns="0"/>
          <a:lstStyle/>
          <a:p>
            <a:pPr algn="ctr" rtl="0" eaLnBrk="0">
              <a:lnSpc>
                <a:spcPct val="87037"/>
              </a:lnSpc>
              <a:tabLst/>
            </a:pPr>
            <a:endParaRPr lang="x-none" altLang="x-none" sz="100" dirty="0"/>
          </a:p>
          <a:p>
            <a:pPr indent="276145" algn="ctr" rtl="0" eaLnBrk="0">
              <a:lnSpc>
                <a:spcPct val="86000"/>
              </a:lnSpc>
              <a:tabLst/>
            </a:pPr>
            <a:r>
              <a:rPr lang="th-TH" altLang="x-none" sz="2400" spc="-90" dirty="0" smtClean="0">
                <a:solidFill>
                  <a:srgbClr val="01004E">
                    <a:alpha val="100000"/>
                  </a:srgbClr>
                </a:solidFill>
                <a:latin typeface="Arial"/>
              </a:rPr>
              <a:t>การเก็บรวบรวมข้อมูล  เก็บเมื่อใด  กับใคร ที่ไทย</a:t>
            </a:r>
            <a:endParaRPr lang="x-none" altLang="x-none" sz="1600" dirty="0"/>
          </a:p>
        </p:txBody>
      </p:sp>
      <p:sp>
        <p:nvSpPr>
          <p:cNvPr id="11" name="textbox 43"/>
          <p:cNvSpPr/>
          <p:nvPr/>
        </p:nvSpPr>
        <p:spPr>
          <a:xfrm>
            <a:off x="6390270" y="1802046"/>
            <a:ext cx="1908000" cy="756000"/>
          </a:xfrm>
          <a:prstGeom prst="rect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wrap="square" lIns="0" tIns="0" rIns="0" bIns="0"/>
          <a:lstStyle/>
          <a:p>
            <a:pPr algn="ctr" rtl="0" eaLnBrk="0">
              <a:lnSpc>
                <a:spcPct val="87037"/>
              </a:lnSpc>
              <a:tabLst/>
            </a:pPr>
            <a:endParaRPr lang="x-none" altLang="x-none" sz="100" dirty="0"/>
          </a:p>
          <a:p>
            <a:pPr indent="276145" rtl="0" eaLnBrk="0">
              <a:lnSpc>
                <a:spcPct val="86000"/>
              </a:lnSpc>
              <a:tabLst/>
            </a:pPr>
            <a:r>
              <a:rPr lang="th-TH" altLang="x-none" sz="2400" spc="-90" dirty="0" smtClean="0">
                <a:solidFill>
                  <a:srgbClr val="01004E">
                    <a:alpha val="100000"/>
                  </a:srgbClr>
                </a:solidFill>
                <a:latin typeface="Arial"/>
              </a:rPr>
              <a:t>การวิเคราะห์ข้อมูล</a:t>
            </a:r>
          </a:p>
          <a:p>
            <a:pPr indent="276145" rtl="0" eaLnBrk="0">
              <a:lnSpc>
                <a:spcPct val="86000"/>
              </a:lnSpc>
              <a:tabLst/>
            </a:pPr>
            <a:r>
              <a:rPr lang="th-TH" altLang="x-none" sz="2400" spc="-90" dirty="0">
                <a:solidFill>
                  <a:srgbClr val="01004E">
                    <a:alpha val="100000"/>
                  </a:srgbClr>
                </a:solidFill>
                <a:latin typeface="Arial"/>
              </a:rPr>
              <a:t> </a:t>
            </a:r>
            <a:r>
              <a:rPr lang="th-TH" altLang="x-none" sz="2400" spc="-90" dirty="0" smtClean="0">
                <a:solidFill>
                  <a:srgbClr val="01004E">
                    <a:alpha val="100000"/>
                  </a:srgbClr>
                </a:solidFill>
                <a:latin typeface="Arial"/>
              </a:rPr>
              <a:t>    ด้วยวิธีใด</a:t>
            </a:r>
            <a:endParaRPr lang="x-none" altLang="x-none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9144000" cy="5143500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 rot="21600000">
            <a:off x="4571999" y="1175657"/>
            <a:ext cx="3372593" cy="2909455"/>
            <a:chOff x="0" y="0"/>
            <a:chExt cx="1710919" cy="1725866"/>
          </a:xfrm>
        </p:grpSpPr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1710919" cy="1725866"/>
            </a:xfrm>
            <a:prstGeom prst="rect">
              <a:avLst/>
            </a:prstGeom>
          </p:spPr>
        </p:pic>
        <p:sp>
          <p:nvSpPr>
            <p:cNvPr id="48" name="textbox 48"/>
            <p:cNvSpPr/>
            <p:nvPr/>
          </p:nvSpPr>
          <p:spPr>
            <a:xfrm>
              <a:off x="-12700" y="-12700"/>
              <a:ext cx="1736725" cy="175132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8000"/>
                </a:lnSpc>
                <a:tabLst/>
              </a:pPr>
              <a:endParaRPr lang="x-none" altLang="x-none" sz="1000" dirty="0"/>
            </a:p>
          </p:txBody>
        </p:sp>
      </p:grpSp>
      <p:grpSp>
        <p:nvGrpSpPr>
          <p:cNvPr id="4" name="group 4"/>
          <p:cNvGrpSpPr/>
          <p:nvPr/>
        </p:nvGrpSpPr>
        <p:grpSpPr>
          <a:xfrm rot="21600000">
            <a:off x="1999006" y="1474375"/>
            <a:ext cx="5767456" cy="2266351"/>
            <a:chOff x="0" y="-294926"/>
            <a:chExt cx="5854451" cy="2299786"/>
          </a:xfrm>
        </p:grpSpPr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1710918" cy="1725866"/>
            </a:xfrm>
            <a:prstGeom prst="rect">
              <a:avLst/>
            </a:prstGeom>
          </p:spPr>
        </p:pic>
        <p:sp>
          <p:nvSpPr>
            <p:cNvPr id="50" name="textbox 50"/>
            <p:cNvSpPr/>
            <p:nvPr/>
          </p:nvSpPr>
          <p:spPr>
            <a:xfrm>
              <a:off x="2852893" y="-294926"/>
              <a:ext cx="3001558" cy="2299786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8000"/>
                </a:lnSpc>
                <a:tabLst/>
              </a:pPr>
              <a:endParaRPr lang="x-none" altLang="x-none" sz="1000" smtClean="0"/>
            </a:p>
            <a:p>
              <a:pPr indent="624297" algn="thaiDist" eaLnBrk="0">
                <a:lnSpc>
                  <a:spcPct val="86000"/>
                </a:lnSpc>
                <a:spcBef>
                  <a:spcPts val="7"/>
                </a:spcBef>
              </a:pPr>
              <a:r>
                <a:rPr lang="th-TH" sz="2400" b="1" spc="-90" dirty="0">
                  <a:solidFill>
                    <a:srgbClr val="01004E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ผลที่ได้จากการศึกษาในประเด็นต่างๆ ตามวัตถุประสงค์การวิจัยที่ตั้ง</a:t>
              </a:r>
              <a:r>
                <a:rPr lang="th-TH" sz="2400" b="1" spc="-90" dirty="0" smtClean="0">
                  <a:solidFill>
                    <a:srgbClr val="01004E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ไว้ในบทที่ 1</a:t>
              </a:r>
              <a:endParaRPr lang="th-TH" sz="2400" b="1" spc="-90" dirty="0">
                <a:solidFill>
                  <a:srgbClr val="01004E">
                    <a:alpha val="100000"/>
                  </a:srgbClr>
                </a:solidFill>
                <a:latin typeface="Arial"/>
                <a:ea typeface="Arial"/>
                <a:cs typeface="Arial"/>
              </a:endParaRPr>
            </a:p>
            <a:p>
              <a:pPr indent="624297" algn="thaiDist" rtl="0" eaLnBrk="0">
                <a:lnSpc>
                  <a:spcPct val="86000"/>
                </a:lnSpc>
                <a:spcBef>
                  <a:spcPts val="7"/>
                </a:spcBef>
                <a:tabLst/>
              </a:pPr>
              <a:endParaRPr lang="x-none" altLang="x-none" sz="1400" b="1" dirty="0"/>
            </a:p>
          </p:txBody>
        </p:sp>
      </p:grpSp>
      <p:sp>
        <p:nvSpPr>
          <p:cNvPr id="51" name="textbox 51"/>
          <p:cNvSpPr/>
          <p:nvPr/>
        </p:nvSpPr>
        <p:spPr>
          <a:xfrm>
            <a:off x="2068323" y="2029376"/>
            <a:ext cx="1546860" cy="1172171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ctr" rtl="0" eaLnBrk="0">
              <a:lnSpc>
                <a:spcPct val="94907"/>
              </a:lnSpc>
              <a:tabLst/>
            </a:pPr>
            <a:endParaRPr lang="x-none" altLang="x-none" sz="100" dirty="0"/>
          </a:p>
          <a:p>
            <a:pPr indent="12700" algn="ctr" rtl="0" eaLnBrk="0">
              <a:lnSpc>
                <a:spcPct val="94000"/>
              </a:lnSpc>
              <a:tabLst/>
            </a:pPr>
            <a:r>
              <a:rPr lang="th-TH" sz="3200" b="1" spc="-100" dirty="0" smtClean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บทที่ 4</a:t>
            </a:r>
          </a:p>
          <a:p>
            <a:pPr indent="12700" algn="ctr" rtl="0" eaLnBrk="0">
              <a:tabLst/>
            </a:pPr>
            <a:r>
              <a:rPr lang="th-TH" altLang="x-none" sz="3200" b="1" spc="-100" dirty="0" smtClean="0">
                <a:solidFill>
                  <a:srgbClr val="CFECF9">
                    <a:alpha val="100000"/>
                  </a:srgbClr>
                </a:solidFill>
                <a:latin typeface="Arial"/>
              </a:rPr>
              <a:t>ผลการวิจัย</a:t>
            </a:r>
            <a:endParaRPr lang="x-none" altLang="x-none" sz="32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-1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45080" y="1092530"/>
            <a:ext cx="45720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5 </a:t>
            </a:r>
          </a:p>
          <a:p>
            <a:pPr algn="ctr"/>
            <a:r>
              <a:rPr lang="th-TH" sz="3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สรุป  อภิปรายผลและข้อเสนอแนะ</a:t>
            </a:r>
          </a:p>
          <a:p>
            <a:endParaRPr lang="th-TH" dirty="0"/>
          </a:p>
        </p:txBody>
      </p:sp>
      <p:sp>
        <p:nvSpPr>
          <p:cNvPr id="4" name="TextBox 3"/>
          <p:cNvSpPr txBox="1"/>
          <p:nvPr/>
        </p:nvSpPr>
        <p:spPr>
          <a:xfrm>
            <a:off x="178130" y="2357298"/>
            <a:ext cx="26481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dirty="0" smtClean="0"/>
              <a:t>นำข้อมูลที่ได้มาสรุปโดยย่อ กระชับ เรียงลำดับตามวัตถุประสงค์</a:t>
            </a:r>
            <a:endParaRPr lang="th-TH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9144000" cy="5143500"/>
          </a:xfrm>
          <a:prstGeom prst="rect">
            <a:avLst/>
          </a:prstGeom>
        </p:spPr>
      </p:pic>
      <p:pic>
        <p:nvPicPr>
          <p:cNvPr id="70" name="picture 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652340" y="495795"/>
            <a:ext cx="3975837" cy="4193791"/>
          </a:xfrm>
          <a:prstGeom prst="rect">
            <a:avLst/>
          </a:prstGeom>
        </p:spPr>
      </p:pic>
      <p:sp>
        <p:nvSpPr>
          <p:cNvPr id="71" name="textbox 71"/>
          <p:cNvSpPr/>
          <p:nvPr/>
        </p:nvSpPr>
        <p:spPr>
          <a:xfrm>
            <a:off x="5015446" y="3370605"/>
            <a:ext cx="3323590" cy="107124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3358"/>
              </a:lnSpc>
              <a:tabLst/>
            </a:pPr>
            <a:endParaRPr lang="x-none" altLang="x-none" sz="100" dirty="0"/>
          </a:p>
          <a:p>
            <a:pPr indent="1521162" algn="l" rtl="0" eaLnBrk="0">
              <a:lnSpc>
                <a:spcPct val="87000"/>
              </a:lnSpc>
              <a:tabLst/>
            </a:pPr>
            <a:r>
              <a:rPr sz="2100" spc="-13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U</a:t>
            </a:r>
            <a:r>
              <a:rPr sz="2100" spc="-115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S</a:t>
            </a:r>
            <a:endParaRPr lang="x-none" altLang="x-none" sz="2100" dirty="0"/>
          </a:p>
          <a:p>
            <a:pPr algn="l" rtl="0" eaLnBrk="0">
              <a:lnSpc>
                <a:spcPct val="106000"/>
              </a:lnSpc>
              <a:tabLst/>
            </a:pPr>
            <a:endParaRPr lang="x-none" altLang="x-none" sz="1000" dirty="0"/>
          </a:p>
          <a:p>
            <a:pPr indent="12700" algn="l" rtl="0" eaLnBrk="0">
              <a:lnSpc>
                <a:spcPts val="1487"/>
              </a:lnSpc>
              <a:spcBef>
                <a:spcPts val="342"/>
              </a:spcBef>
              <a:tabLst/>
            </a:pPr>
            <a:r>
              <a:rPr sz="1100" spc="14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P</a:t>
            </a:r>
            <a:r>
              <a:rPr sz="1100" spc="6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l</a:t>
            </a:r>
            <a:r>
              <a:rPr sz="1100" spc="12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e</a:t>
            </a:r>
            <a:r>
              <a:rPr sz="1100" spc="115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a</a:t>
            </a:r>
            <a:r>
              <a:rPr sz="1100" spc="10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s</a:t>
            </a:r>
            <a:r>
              <a:rPr sz="1100" spc="11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e</a:t>
            </a:r>
            <a:r>
              <a:rPr sz="11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r</a:t>
            </a:r>
            <a:r>
              <a:rPr sz="1100" spc="11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ep</a:t>
            </a:r>
            <a:r>
              <a:rPr sz="1100" spc="5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l</a:t>
            </a:r>
            <a:r>
              <a:rPr sz="1100" spc="11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a</a:t>
            </a:r>
            <a:r>
              <a:rPr sz="1100" spc="10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c</a:t>
            </a:r>
            <a:r>
              <a:rPr sz="1100" spc="11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e</a:t>
            </a:r>
            <a:r>
              <a:rPr sz="11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100" spc="6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r>
              <a:rPr sz="1100" spc="11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e</a:t>
            </a:r>
            <a:r>
              <a:rPr sz="1100" spc="10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x</a:t>
            </a:r>
            <a:r>
              <a:rPr sz="1100" spc="6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t,</a:t>
            </a:r>
            <a:r>
              <a:rPr sz="1100" spc="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100" spc="10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c</a:t>
            </a:r>
            <a:r>
              <a:rPr sz="1100" spc="5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li</a:t>
            </a:r>
            <a:r>
              <a:rPr sz="1100" spc="10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ck</a:t>
            </a:r>
            <a:r>
              <a:rPr sz="11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100" spc="11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add</a:t>
            </a:r>
            <a:r>
              <a:rPr sz="11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 r</a:t>
            </a:r>
            <a:r>
              <a:rPr sz="1100" spc="11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e</a:t>
            </a:r>
            <a:r>
              <a:rPr sz="1100" spc="5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l</a:t>
            </a:r>
            <a:r>
              <a:rPr sz="1100" spc="11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e</a:t>
            </a:r>
            <a:r>
              <a:rPr sz="1100" spc="10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v</a:t>
            </a:r>
            <a:r>
              <a:rPr sz="1100" spc="11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an</a:t>
            </a:r>
            <a:r>
              <a:rPr sz="1100" spc="6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r>
              <a:rPr sz="11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100" spc="11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head</a:t>
            </a:r>
            <a:r>
              <a:rPr sz="11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-</a:t>
            </a:r>
            <a:endParaRPr lang="x-none" altLang="x-none" sz="1100" dirty="0"/>
          </a:p>
          <a:p>
            <a:pPr indent="46685" algn="l" rtl="0" eaLnBrk="0">
              <a:lnSpc>
                <a:spcPts val="1440"/>
              </a:lnSpc>
              <a:tabLst/>
            </a:pPr>
            <a:r>
              <a:rPr sz="1100" spc="6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li</a:t>
            </a:r>
            <a:r>
              <a:rPr sz="1100" spc="13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ne</a:t>
            </a:r>
            <a:r>
              <a:rPr sz="11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,</a:t>
            </a:r>
            <a:r>
              <a:rPr sz="1100" spc="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100" spc="20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m</a:t>
            </a:r>
            <a:r>
              <a:rPr sz="1100" spc="13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od</a:t>
            </a:r>
            <a:r>
              <a:rPr sz="1100" spc="6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i</a:t>
            </a:r>
            <a:r>
              <a:rPr sz="11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f</a:t>
            </a:r>
            <a:r>
              <a:rPr sz="1100" spc="12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y</a:t>
            </a:r>
            <a:r>
              <a:rPr sz="1100" spc="8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1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r>
              <a:rPr sz="1100" spc="13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he</a:t>
            </a:r>
            <a:r>
              <a:rPr sz="1100" spc="8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11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r>
              <a:rPr sz="1100" spc="13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e</a:t>
            </a:r>
            <a:r>
              <a:rPr sz="1100" spc="12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x</a:t>
            </a:r>
            <a:r>
              <a:rPr sz="11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r>
              <a:rPr sz="1100" spc="8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100" spc="12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c</a:t>
            </a:r>
            <a:r>
              <a:rPr sz="1100" spc="13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on</a:t>
            </a:r>
            <a:r>
              <a:rPr sz="1100" spc="65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r>
              <a:rPr sz="1100" spc="12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en</a:t>
            </a:r>
            <a:r>
              <a:rPr sz="1100" spc="6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t,</a:t>
            </a:r>
            <a:r>
              <a:rPr sz="1100" spc="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100" spc="12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a</a:t>
            </a:r>
            <a:r>
              <a:rPr sz="1100" spc="5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l</a:t>
            </a:r>
            <a:r>
              <a:rPr sz="1100" spc="11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s</a:t>
            </a:r>
            <a:r>
              <a:rPr sz="1100" spc="12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o</a:t>
            </a:r>
            <a:r>
              <a:rPr sz="1100" spc="8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100" spc="11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c</a:t>
            </a:r>
            <a:r>
              <a:rPr sz="1100" spc="12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an</a:t>
            </a:r>
            <a:r>
              <a:rPr sz="1100" spc="8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100" spc="11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c</a:t>
            </a:r>
            <a:r>
              <a:rPr sz="1100" spc="12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op</a:t>
            </a:r>
            <a:r>
              <a:rPr sz="1100" spc="11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y</a:t>
            </a:r>
            <a:endParaRPr lang="x-none" altLang="x-none" sz="1100" dirty="0"/>
          </a:p>
          <a:p>
            <a:pPr indent="581304" algn="l" rtl="0" eaLnBrk="0">
              <a:lnSpc>
                <a:spcPts val="1487"/>
              </a:lnSpc>
              <a:tabLst/>
            </a:pPr>
            <a:r>
              <a:rPr sz="1100" spc="13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y</a:t>
            </a:r>
            <a:r>
              <a:rPr sz="1100" spc="14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ou</a:t>
            </a:r>
            <a:r>
              <a:rPr sz="1100" spc="9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r  </a:t>
            </a:r>
            <a:r>
              <a:rPr sz="1100" spc="13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c</a:t>
            </a:r>
            <a:r>
              <a:rPr sz="1100" spc="14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on</a:t>
            </a:r>
            <a:r>
              <a:rPr sz="1100" spc="8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r>
              <a:rPr sz="1100" spc="14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en</a:t>
            </a:r>
            <a:r>
              <a:rPr sz="1100" spc="8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r>
              <a:rPr sz="1100" spc="9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100" spc="8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r>
              <a:rPr sz="1100" spc="14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o</a:t>
            </a:r>
            <a:r>
              <a:rPr sz="1100" spc="9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100" spc="75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r>
              <a:rPr sz="1100" spc="13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h</a:t>
            </a:r>
            <a:r>
              <a:rPr sz="1100" spc="6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i</a:t>
            </a:r>
            <a:r>
              <a:rPr sz="1100" spc="12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s</a:t>
            </a:r>
            <a:r>
              <a:rPr sz="1100" spc="9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100" spc="13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d</a:t>
            </a:r>
            <a:r>
              <a:rPr sz="1100" spc="6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i</a:t>
            </a:r>
            <a:r>
              <a:rPr sz="1100" spc="8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r</a:t>
            </a:r>
            <a:r>
              <a:rPr sz="1100" spc="13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e</a:t>
            </a:r>
            <a:r>
              <a:rPr sz="1100" spc="12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c</a:t>
            </a:r>
            <a:r>
              <a:rPr sz="11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r>
              <a:rPr sz="1100" spc="6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l</a:t>
            </a:r>
            <a:r>
              <a:rPr sz="1100" spc="12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y</a:t>
            </a:r>
            <a:r>
              <a:rPr sz="11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endParaRPr lang="x-none" altLang="x-none" sz="1100" dirty="0"/>
          </a:p>
        </p:txBody>
      </p:sp>
      <p:sp>
        <p:nvSpPr>
          <p:cNvPr id="72" name="textbox 72"/>
          <p:cNvSpPr/>
          <p:nvPr/>
        </p:nvSpPr>
        <p:spPr>
          <a:xfrm>
            <a:off x="5015446" y="1144184"/>
            <a:ext cx="3323590" cy="10674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965"/>
              </a:lnSpc>
              <a:tabLst/>
            </a:pPr>
            <a:endParaRPr lang="x-none" altLang="x-none" sz="100" dirty="0"/>
          </a:p>
          <a:p>
            <a:pPr indent="1338398" algn="l" rtl="0" eaLnBrk="0">
              <a:lnSpc>
                <a:spcPct val="86000"/>
              </a:lnSpc>
              <a:tabLst/>
            </a:pPr>
            <a:r>
              <a:rPr sz="2100" spc="-12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r>
              <a:rPr sz="2100" spc="-14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H</a:t>
            </a:r>
            <a:r>
              <a:rPr sz="2100" spc="-13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E</a:t>
            </a:r>
            <a:r>
              <a:rPr sz="2100" spc="-15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M</a:t>
            </a:r>
            <a:endParaRPr lang="x-none" altLang="x-none" sz="2100" dirty="0"/>
          </a:p>
          <a:p>
            <a:pPr algn="l" rtl="0" eaLnBrk="0">
              <a:lnSpc>
                <a:spcPct val="107000"/>
              </a:lnSpc>
              <a:tabLst/>
            </a:pPr>
            <a:endParaRPr lang="x-none" altLang="x-none" sz="1000" dirty="0"/>
          </a:p>
          <a:p>
            <a:pPr indent="12700" algn="l" rtl="0" eaLnBrk="0">
              <a:lnSpc>
                <a:spcPts val="1488"/>
              </a:lnSpc>
              <a:spcBef>
                <a:spcPts val="330"/>
              </a:spcBef>
              <a:tabLst/>
            </a:pPr>
            <a:r>
              <a:rPr sz="1100" spc="14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P</a:t>
            </a:r>
            <a:r>
              <a:rPr sz="1100" spc="6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l</a:t>
            </a:r>
            <a:r>
              <a:rPr sz="1100" spc="12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e</a:t>
            </a:r>
            <a:r>
              <a:rPr sz="1100" spc="115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a</a:t>
            </a:r>
            <a:r>
              <a:rPr sz="1100" spc="10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s</a:t>
            </a:r>
            <a:r>
              <a:rPr sz="1100" spc="11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e</a:t>
            </a:r>
            <a:r>
              <a:rPr sz="11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r</a:t>
            </a:r>
            <a:r>
              <a:rPr sz="1100" spc="11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ep</a:t>
            </a:r>
            <a:r>
              <a:rPr sz="1100" spc="5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l</a:t>
            </a:r>
            <a:r>
              <a:rPr sz="1100" spc="11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a</a:t>
            </a:r>
            <a:r>
              <a:rPr sz="1100" spc="10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c</a:t>
            </a:r>
            <a:r>
              <a:rPr sz="1100" spc="11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e</a:t>
            </a:r>
            <a:r>
              <a:rPr sz="11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100" spc="6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r>
              <a:rPr sz="1100" spc="11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e</a:t>
            </a:r>
            <a:r>
              <a:rPr sz="1100" spc="10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x</a:t>
            </a:r>
            <a:r>
              <a:rPr sz="1100" spc="6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t,</a:t>
            </a:r>
            <a:r>
              <a:rPr sz="1100" spc="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100" spc="10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c</a:t>
            </a:r>
            <a:r>
              <a:rPr sz="1100" spc="5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li</a:t>
            </a:r>
            <a:r>
              <a:rPr sz="1100" spc="10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ck</a:t>
            </a:r>
            <a:r>
              <a:rPr sz="11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100" spc="11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add</a:t>
            </a:r>
            <a:r>
              <a:rPr sz="11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 r</a:t>
            </a:r>
            <a:r>
              <a:rPr sz="1100" spc="11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e</a:t>
            </a:r>
            <a:r>
              <a:rPr sz="1100" spc="5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l</a:t>
            </a:r>
            <a:r>
              <a:rPr sz="1100" spc="11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e</a:t>
            </a:r>
            <a:r>
              <a:rPr sz="1100" spc="10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v</a:t>
            </a:r>
            <a:r>
              <a:rPr sz="1100" spc="11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an</a:t>
            </a:r>
            <a:r>
              <a:rPr sz="1100" spc="6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r>
              <a:rPr sz="11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100" spc="11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head</a:t>
            </a:r>
            <a:r>
              <a:rPr sz="11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-</a:t>
            </a:r>
            <a:endParaRPr lang="x-none" altLang="x-none" sz="1100" dirty="0"/>
          </a:p>
          <a:p>
            <a:pPr indent="46685" algn="l" rtl="0" eaLnBrk="0">
              <a:lnSpc>
                <a:spcPts val="1440"/>
              </a:lnSpc>
              <a:tabLst/>
            </a:pPr>
            <a:r>
              <a:rPr sz="1100" spc="6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li</a:t>
            </a:r>
            <a:r>
              <a:rPr sz="1100" spc="13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ne</a:t>
            </a:r>
            <a:r>
              <a:rPr sz="11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,</a:t>
            </a:r>
            <a:r>
              <a:rPr sz="1100" spc="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100" spc="20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m</a:t>
            </a:r>
            <a:r>
              <a:rPr sz="1100" spc="13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od</a:t>
            </a:r>
            <a:r>
              <a:rPr sz="1100" spc="6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i</a:t>
            </a:r>
            <a:r>
              <a:rPr sz="11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f</a:t>
            </a:r>
            <a:r>
              <a:rPr sz="1100" spc="12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y</a:t>
            </a:r>
            <a:r>
              <a:rPr sz="1100" spc="8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1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r>
              <a:rPr sz="1100" spc="13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he</a:t>
            </a:r>
            <a:r>
              <a:rPr sz="1100" spc="8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11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r>
              <a:rPr sz="1100" spc="13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e</a:t>
            </a:r>
            <a:r>
              <a:rPr sz="1100" spc="12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x</a:t>
            </a:r>
            <a:r>
              <a:rPr sz="11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r>
              <a:rPr sz="1100" spc="8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100" spc="12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c</a:t>
            </a:r>
            <a:r>
              <a:rPr sz="1100" spc="13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on</a:t>
            </a:r>
            <a:r>
              <a:rPr sz="1100" spc="65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r>
              <a:rPr sz="1100" spc="12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en</a:t>
            </a:r>
            <a:r>
              <a:rPr sz="1100" spc="6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t,</a:t>
            </a:r>
            <a:r>
              <a:rPr sz="1100" spc="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100" spc="12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a</a:t>
            </a:r>
            <a:r>
              <a:rPr sz="1100" spc="5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l</a:t>
            </a:r>
            <a:r>
              <a:rPr sz="1100" spc="11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s</a:t>
            </a:r>
            <a:r>
              <a:rPr sz="1100" spc="12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o</a:t>
            </a:r>
            <a:r>
              <a:rPr sz="1100" spc="8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100" spc="11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c</a:t>
            </a:r>
            <a:r>
              <a:rPr sz="1100" spc="12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an</a:t>
            </a:r>
            <a:r>
              <a:rPr sz="1100" spc="8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100" spc="11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c</a:t>
            </a:r>
            <a:r>
              <a:rPr sz="1100" spc="12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op</a:t>
            </a:r>
            <a:r>
              <a:rPr sz="1100" spc="11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y</a:t>
            </a:r>
            <a:endParaRPr lang="x-none" altLang="x-none" sz="1100" dirty="0"/>
          </a:p>
          <a:p>
            <a:pPr indent="581304" algn="l" rtl="0" eaLnBrk="0">
              <a:lnSpc>
                <a:spcPts val="1488"/>
              </a:lnSpc>
              <a:tabLst/>
            </a:pPr>
            <a:r>
              <a:rPr sz="1100" spc="13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y</a:t>
            </a:r>
            <a:r>
              <a:rPr sz="1100" spc="14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ou</a:t>
            </a:r>
            <a:r>
              <a:rPr sz="1100" spc="9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r  </a:t>
            </a:r>
            <a:r>
              <a:rPr sz="1100" spc="13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c</a:t>
            </a:r>
            <a:r>
              <a:rPr sz="1100" spc="14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on</a:t>
            </a:r>
            <a:r>
              <a:rPr sz="1100" spc="8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r>
              <a:rPr sz="1100" spc="14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en</a:t>
            </a:r>
            <a:r>
              <a:rPr sz="1100" spc="8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r>
              <a:rPr sz="1100" spc="9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100" spc="8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r>
              <a:rPr sz="1100" spc="14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o</a:t>
            </a:r>
            <a:r>
              <a:rPr sz="1100" spc="9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100" spc="75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r>
              <a:rPr sz="1100" spc="13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h</a:t>
            </a:r>
            <a:r>
              <a:rPr sz="1100" spc="6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i</a:t>
            </a:r>
            <a:r>
              <a:rPr sz="1100" spc="12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s</a:t>
            </a:r>
            <a:r>
              <a:rPr sz="1100" spc="9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100" spc="13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d</a:t>
            </a:r>
            <a:r>
              <a:rPr sz="1100" spc="6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i</a:t>
            </a:r>
            <a:r>
              <a:rPr sz="1100" spc="8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r</a:t>
            </a:r>
            <a:r>
              <a:rPr sz="1100" spc="13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e</a:t>
            </a:r>
            <a:r>
              <a:rPr sz="1100" spc="12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c</a:t>
            </a:r>
            <a:r>
              <a:rPr sz="11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r>
              <a:rPr sz="1100" spc="6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l</a:t>
            </a:r>
            <a:r>
              <a:rPr sz="1100" spc="12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y</a:t>
            </a:r>
            <a:r>
              <a:rPr sz="11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endParaRPr lang="x-none" altLang="x-none" sz="1100" dirty="0"/>
          </a:p>
        </p:txBody>
      </p:sp>
      <p:sp>
        <p:nvSpPr>
          <p:cNvPr id="73" name="textbox 73"/>
          <p:cNvSpPr/>
          <p:nvPr/>
        </p:nvSpPr>
        <p:spPr>
          <a:xfrm>
            <a:off x="1773949" y="2122057"/>
            <a:ext cx="2092325" cy="85343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3478"/>
              </a:lnSpc>
              <a:tabLst/>
            </a:pPr>
            <a:endParaRPr lang="x-none" altLang="x-none" sz="100" dirty="0"/>
          </a:p>
          <a:p>
            <a:pPr indent="12700" algn="l" rtl="0" eaLnBrk="0">
              <a:lnSpc>
                <a:spcPct val="77000"/>
              </a:lnSpc>
              <a:tabLst/>
            </a:pPr>
            <a:r>
              <a:rPr sz="2600" spc="-15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C</a:t>
            </a:r>
            <a:r>
              <a:rPr sz="2600" spc="-16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O</a:t>
            </a:r>
            <a:r>
              <a:rPr sz="2600" spc="-1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M</a:t>
            </a:r>
            <a:r>
              <a:rPr sz="2600" spc="-14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PE</a:t>
            </a:r>
            <a:r>
              <a:rPr sz="2600" spc="-13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r>
              <a:rPr sz="2600" spc="-6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I</a:t>
            </a:r>
            <a:r>
              <a:rPr sz="2600" spc="-13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r>
              <a:rPr sz="2600" spc="-6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I</a:t>
            </a:r>
            <a:r>
              <a:rPr sz="2600" spc="-14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V</a:t>
            </a:r>
            <a:r>
              <a:rPr sz="2600" spc="-75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E</a:t>
            </a:r>
            <a:endParaRPr lang="x-none" altLang="x-none" sz="2600" dirty="0"/>
          </a:p>
          <a:p>
            <a:pPr indent="81089" algn="l" rtl="0" eaLnBrk="0">
              <a:lnSpc>
                <a:spcPts val="4100"/>
              </a:lnSpc>
              <a:tabLst/>
            </a:pPr>
            <a:r>
              <a:rPr sz="2800" spc="-16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A</a:t>
            </a:r>
            <a:r>
              <a:rPr sz="2800" spc="-18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D</a:t>
            </a:r>
            <a:r>
              <a:rPr sz="2800" spc="-16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VA</a:t>
            </a:r>
            <a:r>
              <a:rPr sz="2800" spc="-18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N</a:t>
            </a:r>
            <a:r>
              <a:rPr sz="2800" spc="-15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r>
              <a:rPr sz="2800" spc="-16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A</a:t>
            </a:r>
            <a:r>
              <a:rPr sz="2800" spc="-19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G</a:t>
            </a:r>
            <a:r>
              <a:rPr sz="2800" spc="-135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E</a:t>
            </a:r>
            <a:endParaRPr lang="x-none" altLang="x-none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9144000" cy="5143500"/>
          </a:xfrm>
          <a:prstGeom prst="rect">
            <a:avLst/>
          </a:prstGeom>
        </p:spPr>
      </p:pic>
      <p:sp>
        <p:nvSpPr>
          <p:cNvPr id="75" name="textbox 75"/>
          <p:cNvSpPr/>
          <p:nvPr/>
        </p:nvSpPr>
        <p:spPr>
          <a:xfrm>
            <a:off x="2919656" y="2502395"/>
            <a:ext cx="3323590" cy="5867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lang="x-none" altLang="x-none" sz="100" dirty="0"/>
          </a:p>
          <a:p>
            <a:pPr indent="12700" algn="l" rtl="0" eaLnBrk="0">
              <a:lnSpc>
                <a:spcPts val="1488"/>
              </a:lnSpc>
              <a:tabLst/>
            </a:pPr>
            <a:r>
              <a:rPr sz="1100" spc="14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P</a:t>
            </a:r>
            <a:r>
              <a:rPr sz="1100" spc="6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l</a:t>
            </a:r>
            <a:r>
              <a:rPr sz="1100" spc="12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e</a:t>
            </a:r>
            <a:r>
              <a:rPr sz="1100" spc="115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a</a:t>
            </a:r>
            <a:r>
              <a:rPr sz="1100" spc="10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s</a:t>
            </a:r>
            <a:r>
              <a:rPr sz="1100" spc="11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e</a:t>
            </a:r>
            <a:r>
              <a:rPr sz="11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r</a:t>
            </a:r>
            <a:r>
              <a:rPr sz="1100" spc="11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ep</a:t>
            </a:r>
            <a:r>
              <a:rPr sz="1100" spc="5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l</a:t>
            </a:r>
            <a:r>
              <a:rPr sz="1100" spc="11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a</a:t>
            </a:r>
            <a:r>
              <a:rPr sz="1100" spc="10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c</a:t>
            </a:r>
            <a:r>
              <a:rPr sz="1100" spc="11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e</a:t>
            </a:r>
            <a:r>
              <a:rPr sz="11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100" spc="6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r>
              <a:rPr sz="1100" spc="11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e</a:t>
            </a:r>
            <a:r>
              <a:rPr sz="1100" spc="10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x</a:t>
            </a:r>
            <a:r>
              <a:rPr sz="1100" spc="6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t,</a:t>
            </a:r>
            <a:r>
              <a:rPr sz="1100" spc="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100" spc="10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c</a:t>
            </a:r>
            <a:r>
              <a:rPr sz="1100" spc="5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li</a:t>
            </a:r>
            <a:r>
              <a:rPr sz="1100" spc="10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ck</a:t>
            </a:r>
            <a:r>
              <a:rPr sz="11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100" spc="11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add</a:t>
            </a:r>
            <a:r>
              <a:rPr sz="11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 r</a:t>
            </a:r>
            <a:r>
              <a:rPr sz="1100" spc="11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e</a:t>
            </a:r>
            <a:r>
              <a:rPr sz="1100" spc="5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l</a:t>
            </a:r>
            <a:r>
              <a:rPr sz="1100" spc="11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e</a:t>
            </a:r>
            <a:r>
              <a:rPr sz="1100" spc="10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v</a:t>
            </a:r>
            <a:r>
              <a:rPr sz="1100" spc="11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an</a:t>
            </a:r>
            <a:r>
              <a:rPr sz="1100" spc="6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r>
              <a:rPr sz="11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100" spc="11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head</a:t>
            </a:r>
            <a:r>
              <a:rPr sz="11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-</a:t>
            </a:r>
            <a:endParaRPr lang="x-none" altLang="x-none" sz="1100" dirty="0"/>
          </a:p>
          <a:p>
            <a:pPr indent="46685" algn="l" rtl="0" eaLnBrk="0">
              <a:lnSpc>
                <a:spcPts val="1439"/>
              </a:lnSpc>
              <a:tabLst/>
            </a:pPr>
            <a:r>
              <a:rPr sz="1100" spc="6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li</a:t>
            </a:r>
            <a:r>
              <a:rPr sz="1100" spc="13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ne</a:t>
            </a:r>
            <a:r>
              <a:rPr sz="11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,</a:t>
            </a:r>
            <a:r>
              <a:rPr sz="1100" spc="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100" spc="20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m</a:t>
            </a:r>
            <a:r>
              <a:rPr sz="1100" spc="13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od</a:t>
            </a:r>
            <a:r>
              <a:rPr sz="1100" spc="6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i</a:t>
            </a:r>
            <a:r>
              <a:rPr sz="11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f</a:t>
            </a:r>
            <a:r>
              <a:rPr sz="1100" spc="12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y</a:t>
            </a:r>
            <a:r>
              <a:rPr sz="1100" spc="8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1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r>
              <a:rPr sz="1100" spc="13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he</a:t>
            </a:r>
            <a:r>
              <a:rPr sz="1100" spc="8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11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r>
              <a:rPr sz="1100" spc="13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e</a:t>
            </a:r>
            <a:r>
              <a:rPr sz="1100" spc="12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x</a:t>
            </a:r>
            <a:r>
              <a:rPr sz="11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r>
              <a:rPr sz="1100" spc="8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100" spc="12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c</a:t>
            </a:r>
            <a:r>
              <a:rPr sz="1100" spc="13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on</a:t>
            </a:r>
            <a:r>
              <a:rPr sz="1100" spc="65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r>
              <a:rPr sz="1100" spc="12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en</a:t>
            </a:r>
            <a:r>
              <a:rPr sz="1100" spc="6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t,</a:t>
            </a:r>
            <a:r>
              <a:rPr sz="1100" spc="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100" spc="12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a</a:t>
            </a:r>
            <a:r>
              <a:rPr sz="1100" spc="5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l</a:t>
            </a:r>
            <a:r>
              <a:rPr sz="1100" spc="11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s</a:t>
            </a:r>
            <a:r>
              <a:rPr sz="1100" spc="12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o</a:t>
            </a:r>
            <a:r>
              <a:rPr sz="1100" spc="8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100" spc="11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c</a:t>
            </a:r>
            <a:r>
              <a:rPr sz="1100" spc="12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an</a:t>
            </a:r>
            <a:r>
              <a:rPr sz="1100" spc="8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100" spc="11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c</a:t>
            </a:r>
            <a:r>
              <a:rPr sz="1100" spc="12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op</a:t>
            </a:r>
            <a:r>
              <a:rPr sz="1100" spc="11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y</a:t>
            </a:r>
            <a:endParaRPr lang="x-none" altLang="x-none" sz="1100" dirty="0"/>
          </a:p>
          <a:p>
            <a:pPr indent="581304" algn="l" rtl="0" eaLnBrk="0">
              <a:lnSpc>
                <a:spcPts val="1488"/>
              </a:lnSpc>
              <a:tabLst/>
            </a:pPr>
            <a:r>
              <a:rPr sz="1100" spc="13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y</a:t>
            </a:r>
            <a:r>
              <a:rPr sz="1100" spc="14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ou</a:t>
            </a:r>
            <a:r>
              <a:rPr sz="1100" spc="9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r  </a:t>
            </a:r>
            <a:r>
              <a:rPr sz="1100" spc="13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c</a:t>
            </a:r>
            <a:r>
              <a:rPr sz="1100" spc="14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on</a:t>
            </a:r>
            <a:r>
              <a:rPr sz="1100" spc="8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r>
              <a:rPr sz="1100" spc="14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en</a:t>
            </a:r>
            <a:r>
              <a:rPr sz="1100" spc="8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r>
              <a:rPr sz="1100" spc="9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100" spc="8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r>
              <a:rPr sz="1100" spc="14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o</a:t>
            </a:r>
            <a:r>
              <a:rPr sz="1100" spc="9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100" spc="75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r>
              <a:rPr sz="1100" spc="13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h</a:t>
            </a:r>
            <a:r>
              <a:rPr sz="1100" spc="6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i</a:t>
            </a:r>
            <a:r>
              <a:rPr sz="1100" spc="12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s</a:t>
            </a:r>
            <a:r>
              <a:rPr sz="1100" spc="9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100" spc="13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d</a:t>
            </a:r>
            <a:r>
              <a:rPr sz="1100" spc="6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i</a:t>
            </a:r>
            <a:r>
              <a:rPr sz="1100" spc="8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r</a:t>
            </a:r>
            <a:r>
              <a:rPr sz="1100" spc="13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e</a:t>
            </a:r>
            <a:r>
              <a:rPr sz="1100" spc="12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c</a:t>
            </a:r>
            <a:r>
              <a:rPr sz="11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r>
              <a:rPr sz="1100" spc="6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l</a:t>
            </a:r>
            <a:r>
              <a:rPr sz="1100" spc="12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y</a:t>
            </a:r>
            <a:r>
              <a:rPr sz="11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endParaRPr lang="x-none" altLang="x-none" sz="1100" dirty="0"/>
          </a:p>
        </p:txBody>
      </p:sp>
      <p:sp>
        <p:nvSpPr>
          <p:cNvPr id="76" name="textbox 76"/>
          <p:cNvSpPr/>
          <p:nvPr/>
        </p:nvSpPr>
        <p:spPr>
          <a:xfrm>
            <a:off x="3494142" y="1669408"/>
            <a:ext cx="2167254" cy="5492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  <a:tabLst/>
            </a:pPr>
            <a:endParaRPr lang="x-none" altLang="x-none" sz="100" dirty="0"/>
          </a:p>
          <a:p>
            <a:pPr indent="12700" algn="l" rtl="0" eaLnBrk="0">
              <a:lnSpc>
                <a:spcPct val="95000"/>
              </a:lnSpc>
              <a:tabLst/>
            </a:pPr>
            <a:r>
              <a:rPr sz="3600" spc="-21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S</a:t>
            </a:r>
            <a:r>
              <a:rPr sz="3600" spc="-24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O</a:t>
            </a:r>
            <a:r>
              <a:rPr sz="3600" spc="-1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L</a:t>
            </a:r>
            <a:r>
              <a:rPr sz="3600" spc="-22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U</a:t>
            </a:r>
            <a:r>
              <a:rPr sz="3600" spc="-19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r>
              <a:rPr sz="3600" spc="-9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I</a:t>
            </a:r>
            <a:r>
              <a:rPr sz="3600" spc="-24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O</a:t>
            </a:r>
            <a:r>
              <a:rPr sz="3600" spc="-185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N</a:t>
            </a:r>
            <a:endParaRPr lang="x-none" altLang="x-none" sz="3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9144000" cy="5143500"/>
          </a:xfrm>
          <a:prstGeom prst="rect">
            <a:avLst/>
          </a:prstGeom>
        </p:spPr>
      </p:pic>
      <p:sp>
        <p:nvSpPr>
          <p:cNvPr id="78" name="textbox 78"/>
          <p:cNvSpPr/>
          <p:nvPr/>
        </p:nvSpPr>
        <p:spPr>
          <a:xfrm>
            <a:off x="4231243" y="2082067"/>
            <a:ext cx="3237864" cy="9525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lang="x-none" altLang="x-none" sz="100" dirty="0"/>
          </a:p>
          <a:p>
            <a:pPr indent="211277" algn="l" rtl="0" eaLnBrk="0">
              <a:lnSpc>
                <a:spcPts val="1488"/>
              </a:lnSpc>
              <a:tabLst/>
            </a:pPr>
            <a:r>
              <a:rPr sz="1100" spc="13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P</a:t>
            </a:r>
            <a:r>
              <a:rPr sz="1100" spc="5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l</a:t>
            </a:r>
            <a:r>
              <a:rPr sz="1100" spc="11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ea</a:t>
            </a:r>
            <a:r>
              <a:rPr sz="1100" spc="10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s</a:t>
            </a:r>
            <a:r>
              <a:rPr sz="1100" spc="11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e</a:t>
            </a:r>
            <a:r>
              <a:rPr sz="1100" spc="65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1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r</a:t>
            </a:r>
            <a:r>
              <a:rPr sz="1100" spc="11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ep</a:t>
            </a:r>
            <a:r>
              <a:rPr sz="1100" spc="5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l</a:t>
            </a:r>
            <a:r>
              <a:rPr sz="1100" spc="11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a</a:t>
            </a:r>
            <a:r>
              <a:rPr sz="1100" spc="10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c</a:t>
            </a:r>
            <a:r>
              <a:rPr sz="1100" spc="11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e</a:t>
            </a:r>
            <a:r>
              <a:rPr sz="1100" spc="6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t</a:t>
            </a:r>
            <a:r>
              <a:rPr sz="1100" spc="11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e</a:t>
            </a:r>
            <a:r>
              <a:rPr sz="1100" spc="10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x</a:t>
            </a:r>
            <a:r>
              <a:rPr sz="1100" spc="6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t,</a:t>
            </a:r>
            <a:r>
              <a:rPr sz="1100" spc="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100" spc="10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c</a:t>
            </a:r>
            <a:r>
              <a:rPr sz="1100" spc="5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li</a:t>
            </a:r>
            <a:r>
              <a:rPr sz="1100" spc="10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ck</a:t>
            </a:r>
            <a:r>
              <a:rPr sz="1100" spc="6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100" spc="11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add</a:t>
            </a:r>
            <a:r>
              <a:rPr sz="1100" spc="6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11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r</a:t>
            </a:r>
            <a:r>
              <a:rPr sz="1100" spc="11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e</a:t>
            </a:r>
            <a:r>
              <a:rPr sz="1100" spc="5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l</a:t>
            </a:r>
            <a:r>
              <a:rPr sz="1100" spc="11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e</a:t>
            </a:r>
            <a:r>
              <a:rPr sz="1100" spc="10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v</a:t>
            </a:r>
            <a:r>
              <a:rPr sz="1100" spc="11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an</a:t>
            </a:r>
            <a:r>
              <a:rPr sz="1100" spc="6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endParaRPr lang="x-none" altLang="x-none" sz="1100" dirty="0"/>
          </a:p>
          <a:p>
            <a:pPr indent="12700" algn="l" rtl="0" eaLnBrk="0">
              <a:lnSpc>
                <a:spcPts val="1439"/>
              </a:lnSpc>
              <a:tabLst/>
            </a:pPr>
            <a:r>
              <a:rPr sz="1100" spc="14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he</a:t>
            </a:r>
            <a:r>
              <a:rPr sz="1100" spc="13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ad</a:t>
            </a:r>
            <a:r>
              <a:rPr sz="1100" spc="5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li</a:t>
            </a:r>
            <a:r>
              <a:rPr sz="1100" spc="13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ne</a:t>
            </a:r>
            <a:r>
              <a:rPr sz="11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,</a:t>
            </a:r>
            <a:r>
              <a:rPr sz="1100" spc="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100" spc="19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m</a:t>
            </a:r>
            <a:r>
              <a:rPr sz="1100" spc="13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od</a:t>
            </a:r>
            <a:r>
              <a:rPr sz="1100" spc="5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i</a:t>
            </a:r>
            <a:r>
              <a:rPr sz="11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f</a:t>
            </a:r>
            <a:r>
              <a:rPr sz="1100" spc="12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y</a:t>
            </a:r>
            <a:r>
              <a:rPr sz="1100" spc="8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1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r>
              <a:rPr sz="1100" spc="13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he</a:t>
            </a:r>
            <a:r>
              <a:rPr sz="1100" spc="8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11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r>
              <a:rPr sz="1100" spc="13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e</a:t>
            </a:r>
            <a:r>
              <a:rPr sz="1100" spc="12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x</a:t>
            </a:r>
            <a:r>
              <a:rPr sz="11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r>
              <a:rPr sz="1100" spc="8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100" spc="12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c</a:t>
            </a:r>
            <a:r>
              <a:rPr sz="1100" spc="13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on</a:t>
            </a:r>
            <a:r>
              <a:rPr sz="11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r>
              <a:rPr sz="1100" spc="13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en</a:t>
            </a:r>
            <a:r>
              <a:rPr sz="11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t,</a:t>
            </a:r>
            <a:r>
              <a:rPr sz="1100" spc="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100" spc="13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a</a:t>
            </a:r>
            <a:r>
              <a:rPr sz="1100" spc="5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l</a:t>
            </a:r>
            <a:r>
              <a:rPr sz="1100" spc="12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s</a:t>
            </a:r>
            <a:r>
              <a:rPr sz="1100" spc="13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o</a:t>
            </a:r>
            <a:r>
              <a:rPr sz="1100" spc="8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100" spc="12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c</a:t>
            </a:r>
            <a:r>
              <a:rPr sz="1100" spc="13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an</a:t>
            </a:r>
            <a:endParaRPr lang="x-none" altLang="x-none" sz="1100" dirty="0"/>
          </a:p>
          <a:p>
            <a:pPr indent="352247" algn="l" rtl="0" eaLnBrk="0">
              <a:lnSpc>
                <a:spcPts val="1439"/>
              </a:lnSpc>
              <a:tabLst/>
            </a:pPr>
            <a:r>
              <a:rPr sz="1100" spc="12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c</a:t>
            </a:r>
            <a:r>
              <a:rPr sz="1100" spc="14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op</a:t>
            </a:r>
            <a:r>
              <a:rPr sz="1100" spc="12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y</a:t>
            </a:r>
            <a:r>
              <a:rPr sz="1100" spc="8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100" spc="12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y</a:t>
            </a:r>
            <a:r>
              <a:rPr sz="1100" spc="14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ou</a:t>
            </a:r>
            <a:r>
              <a:rPr sz="1100" spc="9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r</a:t>
            </a:r>
            <a:r>
              <a:rPr sz="1100" spc="8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1100" spc="12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c</a:t>
            </a:r>
            <a:r>
              <a:rPr sz="1100" spc="14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on</a:t>
            </a:r>
            <a:r>
              <a:rPr sz="1100" spc="75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r>
              <a:rPr sz="1100" spc="13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en</a:t>
            </a:r>
            <a:r>
              <a:rPr sz="11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r>
              <a:rPr sz="1100" spc="8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1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r>
              <a:rPr sz="1100" spc="13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o</a:t>
            </a:r>
            <a:r>
              <a:rPr sz="1100" spc="8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1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r>
              <a:rPr sz="1100" spc="13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h</a:t>
            </a:r>
            <a:r>
              <a:rPr sz="1100" spc="5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i</a:t>
            </a:r>
            <a:r>
              <a:rPr sz="1100" spc="11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s</a:t>
            </a:r>
            <a:r>
              <a:rPr sz="1100" spc="8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100" spc="13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d</a:t>
            </a:r>
            <a:r>
              <a:rPr sz="1100" spc="5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i</a:t>
            </a:r>
            <a:r>
              <a:rPr sz="1100" spc="8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r</a:t>
            </a:r>
            <a:r>
              <a:rPr sz="1100" spc="13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e</a:t>
            </a:r>
            <a:r>
              <a:rPr sz="1100" spc="11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c</a:t>
            </a:r>
            <a:r>
              <a:rPr sz="11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r>
              <a:rPr sz="1100" spc="5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l</a:t>
            </a:r>
            <a:r>
              <a:rPr sz="1100" spc="11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y</a:t>
            </a:r>
            <a:r>
              <a:rPr sz="11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endParaRPr lang="x-none" altLang="x-none" sz="1100" dirty="0"/>
          </a:p>
          <a:p>
            <a:pPr indent="211277" algn="l" rtl="0" eaLnBrk="0">
              <a:lnSpc>
                <a:spcPts val="1440"/>
              </a:lnSpc>
              <a:tabLst/>
            </a:pPr>
            <a:r>
              <a:rPr sz="1100" spc="13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P</a:t>
            </a:r>
            <a:r>
              <a:rPr sz="1100" spc="5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l</a:t>
            </a:r>
            <a:r>
              <a:rPr sz="1100" spc="11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ea</a:t>
            </a:r>
            <a:r>
              <a:rPr sz="1100" spc="10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s</a:t>
            </a:r>
            <a:r>
              <a:rPr sz="1100" spc="11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e</a:t>
            </a:r>
            <a:r>
              <a:rPr sz="1100" spc="65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1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r</a:t>
            </a:r>
            <a:r>
              <a:rPr sz="1100" spc="11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ep</a:t>
            </a:r>
            <a:r>
              <a:rPr sz="1100" spc="5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l</a:t>
            </a:r>
            <a:r>
              <a:rPr sz="1100" spc="11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a</a:t>
            </a:r>
            <a:r>
              <a:rPr sz="1100" spc="10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c</a:t>
            </a:r>
            <a:r>
              <a:rPr sz="1100" spc="11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e</a:t>
            </a:r>
            <a:r>
              <a:rPr sz="1100" spc="6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t</a:t>
            </a:r>
            <a:r>
              <a:rPr sz="1100" spc="11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e</a:t>
            </a:r>
            <a:r>
              <a:rPr sz="1100" spc="10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x</a:t>
            </a:r>
            <a:r>
              <a:rPr sz="1100" spc="6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t,</a:t>
            </a:r>
            <a:r>
              <a:rPr sz="1100" spc="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100" spc="10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c</a:t>
            </a:r>
            <a:r>
              <a:rPr sz="1100" spc="5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li</a:t>
            </a:r>
            <a:r>
              <a:rPr sz="1100" spc="10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ck</a:t>
            </a:r>
            <a:r>
              <a:rPr sz="1100" spc="6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100" spc="11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add</a:t>
            </a:r>
            <a:r>
              <a:rPr sz="1100" spc="6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11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r</a:t>
            </a:r>
            <a:r>
              <a:rPr sz="1100" spc="11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e</a:t>
            </a:r>
            <a:r>
              <a:rPr sz="1100" spc="5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l</a:t>
            </a:r>
            <a:r>
              <a:rPr sz="1100" spc="11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e</a:t>
            </a:r>
            <a:r>
              <a:rPr sz="1100" spc="10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v</a:t>
            </a:r>
            <a:r>
              <a:rPr sz="1100" spc="11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an</a:t>
            </a:r>
            <a:r>
              <a:rPr sz="1100" spc="6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endParaRPr lang="x-none" altLang="x-none" sz="1100" dirty="0"/>
          </a:p>
          <a:p>
            <a:pPr indent="353771" algn="l" rtl="0" eaLnBrk="0">
              <a:lnSpc>
                <a:spcPts val="1488"/>
              </a:lnSpc>
              <a:tabLst/>
            </a:pPr>
            <a:r>
              <a:rPr sz="1100" spc="15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head</a:t>
            </a:r>
            <a:r>
              <a:rPr sz="1100" spc="65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l</a:t>
            </a:r>
            <a:r>
              <a:rPr sz="1100" spc="6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i</a:t>
            </a:r>
            <a:r>
              <a:rPr sz="1100" spc="14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ne</a:t>
            </a:r>
            <a:r>
              <a:rPr sz="11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,</a:t>
            </a:r>
            <a:r>
              <a:rPr sz="1100" spc="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100" spc="21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m</a:t>
            </a:r>
            <a:r>
              <a:rPr sz="1100" spc="14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od</a:t>
            </a:r>
            <a:r>
              <a:rPr sz="1100" spc="6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i</a:t>
            </a:r>
            <a:r>
              <a:rPr sz="11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f</a:t>
            </a:r>
            <a:r>
              <a:rPr sz="1100" spc="13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y</a:t>
            </a:r>
            <a:r>
              <a:rPr sz="1100" spc="9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1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r>
              <a:rPr sz="1100" spc="14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he</a:t>
            </a:r>
            <a:r>
              <a:rPr sz="1100" spc="9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11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r>
              <a:rPr sz="1100" spc="14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e</a:t>
            </a:r>
            <a:r>
              <a:rPr sz="1100" spc="13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x</a:t>
            </a:r>
            <a:r>
              <a:rPr sz="11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r>
              <a:rPr sz="1100" spc="9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100" spc="13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c</a:t>
            </a:r>
            <a:r>
              <a:rPr sz="1100" spc="14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on</a:t>
            </a:r>
            <a:r>
              <a:rPr sz="11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r>
              <a:rPr sz="1100" spc="14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en</a:t>
            </a:r>
            <a:r>
              <a:rPr sz="11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endParaRPr lang="x-none" altLang="x-none" sz="1100" dirty="0"/>
          </a:p>
        </p:txBody>
      </p:sp>
      <p:sp>
        <p:nvSpPr>
          <p:cNvPr id="79" name="textbox 79"/>
          <p:cNvSpPr/>
          <p:nvPr/>
        </p:nvSpPr>
        <p:spPr>
          <a:xfrm>
            <a:off x="643342" y="2382407"/>
            <a:ext cx="1023619" cy="4076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3027"/>
              </a:lnSpc>
              <a:tabLst/>
            </a:pPr>
            <a:endParaRPr lang="x-none" altLang="x-none" sz="100" dirty="0"/>
          </a:p>
          <a:p>
            <a:pPr indent="12700" algn="l" rtl="0" eaLnBrk="0">
              <a:lnSpc>
                <a:spcPct val="96000"/>
              </a:lnSpc>
              <a:tabLst/>
            </a:pPr>
            <a:r>
              <a:rPr sz="2600" spc="-14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P</a:t>
            </a:r>
            <a:r>
              <a:rPr sz="2600" spc="-12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L</a:t>
            </a:r>
            <a:r>
              <a:rPr sz="2600" spc="-14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A</a:t>
            </a:r>
            <a:r>
              <a:rPr sz="2600" spc="-15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N</a:t>
            </a:r>
            <a:r>
              <a:rPr sz="2600" spc="-12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S</a:t>
            </a:r>
            <a:endParaRPr lang="x-none" altLang="x-none" sz="2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9144000" cy="5143500"/>
          </a:xfrm>
          <a:prstGeom prst="rect">
            <a:avLst/>
          </a:prstGeom>
        </p:spPr>
      </p:pic>
      <p:pic>
        <p:nvPicPr>
          <p:cNvPr id="81" name="picture 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579634" y="1814118"/>
            <a:ext cx="1984730" cy="2848009"/>
          </a:xfrm>
          <a:prstGeom prst="rect">
            <a:avLst/>
          </a:prstGeom>
        </p:spPr>
      </p:pic>
      <p:graphicFrame>
        <p:nvGraphicFramePr>
          <p:cNvPr id="82" name="table 82"/>
          <p:cNvGraphicFramePr>
            <a:graphicFrameLocks noGrp="1"/>
          </p:cNvGraphicFramePr>
          <p:nvPr/>
        </p:nvGraphicFramePr>
        <p:xfrm>
          <a:off x="3573271" y="1807768"/>
          <a:ext cx="1997075" cy="2847975"/>
        </p:xfrm>
        <a:graphic>
          <a:graphicData uri="http://schemas.openxmlformats.org/drawingml/2006/table">
            <a:tbl>
              <a:tblPr/>
              <a:tblGrid>
                <a:gridCol w="1997075"/>
              </a:tblGrid>
              <a:tr h="28479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lang="x-none" altLang="x-none" sz="1000" dirty="0"/>
                    </a:p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lang="x-none" altLang="x-none" sz="1000" dirty="0"/>
                    </a:p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lang="x-none" altLang="x-none" sz="1000" dirty="0"/>
                    </a:p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lang="x-none" altLang="x-none" sz="1000" dirty="0"/>
                    </a:p>
                    <a:p>
                      <a:pPr indent="438272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900" spc="-6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KEY</a:t>
                      </a:r>
                      <a:r>
                        <a:rPr sz="1900" spc="-9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</a:t>
                      </a:r>
                      <a:r>
                        <a:rPr sz="1900" spc="-7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OR</a:t>
                      </a:r>
                      <a:r>
                        <a:rPr sz="1900" spc="-45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D</a:t>
                      </a:r>
                      <a:endParaRPr lang="x-none" altLang="x-none" sz="1900" dirty="0"/>
                    </a:p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lang="x-none" altLang="x-none" sz="1000" dirty="0"/>
                    </a:p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lang="x-none" altLang="x-none" sz="1000" dirty="0"/>
                    </a:p>
                    <a:p>
                      <a:pPr indent="296707" algn="l" rtl="0" eaLnBrk="0">
                        <a:lnSpc>
                          <a:spcPts val="1487"/>
                        </a:lnSpc>
                        <a:spcBef>
                          <a:spcPts val="332"/>
                        </a:spcBef>
                        <a:tabLst/>
                      </a:pPr>
                      <a:r>
                        <a:rPr sz="1100" spc="12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</a:t>
                      </a:r>
                      <a:r>
                        <a:rPr sz="1100" spc="4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l</a:t>
                      </a:r>
                      <a:r>
                        <a:rPr sz="1100" spc="10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ea</a:t>
                      </a:r>
                      <a:r>
                        <a:rPr sz="1100" spc="9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</a:t>
                      </a:r>
                      <a:r>
                        <a:rPr sz="1100" spc="10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</a:t>
                      </a:r>
                      <a:r>
                        <a:rPr sz="1100" spc="6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r</a:t>
                      </a:r>
                      <a:r>
                        <a:rPr sz="1100" spc="10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</a:t>
                      </a:r>
                      <a:r>
                        <a:rPr sz="1100" spc="4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l</a:t>
                      </a:r>
                      <a:r>
                        <a:rPr sz="1100" spc="10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</a:t>
                      </a:r>
                      <a:r>
                        <a:rPr sz="1100" spc="9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</a:t>
                      </a:r>
                      <a:r>
                        <a:rPr sz="1100" spc="10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</a:t>
                      </a:r>
                      <a:r>
                        <a:rPr sz="1100" spc="6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100" spc="5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</a:t>
                      </a:r>
                      <a:r>
                        <a:rPr sz="1100" spc="10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</a:t>
                      </a:r>
                      <a:r>
                        <a:rPr sz="1100" spc="9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x</a:t>
                      </a:r>
                      <a:r>
                        <a:rPr sz="1100" spc="5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</a:t>
                      </a:r>
                      <a:r>
                        <a:rPr sz="1100" spc="4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,</a:t>
                      </a:r>
                      <a:endParaRPr lang="x-none" altLang="x-none" sz="1100" dirty="0"/>
                    </a:p>
                    <a:p>
                      <a:pPr indent="328254" algn="l" rtl="0" eaLnBrk="0">
                        <a:lnSpc>
                          <a:spcPts val="1440"/>
                        </a:lnSpc>
                        <a:tabLst/>
                      </a:pPr>
                      <a:r>
                        <a:rPr sz="1100" spc="12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</a:t>
                      </a:r>
                      <a:r>
                        <a:rPr sz="1100" spc="5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li</a:t>
                      </a:r>
                      <a:r>
                        <a:rPr sz="1100" spc="11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ck</a:t>
                      </a:r>
                      <a:r>
                        <a:rPr sz="1100" spc="8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100" spc="12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add</a:t>
                      </a:r>
                      <a:r>
                        <a:rPr sz="1100" spc="8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</a:t>
                      </a:r>
                      <a:r>
                        <a:rPr sz="1100" spc="7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r</a:t>
                      </a:r>
                      <a:r>
                        <a:rPr sz="1100" spc="12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</a:t>
                      </a:r>
                      <a:r>
                        <a:rPr sz="1100" spc="5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l</a:t>
                      </a:r>
                      <a:r>
                        <a:rPr sz="1100" spc="12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</a:t>
                      </a:r>
                      <a:r>
                        <a:rPr sz="1100" spc="11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v</a:t>
                      </a:r>
                      <a:r>
                        <a:rPr sz="1100" spc="12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an</a:t>
                      </a:r>
                      <a:r>
                        <a:rPr sz="1100" spc="6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</a:t>
                      </a:r>
                      <a:endParaRPr lang="x-none" altLang="x-none" sz="1100" dirty="0"/>
                    </a:p>
                    <a:p>
                      <a:pPr indent="239710" algn="l" rtl="0" eaLnBrk="0">
                        <a:lnSpc>
                          <a:spcPts val="1440"/>
                        </a:lnSpc>
                        <a:tabLst/>
                      </a:pPr>
                      <a:r>
                        <a:rPr sz="1100" spc="15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h</a:t>
                      </a:r>
                      <a:r>
                        <a:rPr sz="1100" spc="145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</a:t>
                      </a:r>
                      <a:r>
                        <a:rPr sz="1100" spc="14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ad</a:t>
                      </a:r>
                      <a:r>
                        <a:rPr sz="1100" spc="6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li</a:t>
                      </a:r>
                      <a:r>
                        <a:rPr sz="1100" spc="14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ne</a:t>
                      </a:r>
                      <a:r>
                        <a:rPr sz="1100" spc="7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,</a:t>
                      </a:r>
                      <a:r>
                        <a:rPr sz="1100" spc="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100" spc="21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m</a:t>
                      </a:r>
                      <a:r>
                        <a:rPr sz="1100" spc="14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od</a:t>
                      </a:r>
                      <a:r>
                        <a:rPr sz="1100" spc="6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i</a:t>
                      </a:r>
                      <a:r>
                        <a:rPr sz="1100" spc="7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f</a:t>
                      </a:r>
                      <a:r>
                        <a:rPr sz="1100" spc="13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y</a:t>
                      </a:r>
                      <a:r>
                        <a:rPr sz="1100" spc="9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100" spc="7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</a:t>
                      </a:r>
                      <a:r>
                        <a:rPr sz="1100" spc="14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he</a:t>
                      </a:r>
                      <a:endParaRPr lang="x-none" altLang="x-none" sz="1100" dirty="0"/>
                    </a:p>
                    <a:p>
                      <a:pPr indent="201762" algn="l" rtl="0" eaLnBrk="0">
                        <a:lnSpc>
                          <a:spcPts val="1439"/>
                        </a:lnSpc>
                        <a:tabLst/>
                      </a:pPr>
                      <a:r>
                        <a:rPr sz="1100" spc="7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</a:t>
                      </a:r>
                      <a:r>
                        <a:rPr sz="1100" spc="13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</a:t>
                      </a:r>
                      <a:r>
                        <a:rPr sz="1100" spc="12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x</a:t>
                      </a:r>
                      <a:r>
                        <a:rPr sz="1100" spc="7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 </a:t>
                      </a:r>
                      <a:r>
                        <a:rPr sz="1100" spc="12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</a:t>
                      </a:r>
                      <a:r>
                        <a:rPr sz="1100" spc="13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on</a:t>
                      </a:r>
                      <a:r>
                        <a:rPr sz="1100" spc="7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</a:t>
                      </a:r>
                      <a:r>
                        <a:rPr sz="1100" spc="13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en</a:t>
                      </a:r>
                      <a:r>
                        <a:rPr sz="1100" spc="7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t,</a:t>
                      </a:r>
                      <a:r>
                        <a:rPr sz="1100" spc="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100" spc="13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</a:t>
                      </a:r>
                      <a:r>
                        <a:rPr sz="1100" spc="5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l</a:t>
                      </a:r>
                      <a:r>
                        <a:rPr sz="1100" spc="12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</a:t>
                      </a:r>
                      <a:r>
                        <a:rPr sz="1100" spc="13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</a:t>
                      </a:r>
                      <a:r>
                        <a:rPr sz="1100" spc="7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100" spc="12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</a:t>
                      </a:r>
                      <a:r>
                        <a:rPr sz="1100" spc="13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</a:t>
                      </a:r>
                      <a:r>
                        <a:rPr sz="1100" spc="115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</a:t>
                      </a:r>
                      <a:endParaRPr lang="x-none" altLang="x-none" sz="1100" dirty="0"/>
                    </a:p>
                    <a:p>
                      <a:pPr indent="208925" algn="l" rtl="0" eaLnBrk="0">
                        <a:lnSpc>
                          <a:spcPts val="1440"/>
                        </a:lnSpc>
                        <a:tabLst/>
                      </a:pPr>
                      <a:r>
                        <a:rPr sz="1100" spc="12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</a:t>
                      </a:r>
                      <a:r>
                        <a:rPr sz="1100" spc="14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op</a:t>
                      </a:r>
                      <a:r>
                        <a:rPr sz="1100" spc="12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y</a:t>
                      </a:r>
                      <a:r>
                        <a:rPr sz="1100" spc="8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100" spc="12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y</a:t>
                      </a:r>
                      <a:r>
                        <a:rPr sz="1100" spc="14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</a:t>
                      </a:r>
                      <a:r>
                        <a:rPr sz="1100" spc="135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u</a:t>
                      </a:r>
                      <a:r>
                        <a:rPr sz="1100" spc="8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r  </a:t>
                      </a:r>
                      <a:r>
                        <a:rPr sz="1100" spc="11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</a:t>
                      </a:r>
                      <a:r>
                        <a:rPr sz="1100" spc="13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on</a:t>
                      </a:r>
                      <a:r>
                        <a:rPr sz="1100" spc="7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</a:t>
                      </a:r>
                      <a:r>
                        <a:rPr sz="1100" spc="13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en</a:t>
                      </a:r>
                      <a:r>
                        <a:rPr sz="1100" spc="7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</a:t>
                      </a:r>
                      <a:r>
                        <a:rPr sz="1100" spc="8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100" spc="7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</a:t>
                      </a:r>
                      <a:r>
                        <a:rPr sz="1100" spc="13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</a:t>
                      </a:r>
                      <a:endParaRPr lang="x-none" altLang="x-none" sz="1100" dirty="0"/>
                    </a:p>
                    <a:p>
                      <a:pPr indent="552587" algn="l" rtl="0" eaLnBrk="0">
                        <a:lnSpc>
                          <a:spcPts val="1487"/>
                        </a:lnSpc>
                        <a:tabLst/>
                      </a:pPr>
                      <a:r>
                        <a:rPr sz="1100" spc="7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</a:t>
                      </a:r>
                      <a:r>
                        <a:rPr sz="1100" spc="14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h</a:t>
                      </a:r>
                      <a:r>
                        <a:rPr sz="1100" spc="6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i</a:t>
                      </a:r>
                      <a:r>
                        <a:rPr sz="1100" spc="13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</a:t>
                      </a:r>
                      <a:r>
                        <a:rPr sz="1100" spc="8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100" spc="14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d</a:t>
                      </a:r>
                      <a:r>
                        <a:rPr sz="1100" spc="6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i</a:t>
                      </a:r>
                      <a:r>
                        <a:rPr sz="1100" spc="8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r</a:t>
                      </a:r>
                      <a:r>
                        <a:rPr sz="1100" spc="14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</a:t>
                      </a:r>
                      <a:r>
                        <a:rPr sz="1100" spc="13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</a:t>
                      </a:r>
                      <a:r>
                        <a:rPr sz="1100" spc="7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</a:t>
                      </a:r>
                      <a:r>
                        <a:rPr sz="1100" spc="6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l</a:t>
                      </a:r>
                      <a:r>
                        <a:rPr sz="1100" spc="13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y</a:t>
                      </a:r>
                      <a:r>
                        <a:rPr sz="1100" spc="55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.</a:t>
                      </a:r>
                      <a:endParaRPr lang="x-none" altLang="x-none" sz="11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CFEC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EC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EC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EC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3" name="picture 8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370787" y="894905"/>
            <a:ext cx="1984730" cy="2848013"/>
          </a:xfrm>
          <a:prstGeom prst="rect">
            <a:avLst/>
          </a:prstGeom>
        </p:spPr>
      </p:pic>
      <p:graphicFrame>
        <p:nvGraphicFramePr>
          <p:cNvPr id="84" name="table 84"/>
          <p:cNvGraphicFramePr>
            <a:graphicFrameLocks noGrp="1"/>
          </p:cNvGraphicFramePr>
          <p:nvPr/>
        </p:nvGraphicFramePr>
        <p:xfrm>
          <a:off x="1364424" y="888555"/>
          <a:ext cx="1997074" cy="2847975"/>
        </p:xfrm>
        <a:graphic>
          <a:graphicData uri="http://schemas.openxmlformats.org/drawingml/2006/table">
            <a:tbl>
              <a:tblPr/>
              <a:tblGrid>
                <a:gridCol w="1997074"/>
              </a:tblGrid>
              <a:tr h="28479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lang="x-none" altLang="x-none" sz="1000" dirty="0"/>
                    </a:p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lang="x-none" altLang="x-none" sz="1000" dirty="0"/>
                    </a:p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lang="x-none" altLang="x-none" sz="1000" dirty="0"/>
                    </a:p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lang="x-none" altLang="x-none" sz="1000" dirty="0"/>
                    </a:p>
                    <a:p>
                      <a:pPr indent="438274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900" spc="-6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KEY</a:t>
                      </a:r>
                      <a:r>
                        <a:rPr sz="1900" spc="-9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</a:t>
                      </a:r>
                      <a:r>
                        <a:rPr sz="1900" spc="-7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OR</a:t>
                      </a:r>
                      <a:r>
                        <a:rPr sz="1900" spc="-45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D</a:t>
                      </a:r>
                      <a:endParaRPr lang="x-none" altLang="x-none" sz="1900" dirty="0"/>
                    </a:p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lang="x-none" altLang="x-none" sz="1000" dirty="0"/>
                    </a:p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lang="x-none" altLang="x-none" sz="1000" dirty="0"/>
                    </a:p>
                    <a:p>
                      <a:pPr indent="296709" algn="l" rtl="0" eaLnBrk="0">
                        <a:lnSpc>
                          <a:spcPts val="1487"/>
                        </a:lnSpc>
                        <a:spcBef>
                          <a:spcPts val="332"/>
                        </a:spcBef>
                        <a:tabLst/>
                      </a:pPr>
                      <a:r>
                        <a:rPr sz="1100" spc="12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</a:t>
                      </a:r>
                      <a:r>
                        <a:rPr sz="1100" spc="4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l</a:t>
                      </a:r>
                      <a:r>
                        <a:rPr sz="1100" spc="10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ea</a:t>
                      </a:r>
                      <a:r>
                        <a:rPr sz="1100" spc="9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</a:t>
                      </a:r>
                      <a:r>
                        <a:rPr sz="1100" spc="10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</a:t>
                      </a:r>
                      <a:r>
                        <a:rPr sz="1100" spc="6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r</a:t>
                      </a:r>
                      <a:r>
                        <a:rPr sz="1100" spc="10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</a:t>
                      </a:r>
                      <a:r>
                        <a:rPr sz="1100" spc="4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l</a:t>
                      </a:r>
                      <a:r>
                        <a:rPr sz="1100" spc="10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</a:t>
                      </a:r>
                      <a:r>
                        <a:rPr sz="1100" spc="9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</a:t>
                      </a:r>
                      <a:r>
                        <a:rPr sz="1100" spc="10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</a:t>
                      </a:r>
                      <a:r>
                        <a:rPr sz="1100" spc="6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100" spc="5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</a:t>
                      </a:r>
                      <a:r>
                        <a:rPr sz="1100" spc="10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</a:t>
                      </a:r>
                      <a:r>
                        <a:rPr sz="1100" spc="9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x</a:t>
                      </a:r>
                      <a:r>
                        <a:rPr sz="1100" spc="5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</a:t>
                      </a:r>
                      <a:r>
                        <a:rPr sz="1100" spc="4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,</a:t>
                      </a:r>
                      <a:endParaRPr lang="x-none" altLang="x-none" sz="1100" dirty="0"/>
                    </a:p>
                    <a:p>
                      <a:pPr indent="328256" algn="l" rtl="0" eaLnBrk="0">
                        <a:lnSpc>
                          <a:spcPts val="1440"/>
                        </a:lnSpc>
                        <a:tabLst/>
                      </a:pPr>
                      <a:r>
                        <a:rPr sz="1100" spc="12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</a:t>
                      </a:r>
                      <a:r>
                        <a:rPr sz="1100" spc="5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li</a:t>
                      </a:r>
                      <a:r>
                        <a:rPr sz="1100" spc="11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ck</a:t>
                      </a:r>
                      <a:r>
                        <a:rPr sz="1100" spc="8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100" spc="12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add</a:t>
                      </a:r>
                      <a:r>
                        <a:rPr sz="1100" spc="8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</a:t>
                      </a:r>
                      <a:r>
                        <a:rPr sz="1100" spc="7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r</a:t>
                      </a:r>
                      <a:r>
                        <a:rPr sz="1100" spc="12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</a:t>
                      </a:r>
                      <a:r>
                        <a:rPr sz="1100" spc="5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l</a:t>
                      </a:r>
                      <a:r>
                        <a:rPr sz="1100" spc="12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</a:t>
                      </a:r>
                      <a:r>
                        <a:rPr sz="1100" spc="11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v</a:t>
                      </a:r>
                      <a:r>
                        <a:rPr sz="1100" spc="12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an</a:t>
                      </a:r>
                      <a:r>
                        <a:rPr sz="1100" spc="6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</a:t>
                      </a:r>
                      <a:endParaRPr lang="x-none" altLang="x-none" sz="1100" dirty="0"/>
                    </a:p>
                    <a:p>
                      <a:pPr indent="239712" algn="l" rtl="0" eaLnBrk="0">
                        <a:lnSpc>
                          <a:spcPts val="1440"/>
                        </a:lnSpc>
                        <a:tabLst/>
                      </a:pPr>
                      <a:r>
                        <a:rPr sz="1100" spc="15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h</a:t>
                      </a:r>
                      <a:r>
                        <a:rPr sz="1100" spc="145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</a:t>
                      </a:r>
                      <a:r>
                        <a:rPr sz="1100" spc="14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ad</a:t>
                      </a:r>
                      <a:r>
                        <a:rPr sz="1100" spc="6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li</a:t>
                      </a:r>
                      <a:r>
                        <a:rPr sz="1100" spc="14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ne</a:t>
                      </a:r>
                      <a:r>
                        <a:rPr sz="1100" spc="7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,</a:t>
                      </a:r>
                      <a:r>
                        <a:rPr sz="1100" spc="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100" spc="21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m</a:t>
                      </a:r>
                      <a:r>
                        <a:rPr sz="1100" spc="14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od</a:t>
                      </a:r>
                      <a:r>
                        <a:rPr sz="1100" spc="6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i</a:t>
                      </a:r>
                      <a:r>
                        <a:rPr sz="1100" spc="7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f</a:t>
                      </a:r>
                      <a:r>
                        <a:rPr sz="1100" spc="13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y</a:t>
                      </a:r>
                      <a:r>
                        <a:rPr sz="1100" spc="9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100" spc="7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</a:t>
                      </a:r>
                      <a:r>
                        <a:rPr sz="1100" spc="14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he</a:t>
                      </a:r>
                      <a:endParaRPr lang="x-none" altLang="x-none" sz="1100" dirty="0"/>
                    </a:p>
                    <a:p>
                      <a:pPr indent="201764" algn="l" rtl="0" eaLnBrk="0">
                        <a:lnSpc>
                          <a:spcPts val="1439"/>
                        </a:lnSpc>
                        <a:tabLst/>
                      </a:pPr>
                      <a:r>
                        <a:rPr sz="1100" spc="7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</a:t>
                      </a:r>
                      <a:r>
                        <a:rPr sz="1100" spc="13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</a:t>
                      </a:r>
                      <a:r>
                        <a:rPr sz="1100" spc="12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x</a:t>
                      </a:r>
                      <a:r>
                        <a:rPr sz="1100" spc="7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 </a:t>
                      </a:r>
                      <a:r>
                        <a:rPr sz="1100" spc="12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</a:t>
                      </a:r>
                      <a:r>
                        <a:rPr sz="1100" spc="13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on</a:t>
                      </a:r>
                      <a:r>
                        <a:rPr sz="1100" spc="7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</a:t>
                      </a:r>
                      <a:r>
                        <a:rPr sz="1100" spc="13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en</a:t>
                      </a:r>
                      <a:r>
                        <a:rPr sz="1100" spc="7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t,</a:t>
                      </a:r>
                      <a:r>
                        <a:rPr sz="1100" spc="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100" spc="13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</a:t>
                      </a:r>
                      <a:r>
                        <a:rPr sz="1100" spc="5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l</a:t>
                      </a:r>
                      <a:r>
                        <a:rPr sz="1100" spc="12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</a:t>
                      </a:r>
                      <a:r>
                        <a:rPr sz="1100" spc="13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</a:t>
                      </a:r>
                      <a:r>
                        <a:rPr sz="1100" spc="7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100" spc="12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</a:t>
                      </a:r>
                      <a:r>
                        <a:rPr sz="1100" spc="13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</a:t>
                      </a:r>
                      <a:r>
                        <a:rPr sz="1100" spc="115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</a:t>
                      </a:r>
                      <a:endParaRPr lang="x-none" altLang="x-none" sz="1100" dirty="0"/>
                    </a:p>
                    <a:p>
                      <a:pPr indent="208927" algn="l" rtl="0" eaLnBrk="0">
                        <a:lnSpc>
                          <a:spcPts val="1439"/>
                        </a:lnSpc>
                        <a:tabLst/>
                      </a:pPr>
                      <a:r>
                        <a:rPr sz="1100" spc="12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</a:t>
                      </a:r>
                      <a:r>
                        <a:rPr sz="1100" spc="14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op</a:t>
                      </a:r>
                      <a:r>
                        <a:rPr sz="1100" spc="12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y</a:t>
                      </a:r>
                      <a:r>
                        <a:rPr sz="1100" spc="8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100" spc="12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y</a:t>
                      </a:r>
                      <a:r>
                        <a:rPr sz="1100" spc="14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</a:t>
                      </a:r>
                      <a:r>
                        <a:rPr sz="1100" spc="135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u</a:t>
                      </a:r>
                      <a:r>
                        <a:rPr sz="1100" spc="8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r  </a:t>
                      </a:r>
                      <a:r>
                        <a:rPr sz="1100" spc="11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</a:t>
                      </a:r>
                      <a:r>
                        <a:rPr sz="1100" spc="13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on</a:t>
                      </a:r>
                      <a:r>
                        <a:rPr sz="1100" spc="7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</a:t>
                      </a:r>
                      <a:r>
                        <a:rPr sz="1100" spc="13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en</a:t>
                      </a:r>
                      <a:r>
                        <a:rPr sz="1100" spc="7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</a:t>
                      </a:r>
                      <a:r>
                        <a:rPr sz="1100" spc="8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100" spc="7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</a:t>
                      </a:r>
                      <a:r>
                        <a:rPr sz="1100" spc="13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</a:t>
                      </a:r>
                      <a:endParaRPr lang="x-none" altLang="x-none" sz="1100" dirty="0"/>
                    </a:p>
                    <a:p>
                      <a:pPr indent="552589" algn="l" rtl="0" eaLnBrk="0">
                        <a:lnSpc>
                          <a:spcPts val="1488"/>
                        </a:lnSpc>
                        <a:tabLst/>
                      </a:pPr>
                      <a:r>
                        <a:rPr sz="1100" spc="7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</a:t>
                      </a:r>
                      <a:r>
                        <a:rPr sz="1100" spc="14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h</a:t>
                      </a:r>
                      <a:r>
                        <a:rPr sz="1100" spc="6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i</a:t>
                      </a:r>
                      <a:r>
                        <a:rPr sz="1100" spc="13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</a:t>
                      </a:r>
                      <a:r>
                        <a:rPr sz="1100" spc="8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100" spc="14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d</a:t>
                      </a:r>
                      <a:r>
                        <a:rPr sz="1100" spc="6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i</a:t>
                      </a:r>
                      <a:r>
                        <a:rPr sz="1100" spc="8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r</a:t>
                      </a:r>
                      <a:r>
                        <a:rPr sz="1100" spc="14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</a:t>
                      </a:r>
                      <a:r>
                        <a:rPr sz="1100" spc="13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</a:t>
                      </a:r>
                      <a:r>
                        <a:rPr sz="1100" spc="7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</a:t>
                      </a:r>
                      <a:r>
                        <a:rPr sz="1100" spc="6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l</a:t>
                      </a:r>
                      <a:r>
                        <a:rPr sz="1100" spc="13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y</a:t>
                      </a:r>
                      <a:r>
                        <a:rPr sz="1100" spc="55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.</a:t>
                      </a:r>
                      <a:endParaRPr lang="x-none" altLang="x-none" sz="11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CFEC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EC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EC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EC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5" name="picture 8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5788482" y="908634"/>
            <a:ext cx="1984730" cy="2848000"/>
          </a:xfrm>
          <a:prstGeom prst="rect">
            <a:avLst/>
          </a:prstGeom>
        </p:spPr>
      </p:pic>
      <p:graphicFrame>
        <p:nvGraphicFramePr>
          <p:cNvPr id="86" name="table 86"/>
          <p:cNvGraphicFramePr>
            <a:graphicFrameLocks noGrp="1"/>
          </p:cNvGraphicFramePr>
          <p:nvPr/>
        </p:nvGraphicFramePr>
        <p:xfrm>
          <a:off x="5782119" y="902271"/>
          <a:ext cx="1997075" cy="2847975"/>
        </p:xfrm>
        <a:graphic>
          <a:graphicData uri="http://schemas.openxmlformats.org/drawingml/2006/table">
            <a:tbl>
              <a:tblPr/>
              <a:tblGrid>
                <a:gridCol w="1997075"/>
              </a:tblGrid>
              <a:tr h="28479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lang="x-none" altLang="x-none" sz="1000" dirty="0"/>
                    </a:p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lang="x-none" altLang="x-none" sz="1000" dirty="0"/>
                    </a:p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lang="x-none" altLang="x-none" sz="1000" dirty="0"/>
                    </a:p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lang="x-none" altLang="x-none" sz="1000" dirty="0"/>
                    </a:p>
                    <a:p>
                      <a:pPr indent="438269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900" spc="-6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KEY</a:t>
                      </a:r>
                      <a:r>
                        <a:rPr sz="1900" spc="-9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</a:t>
                      </a:r>
                      <a:r>
                        <a:rPr sz="1900" spc="-7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OR</a:t>
                      </a:r>
                      <a:r>
                        <a:rPr sz="1900" spc="-45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D</a:t>
                      </a:r>
                      <a:endParaRPr lang="x-none" altLang="x-none" sz="1900" dirty="0"/>
                    </a:p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lang="x-none" altLang="x-none" sz="1000" dirty="0"/>
                    </a:p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lang="x-none" altLang="x-none" sz="1000" dirty="0"/>
                    </a:p>
                    <a:p>
                      <a:pPr indent="296704" algn="l" rtl="0" eaLnBrk="0">
                        <a:lnSpc>
                          <a:spcPts val="1487"/>
                        </a:lnSpc>
                        <a:spcBef>
                          <a:spcPts val="332"/>
                        </a:spcBef>
                        <a:tabLst/>
                      </a:pPr>
                      <a:r>
                        <a:rPr sz="1100" spc="12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</a:t>
                      </a:r>
                      <a:r>
                        <a:rPr sz="1100" spc="4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l</a:t>
                      </a:r>
                      <a:r>
                        <a:rPr sz="1100" spc="10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ea</a:t>
                      </a:r>
                      <a:r>
                        <a:rPr sz="1100" spc="9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</a:t>
                      </a:r>
                      <a:r>
                        <a:rPr sz="1100" spc="10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</a:t>
                      </a:r>
                      <a:r>
                        <a:rPr sz="1100" spc="6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r</a:t>
                      </a:r>
                      <a:r>
                        <a:rPr sz="1100" spc="10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</a:t>
                      </a:r>
                      <a:r>
                        <a:rPr sz="1100" spc="4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l</a:t>
                      </a:r>
                      <a:r>
                        <a:rPr sz="1100" spc="10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</a:t>
                      </a:r>
                      <a:r>
                        <a:rPr sz="1100" spc="9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</a:t>
                      </a:r>
                      <a:r>
                        <a:rPr sz="1100" spc="10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</a:t>
                      </a:r>
                      <a:r>
                        <a:rPr sz="1100" spc="6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100" spc="5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</a:t>
                      </a:r>
                      <a:r>
                        <a:rPr sz="1100" spc="10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</a:t>
                      </a:r>
                      <a:r>
                        <a:rPr sz="1100" spc="9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x</a:t>
                      </a:r>
                      <a:r>
                        <a:rPr sz="1100" spc="5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</a:t>
                      </a:r>
                      <a:r>
                        <a:rPr sz="1100" spc="4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,</a:t>
                      </a:r>
                      <a:endParaRPr lang="x-none" altLang="x-none" sz="1100" dirty="0"/>
                    </a:p>
                    <a:p>
                      <a:pPr indent="328251" algn="l" rtl="0" eaLnBrk="0">
                        <a:lnSpc>
                          <a:spcPts val="1440"/>
                        </a:lnSpc>
                        <a:tabLst/>
                      </a:pPr>
                      <a:r>
                        <a:rPr sz="1100" spc="12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</a:t>
                      </a:r>
                      <a:r>
                        <a:rPr sz="1100" spc="5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li</a:t>
                      </a:r>
                      <a:r>
                        <a:rPr sz="1100" spc="11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ck</a:t>
                      </a:r>
                      <a:r>
                        <a:rPr sz="1100" spc="8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100" spc="12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add</a:t>
                      </a:r>
                      <a:r>
                        <a:rPr sz="1100" spc="8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</a:t>
                      </a:r>
                      <a:r>
                        <a:rPr sz="1100" spc="7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r</a:t>
                      </a:r>
                      <a:r>
                        <a:rPr sz="1100" spc="12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</a:t>
                      </a:r>
                      <a:r>
                        <a:rPr sz="1100" spc="5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l</a:t>
                      </a:r>
                      <a:r>
                        <a:rPr sz="1100" spc="12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</a:t>
                      </a:r>
                      <a:r>
                        <a:rPr sz="1100" spc="11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v</a:t>
                      </a:r>
                      <a:r>
                        <a:rPr sz="1100" spc="12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an</a:t>
                      </a:r>
                      <a:r>
                        <a:rPr sz="1100" spc="6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</a:t>
                      </a:r>
                      <a:endParaRPr lang="x-none" altLang="x-none" sz="1100" dirty="0"/>
                    </a:p>
                    <a:p>
                      <a:pPr indent="239707" algn="l" rtl="0" eaLnBrk="0">
                        <a:lnSpc>
                          <a:spcPts val="1440"/>
                        </a:lnSpc>
                        <a:tabLst/>
                      </a:pPr>
                      <a:r>
                        <a:rPr sz="1100" spc="15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h</a:t>
                      </a:r>
                      <a:r>
                        <a:rPr sz="1100" spc="145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</a:t>
                      </a:r>
                      <a:r>
                        <a:rPr sz="1100" spc="14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ad</a:t>
                      </a:r>
                      <a:r>
                        <a:rPr sz="1100" spc="6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li</a:t>
                      </a:r>
                      <a:r>
                        <a:rPr sz="1100" spc="14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ne</a:t>
                      </a:r>
                      <a:r>
                        <a:rPr sz="1100" spc="7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,</a:t>
                      </a:r>
                      <a:r>
                        <a:rPr sz="1100" spc="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100" spc="21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m</a:t>
                      </a:r>
                      <a:r>
                        <a:rPr sz="1100" spc="14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od</a:t>
                      </a:r>
                      <a:r>
                        <a:rPr sz="1100" spc="6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i</a:t>
                      </a:r>
                      <a:r>
                        <a:rPr sz="1100" spc="7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f</a:t>
                      </a:r>
                      <a:r>
                        <a:rPr sz="1100" spc="13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y</a:t>
                      </a:r>
                      <a:r>
                        <a:rPr sz="1100" spc="9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100" spc="7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</a:t>
                      </a:r>
                      <a:r>
                        <a:rPr sz="1100" spc="14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he</a:t>
                      </a:r>
                      <a:endParaRPr lang="x-none" altLang="x-none" sz="1100" dirty="0"/>
                    </a:p>
                    <a:p>
                      <a:pPr indent="201759" algn="l" rtl="0" eaLnBrk="0">
                        <a:lnSpc>
                          <a:spcPts val="1439"/>
                        </a:lnSpc>
                        <a:tabLst/>
                      </a:pPr>
                      <a:r>
                        <a:rPr sz="1100" spc="7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</a:t>
                      </a:r>
                      <a:r>
                        <a:rPr sz="1100" spc="13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</a:t>
                      </a:r>
                      <a:r>
                        <a:rPr sz="1100" spc="12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x</a:t>
                      </a:r>
                      <a:r>
                        <a:rPr sz="1100" spc="7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 </a:t>
                      </a:r>
                      <a:r>
                        <a:rPr sz="1100" spc="12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</a:t>
                      </a:r>
                      <a:r>
                        <a:rPr sz="1100" spc="13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on</a:t>
                      </a:r>
                      <a:r>
                        <a:rPr sz="1100" spc="7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</a:t>
                      </a:r>
                      <a:r>
                        <a:rPr sz="1100" spc="13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en</a:t>
                      </a:r>
                      <a:r>
                        <a:rPr sz="1100" spc="7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t,</a:t>
                      </a:r>
                      <a:r>
                        <a:rPr sz="1100" spc="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100" spc="13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</a:t>
                      </a:r>
                      <a:r>
                        <a:rPr sz="1100" spc="5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l</a:t>
                      </a:r>
                      <a:r>
                        <a:rPr sz="1100" spc="12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</a:t>
                      </a:r>
                      <a:r>
                        <a:rPr sz="1100" spc="13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</a:t>
                      </a:r>
                      <a:r>
                        <a:rPr sz="1100" spc="7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100" spc="12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</a:t>
                      </a:r>
                      <a:r>
                        <a:rPr sz="1100" spc="13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</a:t>
                      </a:r>
                      <a:r>
                        <a:rPr sz="1100" spc="115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</a:t>
                      </a:r>
                      <a:endParaRPr lang="x-none" altLang="x-none" sz="1100" dirty="0"/>
                    </a:p>
                    <a:p>
                      <a:pPr indent="208922" algn="l" rtl="0" eaLnBrk="0">
                        <a:lnSpc>
                          <a:spcPts val="1439"/>
                        </a:lnSpc>
                        <a:tabLst/>
                      </a:pPr>
                      <a:r>
                        <a:rPr sz="1100" spc="12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</a:t>
                      </a:r>
                      <a:r>
                        <a:rPr sz="1100" spc="14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op</a:t>
                      </a:r>
                      <a:r>
                        <a:rPr sz="1100" spc="12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y</a:t>
                      </a:r>
                      <a:r>
                        <a:rPr sz="1100" spc="8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100" spc="12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y</a:t>
                      </a:r>
                      <a:r>
                        <a:rPr sz="1100" spc="14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</a:t>
                      </a:r>
                      <a:r>
                        <a:rPr sz="1100" spc="135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u</a:t>
                      </a:r>
                      <a:r>
                        <a:rPr sz="1100" spc="8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r  </a:t>
                      </a:r>
                      <a:r>
                        <a:rPr sz="1100" spc="11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</a:t>
                      </a:r>
                      <a:r>
                        <a:rPr sz="1100" spc="13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on</a:t>
                      </a:r>
                      <a:r>
                        <a:rPr sz="1100" spc="7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</a:t>
                      </a:r>
                      <a:r>
                        <a:rPr sz="1100" spc="13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en</a:t>
                      </a:r>
                      <a:r>
                        <a:rPr sz="1100" spc="7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</a:t>
                      </a:r>
                      <a:r>
                        <a:rPr sz="1100" spc="8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100" spc="7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</a:t>
                      </a:r>
                      <a:r>
                        <a:rPr sz="1100" spc="13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</a:t>
                      </a:r>
                      <a:endParaRPr lang="x-none" altLang="x-none" sz="1100" dirty="0"/>
                    </a:p>
                    <a:p>
                      <a:pPr indent="552584" algn="l" rtl="0" eaLnBrk="0">
                        <a:lnSpc>
                          <a:spcPts val="1488"/>
                        </a:lnSpc>
                        <a:tabLst/>
                      </a:pPr>
                      <a:r>
                        <a:rPr sz="1100" spc="7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</a:t>
                      </a:r>
                      <a:r>
                        <a:rPr sz="1100" spc="14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h</a:t>
                      </a:r>
                      <a:r>
                        <a:rPr sz="1100" spc="6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i</a:t>
                      </a:r>
                      <a:r>
                        <a:rPr sz="1100" spc="13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</a:t>
                      </a:r>
                      <a:r>
                        <a:rPr sz="1100" spc="8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100" spc="14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d</a:t>
                      </a:r>
                      <a:r>
                        <a:rPr sz="1100" spc="6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i</a:t>
                      </a:r>
                      <a:r>
                        <a:rPr sz="1100" spc="8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r</a:t>
                      </a:r>
                      <a:r>
                        <a:rPr sz="1100" spc="14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</a:t>
                      </a:r>
                      <a:r>
                        <a:rPr sz="1100" spc="13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</a:t>
                      </a:r>
                      <a:r>
                        <a:rPr sz="1100" spc="7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</a:t>
                      </a:r>
                      <a:r>
                        <a:rPr sz="1100" spc="6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l</a:t>
                      </a:r>
                      <a:r>
                        <a:rPr sz="1100" spc="130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y</a:t>
                      </a:r>
                      <a:r>
                        <a:rPr sz="1100" spc="55" dirty="0">
                          <a:solidFill>
                            <a:srgbClr val="CFECF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.</a:t>
                      </a:r>
                      <a:endParaRPr lang="x-none" altLang="x-none" sz="11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CFEC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EC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EC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EC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7" name="textbox 87"/>
          <p:cNvSpPr/>
          <p:nvPr/>
        </p:nvSpPr>
        <p:spPr>
          <a:xfrm>
            <a:off x="3918489" y="575872"/>
            <a:ext cx="1329689" cy="3829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3924"/>
              </a:lnSpc>
              <a:tabLst/>
            </a:pPr>
            <a:endParaRPr lang="x-none" altLang="x-none" sz="100" dirty="0"/>
          </a:p>
          <a:p>
            <a:pPr indent="12700" algn="l" rtl="0" eaLnBrk="0">
              <a:lnSpc>
                <a:spcPct val="98000"/>
              </a:lnSpc>
              <a:tabLst/>
            </a:pPr>
            <a:r>
              <a:rPr sz="2400" spc="-13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R</a:t>
            </a:r>
            <a:r>
              <a:rPr sz="2400" spc="-12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EV</a:t>
            </a:r>
            <a:r>
              <a:rPr sz="2400" spc="-5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I</a:t>
            </a:r>
            <a:r>
              <a:rPr sz="2400" spc="-12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E</a:t>
            </a:r>
            <a:r>
              <a:rPr sz="2400" spc="-1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W</a:t>
            </a:r>
            <a:r>
              <a:rPr sz="2400" spc="-95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S</a:t>
            </a:r>
            <a:endParaRPr lang="x-none" altLang="x-none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9144000" cy="5143500"/>
          </a:xfrm>
          <a:prstGeom prst="rect">
            <a:avLst/>
          </a:prstGeom>
        </p:spPr>
      </p:pic>
      <p:sp>
        <p:nvSpPr>
          <p:cNvPr id="89" name="textbox 89"/>
          <p:cNvSpPr/>
          <p:nvPr/>
        </p:nvSpPr>
        <p:spPr>
          <a:xfrm>
            <a:off x="3541130" y="2017374"/>
            <a:ext cx="2157095" cy="144398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5938"/>
              </a:lnSpc>
              <a:tabLst/>
            </a:pPr>
            <a:endParaRPr lang="x-none" altLang="x-none" sz="100" dirty="0"/>
          </a:p>
          <a:p>
            <a:pPr indent="559843" algn="l" rtl="0" eaLnBrk="0">
              <a:lnSpc>
                <a:spcPct val="95000"/>
              </a:lnSpc>
              <a:tabLst/>
            </a:pPr>
            <a:r>
              <a:rPr sz="1600" spc="-5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KEY</a:t>
            </a:r>
            <a:r>
              <a:rPr sz="1600" spc="-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W</a:t>
            </a:r>
            <a:r>
              <a:rPr sz="1600" spc="-6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O</a:t>
            </a:r>
            <a:r>
              <a:rPr sz="1600" spc="-5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R</a:t>
            </a:r>
            <a:r>
              <a:rPr sz="1600" spc="-2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D</a:t>
            </a:r>
            <a:endParaRPr lang="x-none" altLang="x-none" sz="1600" dirty="0"/>
          </a:p>
          <a:p>
            <a:pPr algn="l" rtl="0" eaLnBrk="0">
              <a:lnSpc>
                <a:spcPct val="143000"/>
              </a:lnSpc>
              <a:tabLst/>
            </a:pPr>
            <a:endParaRPr lang="x-none" altLang="x-none" sz="1000" dirty="0"/>
          </a:p>
          <a:p>
            <a:pPr indent="12700" algn="l" rtl="0" eaLnBrk="0">
              <a:lnSpc>
                <a:spcPts val="1488"/>
              </a:lnSpc>
              <a:spcBef>
                <a:spcPts val="339"/>
              </a:spcBef>
              <a:tabLst/>
            </a:pPr>
            <a:r>
              <a:rPr sz="1100" spc="13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P</a:t>
            </a:r>
            <a:r>
              <a:rPr sz="1100" spc="5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l</a:t>
            </a:r>
            <a:r>
              <a:rPr sz="1100" spc="11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ea</a:t>
            </a:r>
            <a:r>
              <a:rPr sz="1100" spc="10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s</a:t>
            </a:r>
            <a:r>
              <a:rPr sz="1100" spc="11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e</a:t>
            </a:r>
            <a:r>
              <a:rPr sz="1100" spc="6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1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r</a:t>
            </a:r>
            <a:r>
              <a:rPr sz="1100" spc="11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ep</a:t>
            </a:r>
            <a:r>
              <a:rPr sz="1100" spc="5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l</a:t>
            </a:r>
            <a:r>
              <a:rPr sz="1100" spc="11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a</a:t>
            </a:r>
            <a:r>
              <a:rPr sz="1100" spc="10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c</a:t>
            </a:r>
            <a:r>
              <a:rPr sz="1100" spc="11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e</a:t>
            </a:r>
            <a:r>
              <a:rPr sz="1100" spc="6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t</a:t>
            </a:r>
            <a:r>
              <a:rPr sz="1100" spc="11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e</a:t>
            </a:r>
            <a:r>
              <a:rPr sz="1100" spc="10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x</a:t>
            </a:r>
            <a:r>
              <a:rPr sz="1100" spc="6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t,</a:t>
            </a:r>
            <a:r>
              <a:rPr sz="1100" spc="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100" spc="10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c</a:t>
            </a:r>
            <a:r>
              <a:rPr sz="1100" spc="5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li</a:t>
            </a:r>
            <a:r>
              <a:rPr sz="1100" spc="10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ck</a:t>
            </a:r>
            <a:r>
              <a:rPr sz="1100" spc="6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100" spc="11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ad</a:t>
            </a:r>
            <a:r>
              <a:rPr sz="11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d</a:t>
            </a:r>
            <a:endParaRPr lang="x-none" altLang="x-none" sz="1100" dirty="0"/>
          </a:p>
          <a:p>
            <a:pPr indent="132943" algn="l" rtl="0" eaLnBrk="0">
              <a:lnSpc>
                <a:spcPts val="1439"/>
              </a:lnSpc>
              <a:tabLst/>
            </a:pPr>
            <a:r>
              <a:rPr sz="1100" spc="8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r</a:t>
            </a:r>
            <a:r>
              <a:rPr sz="1100" spc="14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e</a:t>
            </a:r>
            <a:r>
              <a:rPr sz="1100" spc="6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l</a:t>
            </a:r>
            <a:r>
              <a:rPr sz="1100" spc="14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e</a:t>
            </a:r>
            <a:r>
              <a:rPr sz="1100" spc="12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v</a:t>
            </a:r>
            <a:r>
              <a:rPr sz="1100" spc="14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an</a:t>
            </a:r>
            <a:r>
              <a:rPr sz="11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t </a:t>
            </a:r>
            <a:r>
              <a:rPr sz="1100" spc="14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head</a:t>
            </a:r>
            <a:r>
              <a:rPr sz="1100" spc="6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li</a:t>
            </a:r>
            <a:r>
              <a:rPr sz="1100" spc="14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ne</a:t>
            </a:r>
            <a:r>
              <a:rPr sz="11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,</a:t>
            </a:r>
            <a:r>
              <a:rPr sz="1100" spc="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100" spc="20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m</a:t>
            </a:r>
            <a:r>
              <a:rPr sz="1100" spc="14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od</a:t>
            </a:r>
            <a:r>
              <a:rPr sz="1100" spc="6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i</a:t>
            </a:r>
            <a:r>
              <a:rPr sz="11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f</a:t>
            </a:r>
            <a:r>
              <a:rPr sz="1100" spc="35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y</a:t>
            </a:r>
            <a:endParaRPr lang="x-none" altLang="x-none" sz="1100" dirty="0"/>
          </a:p>
          <a:p>
            <a:pPr indent="105816" algn="l" rtl="0" eaLnBrk="0">
              <a:lnSpc>
                <a:spcPts val="1439"/>
              </a:lnSpc>
              <a:tabLst/>
            </a:pPr>
            <a:r>
              <a:rPr sz="11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r>
              <a:rPr sz="1100" spc="13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he</a:t>
            </a:r>
            <a:r>
              <a:rPr sz="1100" spc="8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11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r>
              <a:rPr sz="1100" spc="13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e</a:t>
            </a:r>
            <a:r>
              <a:rPr sz="1100" spc="12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x</a:t>
            </a:r>
            <a:r>
              <a:rPr sz="11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r>
              <a:rPr sz="1100" spc="8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100" spc="12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c</a:t>
            </a:r>
            <a:r>
              <a:rPr sz="1100" spc="13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on</a:t>
            </a:r>
            <a:r>
              <a:rPr sz="11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r>
              <a:rPr sz="1100" spc="13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en</a:t>
            </a:r>
            <a:r>
              <a:rPr sz="11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t,</a:t>
            </a:r>
            <a:r>
              <a:rPr sz="1100" spc="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100" spc="13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a</a:t>
            </a:r>
            <a:r>
              <a:rPr sz="1100" spc="55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l</a:t>
            </a:r>
            <a:r>
              <a:rPr sz="1100" spc="11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s</a:t>
            </a:r>
            <a:r>
              <a:rPr sz="1100" spc="12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o</a:t>
            </a:r>
            <a:r>
              <a:rPr sz="1100" spc="8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100" spc="11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c</a:t>
            </a:r>
            <a:r>
              <a:rPr sz="1100" spc="12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an</a:t>
            </a:r>
            <a:endParaRPr lang="x-none" altLang="x-none" sz="1100" dirty="0"/>
          </a:p>
          <a:p>
            <a:pPr indent="121666" algn="l" rtl="0" eaLnBrk="0">
              <a:lnSpc>
                <a:spcPts val="1440"/>
              </a:lnSpc>
              <a:tabLst/>
            </a:pPr>
            <a:r>
              <a:rPr sz="1100" spc="13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c</a:t>
            </a:r>
            <a:r>
              <a:rPr sz="1100" spc="14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op</a:t>
            </a:r>
            <a:r>
              <a:rPr sz="1100" spc="13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y</a:t>
            </a:r>
            <a:r>
              <a:rPr sz="1100" spc="8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100" spc="13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y</a:t>
            </a:r>
            <a:r>
              <a:rPr sz="1100" spc="14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ou</a:t>
            </a:r>
            <a:r>
              <a:rPr sz="1100" spc="9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r</a:t>
            </a:r>
            <a:r>
              <a:rPr sz="1100" spc="8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1100" spc="13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c</a:t>
            </a:r>
            <a:r>
              <a:rPr sz="1100" spc="14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on</a:t>
            </a:r>
            <a:r>
              <a:rPr sz="11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r>
              <a:rPr sz="1100" spc="125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e</a:t>
            </a:r>
            <a:r>
              <a:rPr sz="1100" spc="12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n</a:t>
            </a:r>
            <a:r>
              <a:rPr sz="1100" spc="6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r>
              <a:rPr sz="1100" spc="8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100" spc="6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r>
              <a:rPr sz="1100" spc="12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o</a:t>
            </a:r>
            <a:r>
              <a:rPr sz="1100" spc="8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100" spc="6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r>
              <a:rPr sz="1100" spc="12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h</a:t>
            </a:r>
            <a:r>
              <a:rPr sz="1100" spc="5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i</a:t>
            </a:r>
            <a:r>
              <a:rPr sz="1100" spc="11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s</a:t>
            </a:r>
            <a:endParaRPr lang="x-none" altLang="x-none" sz="1100" dirty="0"/>
          </a:p>
          <a:p>
            <a:pPr indent="784758" algn="l" rtl="0" eaLnBrk="0">
              <a:lnSpc>
                <a:spcPts val="1488"/>
              </a:lnSpc>
              <a:tabLst/>
            </a:pPr>
            <a:r>
              <a:rPr sz="1100" spc="14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d</a:t>
            </a:r>
            <a:r>
              <a:rPr sz="1100" spc="6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i</a:t>
            </a:r>
            <a:r>
              <a:rPr sz="1100" spc="9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r</a:t>
            </a:r>
            <a:r>
              <a:rPr sz="1100" spc="14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e</a:t>
            </a:r>
            <a:r>
              <a:rPr sz="1100" spc="13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c</a:t>
            </a:r>
            <a:r>
              <a:rPr sz="11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r>
              <a:rPr sz="1100" spc="6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l</a:t>
            </a:r>
            <a:r>
              <a:rPr sz="1100" spc="13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y</a:t>
            </a:r>
            <a:r>
              <a:rPr sz="1100" spc="3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endParaRPr lang="x-none" altLang="x-none" sz="1100" dirty="0"/>
          </a:p>
        </p:txBody>
      </p:sp>
      <p:sp>
        <p:nvSpPr>
          <p:cNvPr id="90" name="textbox 90"/>
          <p:cNvSpPr/>
          <p:nvPr/>
        </p:nvSpPr>
        <p:spPr>
          <a:xfrm>
            <a:off x="3616888" y="558409"/>
            <a:ext cx="1920875" cy="3829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3924"/>
              </a:lnSpc>
              <a:tabLst/>
            </a:pPr>
            <a:endParaRPr lang="x-none" altLang="x-none" sz="100" dirty="0"/>
          </a:p>
          <a:p>
            <a:pPr indent="12700" algn="l" rtl="0" eaLnBrk="0">
              <a:lnSpc>
                <a:spcPct val="98000"/>
              </a:lnSpc>
              <a:tabLst/>
            </a:pPr>
            <a:r>
              <a:rPr sz="2400" spc="-12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C</a:t>
            </a:r>
            <a:r>
              <a:rPr sz="2400" spc="-13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O</a:t>
            </a:r>
            <a:r>
              <a:rPr sz="2400" spc="-14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M</a:t>
            </a:r>
            <a:r>
              <a:rPr sz="2400" spc="-11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PE</a:t>
            </a:r>
            <a:r>
              <a:rPr sz="2400" spc="-10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r>
              <a:rPr sz="2400" spc="-5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I</a:t>
            </a:r>
            <a:r>
              <a:rPr sz="2400" spc="-10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r>
              <a:rPr sz="2400" spc="-13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O</a:t>
            </a:r>
            <a:r>
              <a:rPr sz="2400" spc="-9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R</a:t>
            </a:r>
            <a:endParaRPr lang="x-none" altLang="x-none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9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9144000" cy="5143500"/>
          </a:xfrm>
          <a:prstGeom prst="rect">
            <a:avLst/>
          </a:prstGeom>
        </p:spPr>
      </p:pic>
      <p:sp>
        <p:nvSpPr>
          <p:cNvPr id="92" name="textbox 92"/>
          <p:cNvSpPr/>
          <p:nvPr/>
        </p:nvSpPr>
        <p:spPr>
          <a:xfrm>
            <a:off x="5914609" y="2482712"/>
            <a:ext cx="2132329" cy="9525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lang="x-none" altLang="x-none" sz="100" dirty="0"/>
          </a:p>
          <a:p>
            <a:pPr indent="35255" algn="l" rtl="0" eaLnBrk="0">
              <a:lnSpc>
                <a:spcPts val="1536"/>
              </a:lnSpc>
              <a:tabLst/>
            </a:pPr>
            <a:r>
              <a:rPr sz="12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D</a:t>
            </a:r>
            <a:r>
              <a:rPr sz="1200" spc="6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o</a:t>
            </a:r>
            <a:r>
              <a:rPr sz="1200" spc="3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200" spc="5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y</a:t>
            </a:r>
            <a:r>
              <a:rPr sz="1200" spc="6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ou</a:t>
            </a:r>
            <a:r>
              <a:rPr sz="1200" spc="3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200" spc="6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ha</a:t>
            </a:r>
            <a:r>
              <a:rPr sz="1200" spc="5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v</a:t>
            </a:r>
            <a:r>
              <a:rPr sz="1200" spc="6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e</a:t>
            </a:r>
            <a:r>
              <a:rPr sz="1200" spc="3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200" spc="6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an</a:t>
            </a:r>
            <a:r>
              <a:rPr sz="1200" spc="5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y</a:t>
            </a:r>
            <a:r>
              <a:rPr sz="1200" spc="3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200" spc="6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que</a:t>
            </a:r>
            <a:r>
              <a:rPr sz="1200" spc="5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s</a:t>
            </a:r>
            <a:r>
              <a:rPr sz="1200" spc="3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ti</a:t>
            </a:r>
            <a:r>
              <a:rPr sz="1200" spc="6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on</a:t>
            </a:r>
            <a:r>
              <a:rPr sz="1200" spc="5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s</a:t>
            </a:r>
            <a:r>
              <a:rPr sz="1200" spc="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?</a:t>
            </a:r>
            <a:endParaRPr lang="x-none" altLang="x-none" sz="1200" dirty="0"/>
          </a:p>
          <a:p>
            <a:pPr indent="17424" algn="l" rtl="0" eaLnBrk="0">
              <a:lnSpc>
                <a:spcPts val="1536"/>
              </a:lnSpc>
              <a:spcBef>
                <a:spcPts val="1344"/>
              </a:spcBef>
              <a:tabLst/>
            </a:pPr>
            <a:r>
              <a:rPr sz="1200" spc="10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A</a:t>
            </a:r>
            <a:r>
              <a:rPr sz="1200" spc="8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dd</a:t>
            </a:r>
            <a:r>
              <a:rPr sz="1200" spc="5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2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y</a:t>
            </a:r>
            <a:r>
              <a:rPr sz="1200" spc="8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ou</a:t>
            </a:r>
            <a:r>
              <a:rPr sz="1200" spc="5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r </a:t>
            </a:r>
            <a:r>
              <a:rPr sz="1200" spc="8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e</a:t>
            </a:r>
            <a:r>
              <a:rPr sz="1200" spc="12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m</a:t>
            </a:r>
            <a:r>
              <a:rPr sz="1200" spc="8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a</a:t>
            </a:r>
            <a:r>
              <a:rPr sz="1200" spc="4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il</a:t>
            </a:r>
            <a:r>
              <a:rPr sz="1200" spc="15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@</a:t>
            </a:r>
            <a:r>
              <a:rPr sz="1200" spc="8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e</a:t>
            </a:r>
            <a:r>
              <a:rPr sz="1200" spc="12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m</a:t>
            </a:r>
            <a:r>
              <a:rPr sz="1200" spc="8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a</a:t>
            </a:r>
            <a:r>
              <a:rPr sz="1200" spc="4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il.</a:t>
            </a:r>
            <a:r>
              <a:rPr sz="12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c</a:t>
            </a:r>
            <a:r>
              <a:rPr sz="1200" spc="8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o</a:t>
            </a:r>
            <a:r>
              <a:rPr sz="1200" spc="85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m</a:t>
            </a:r>
            <a:endParaRPr lang="x-none" altLang="x-none" sz="1200" dirty="0"/>
          </a:p>
          <a:p>
            <a:pPr indent="27635" algn="l" rtl="0" eaLnBrk="0">
              <a:lnSpc>
                <a:spcPct val="74000"/>
              </a:lnSpc>
              <a:spcBef>
                <a:spcPts val="279"/>
              </a:spcBef>
              <a:tabLst/>
            </a:pPr>
            <a:r>
              <a:rPr sz="1200" spc="1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+91 620 </a:t>
            </a:r>
            <a:r>
              <a:rPr sz="1200" spc="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342</a:t>
            </a:r>
            <a:r>
              <a:rPr sz="1200" spc="1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200" spc="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892</a:t>
            </a:r>
            <a:endParaRPr lang="x-none" altLang="x-none" sz="1200" dirty="0"/>
          </a:p>
          <a:p>
            <a:pPr indent="12700" algn="l" rtl="0" eaLnBrk="0">
              <a:lnSpc>
                <a:spcPts val="1536"/>
              </a:lnSpc>
              <a:tabLst/>
            </a:pPr>
            <a:r>
              <a:rPr sz="1200" spc="9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you</a:t>
            </a:r>
            <a:r>
              <a:rPr sz="1200" spc="6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r</a:t>
            </a:r>
            <a:r>
              <a:rPr sz="1200" spc="9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co</a:t>
            </a:r>
            <a:r>
              <a:rPr sz="1200" spc="14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m</a:t>
            </a:r>
            <a:r>
              <a:rPr sz="1200" spc="9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pany</a:t>
            </a:r>
            <a:r>
              <a:rPr sz="1200" spc="5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r>
              <a:rPr sz="1200" spc="9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co</a:t>
            </a:r>
            <a:r>
              <a:rPr sz="12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m</a:t>
            </a:r>
            <a:endParaRPr lang="x-none" altLang="x-none" sz="1200" dirty="0"/>
          </a:p>
        </p:txBody>
      </p:sp>
      <p:sp>
        <p:nvSpPr>
          <p:cNvPr id="93" name="textbox 93"/>
          <p:cNvSpPr/>
          <p:nvPr/>
        </p:nvSpPr>
        <p:spPr>
          <a:xfrm>
            <a:off x="3273821" y="1400755"/>
            <a:ext cx="1755775" cy="5518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267"/>
              </a:lnSpc>
              <a:tabLst/>
            </a:pPr>
            <a:endParaRPr lang="x-none" altLang="x-none" sz="100" dirty="0"/>
          </a:p>
          <a:p>
            <a:pPr indent="12700" algn="l" rtl="0" eaLnBrk="0">
              <a:lnSpc>
                <a:spcPct val="96000"/>
              </a:lnSpc>
              <a:tabLst/>
            </a:pPr>
            <a:r>
              <a:rPr sz="3600" spc="-15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r>
              <a:rPr sz="3600" spc="-18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H</a:t>
            </a:r>
            <a:r>
              <a:rPr sz="3600" spc="-1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A</a:t>
            </a:r>
            <a:r>
              <a:rPr sz="3600" spc="-18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N</a:t>
            </a:r>
            <a:r>
              <a:rPr sz="3600" spc="-1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K</a:t>
            </a:r>
            <a:r>
              <a:rPr sz="3600" spc="-13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S</a:t>
            </a:r>
            <a:endParaRPr lang="x-none" altLang="x-none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39637"/>
            <a:ext cx="1822703" cy="11277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6"/>
          <p:cNvSpPr/>
          <p:nvPr/>
        </p:nvSpPr>
        <p:spPr>
          <a:xfrm>
            <a:off x="1822702" y="1486919"/>
            <a:ext cx="5290615" cy="205090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3370"/>
              </a:lnSpc>
              <a:tabLst/>
            </a:pPr>
            <a:endParaRPr lang="x-none" altLang="x-none" sz="300" dirty="0"/>
          </a:p>
          <a:p>
            <a:r>
              <a:rPr lang="th-TH" sz="2400" cap="all" dirty="0"/>
              <a:t>การวิจัยเป็นการค้นคว้าใหม่ </a:t>
            </a:r>
            <a:r>
              <a:rPr lang="th-TH" sz="2400" cap="all" dirty="0" smtClean="0"/>
              <a:t> ค้นคว้าอีก  </a:t>
            </a:r>
            <a:r>
              <a:rPr lang="th-TH" sz="2400" cap="all" dirty="0"/>
              <a:t>หรือค้นคว้าอีกครั้งหนึ่ง </a:t>
            </a:r>
            <a:r>
              <a:rPr lang="th-TH" sz="2400" cap="all" dirty="0" smtClean="0"/>
              <a:t>          	</a:t>
            </a:r>
          </a:p>
          <a:p>
            <a:pPr algn="thaiDist"/>
            <a:r>
              <a:rPr lang="th-TH" sz="2400" cap="all" dirty="0"/>
              <a:t>	</a:t>
            </a:r>
            <a:r>
              <a:rPr lang="th-TH" sz="2400" cap="all" dirty="0" smtClean="0"/>
              <a:t>เพื่อ</a:t>
            </a:r>
            <a:r>
              <a:rPr lang="th-TH" sz="2400" cap="all" dirty="0"/>
              <a:t>หาคำตอบหรือค้นพบในสิ่งที่อยากรู้ สิ่งที่ยังไม่รู้ หรือสิ่งที่สงสัย โดยวิธีการที่มีระบบ มีความพยายาม และความอดทนอย่าง</a:t>
            </a:r>
            <a:r>
              <a:rPr lang="th-TH" sz="2400" cap="all" dirty="0" smtClean="0"/>
              <a:t>มาก  </a:t>
            </a:r>
            <a:r>
              <a:rPr lang="th-TH" sz="2400" b="1" u="sng" cap="all" dirty="0" smtClean="0"/>
              <a:t>จนได้</a:t>
            </a:r>
            <a:r>
              <a:rPr lang="th-TH" sz="2400" b="1" u="sng" cap="all" dirty="0"/>
              <a:t>ค้นพบสิ่งใหม่ คำตอบใหม่ หรือความเข้าใจสิ่งใหม่ที่สนจน</a:t>
            </a:r>
            <a:endParaRPr lang="th-TH" sz="2400" b="1" cap="all" dirty="0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321296" y="4026408"/>
            <a:ext cx="1822703" cy="1117091"/>
          </a:xfrm>
          <a:prstGeom prst="rect">
            <a:avLst/>
          </a:prstGeom>
        </p:spPr>
      </p:pic>
      <p:sp>
        <p:nvSpPr>
          <p:cNvPr id="8" name="textbox 8"/>
          <p:cNvSpPr/>
          <p:nvPr/>
        </p:nvSpPr>
        <p:spPr>
          <a:xfrm>
            <a:off x="3159543" y="640532"/>
            <a:ext cx="2370057" cy="3670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ctr" rtl="0" eaLnBrk="0">
              <a:lnSpc>
                <a:spcPct val="91675"/>
              </a:lnSpc>
              <a:tabLst/>
            </a:pPr>
            <a:endParaRPr lang="x-none" altLang="x-none" sz="100" dirty="0"/>
          </a:p>
          <a:p>
            <a:pPr indent="12700" algn="ctr" rtl="0" eaLnBrk="0">
              <a:lnSpc>
                <a:spcPct val="93000"/>
              </a:lnSpc>
              <a:tabLst/>
            </a:pPr>
            <a:r>
              <a:rPr lang="th-TH" sz="4400" spc="-50" dirty="0" smtClean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วิจัย ?</a:t>
            </a:r>
            <a:endParaRPr lang="x-none" altLang="x-none" sz="4400" dirty="0"/>
          </a:p>
        </p:txBody>
      </p:sp>
      <p:sp>
        <p:nvSpPr>
          <p:cNvPr id="2" name="Rectangle 1"/>
          <p:cNvSpPr/>
          <p:nvPr/>
        </p:nvSpPr>
        <p:spPr>
          <a:xfrm>
            <a:off x="4600985" y="3762196"/>
            <a:ext cx="216758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1400" dirty="0">
                <a:solidFill>
                  <a:schemeClr val="bg1"/>
                </a:solidFill>
              </a:rPr>
              <a:t>รองศาสตราจารย์ ดร.สุนทร โคตรบรรเทา</a:t>
            </a:r>
            <a:endParaRPr lang="en-US" sz="1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9144000" cy="5143500"/>
          </a:xfrm>
          <a:prstGeom prst="rect">
            <a:avLst/>
          </a:prstGeom>
        </p:spPr>
      </p:pic>
      <p:sp>
        <p:nvSpPr>
          <p:cNvPr id="95" name="textbox 95"/>
          <p:cNvSpPr/>
          <p:nvPr/>
        </p:nvSpPr>
        <p:spPr>
          <a:xfrm>
            <a:off x="2829744" y="1460671"/>
            <a:ext cx="3500754" cy="17506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64"/>
              </a:lnSpc>
              <a:tabLst/>
            </a:pPr>
            <a:endParaRPr lang="x-none" altLang="x-none" sz="100" dirty="0"/>
          </a:p>
          <a:p>
            <a:pPr indent="1416362" algn="l" rtl="0" eaLnBrk="0">
              <a:lnSpc>
                <a:spcPct val="94000"/>
              </a:lnSpc>
              <a:tabLst/>
            </a:pPr>
            <a:r>
              <a:rPr sz="1800" spc="-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F</a:t>
            </a:r>
            <a:r>
              <a:rPr sz="1800" spc="-8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ON</a:t>
            </a:r>
            <a:r>
              <a:rPr sz="1800" spc="-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r>
              <a:rPr sz="1800" spc="-4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S</a:t>
            </a:r>
            <a:endParaRPr lang="x-none" altLang="x-none" sz="1800" dirty="0"/>
          </a:p>
          <a:p>
            <a:pPr algn="l" rtl="0" eaLnBrk="0">
              <a:lnSpc>
                <a:spcPct val="101000"/>
              </a:lnSpc>
              <a:tabLst/>
            </a:pPr>
            <a:endParaRPr lang="x-none" altLang="x-none" sz="1000" dirty="0"/>
          </a:p>
          <a:p>
            <a:pPr algn="l" rtl="0" eaLnBrk="0">
              <a:lnSpc>
                <a:spcPct val="102000"/>
              </a:lnSpc>
              <a:tabLst/>
            </a:pPr>
            <a:endParaRPr lang="x-none" altLang="x-none" sz="1000" dirty="0"/>
          </a:p>
          <a:p>
            <a:pPr marL="1113637" indent="-1007211" algn="l" rtl="0" eaLnBrk="0">
              <a:lnSpc>
                <a:spcPct val="105000"/>
              </a:lnSpc>
              <a:spcBef>
                <a:spcPts val="372"/>
              </a:spcBef>
              <a:tabLst/>
            </a:pPr>
            <a:r>
              <a:rPr sz="1200" spc="8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Th</a:t>
            </a:r>
            <a:r>
              <a:rPr sz="1200" spc="3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i</a:t>
            </a:r>
            <a:r>
              <a:rPr sz="12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s</a:t>
            </a:r>
            <a:r>
              <a:rPr sz="1200" spc="5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200" spc="8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p</a:t>
            </a:r>
            <a:r>
              <a:rPr sz="1200" spc="5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r</a:t>
            </a:r>
            <a:r>
              <a:rPr sz="1200" spc="8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e</a:t>
            </a:r>
            <a:r>
              <a:rPr sz="12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s</a:t>
            </a:r>
            <a:r>
              <a:rPr sz="1200" spc="8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en</a:t>
            </a:r>
            <a:r>
              <a:rPr sz="1200" spc="4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r>
              <a:rPr sz="1200" spc="8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a</a:t>
            </a:r>
            <a:r>
              <a:rPr sz="1200" spc="4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r>
              <a:rPr sz="1200" spc="3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i</a:t>
            </a:r>
            <a:r>
              <a:rPr sz="1200" spc="8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on</a:t>
            </a:r>
            <a:r>
              <a:rPr sz="1200" spc="5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200" spc="8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ha</a:t>
            </a:r>
            <a:r>
              <a:rPr sz="12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s</a:t>
            </a:r>
            <a:r>
              <a:rPr sz="1200" spc="4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200" spc="8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been</a:t>
            </a:r>
            <a:r>
              <a:rPr sz="1200" spc="4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200" spc="11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m</a:t>
            </a:r>
            <a:r>
              <a:rPr sz="1200" spc="8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ade</a:t>
            </a:r>
            <a:r>
              <a:rPr sz="1200" spc="4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200" spc="8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u</a:t>
            </a:r>
            <a:r>
              <a:rPr sz="12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s</a:t>
            </a:r>
            <a:r>
              <a:rPr sz="1200" spc="3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i</a:t>
            </a:r>
            <a:r>
              <a:rPr sz="1200" spc="8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ng</a:t>
            </a:r>
            <a:r>
              <a:rPr sz="1200" spc="4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t</a:t>
            </a:r>
            <a:r>
              <a:rPr sz="1200" spc="8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he</a:t>
            </a:r>
            <a:r>
              <a:rPr sz="1200" spc="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</a:t>
            </a:r>
            <a:r>
              <a:rPr sz="1200" spc="5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f</a:t>
            </a:r>
            <a:r>
              <a:rPr sz="1200" spc="9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o</a:t>
            </a:r>
            <a:r>
              <a:rPr sz="1200" spc="4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ll</a:t>
            </a:r>
            <a:r>
              <a:rPr sz="1200" spc="9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o</a:t>
            </a:r>
            <a:r>
              <a:rPr sz="1200" spc="11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w</a:t>
            </a:r>
            <a:r>
              <a:rPr sz="1200" spc="4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i</a:t>
            </a:r>
            <a:r>
              <a:rPr sz="1200" spc="9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ng</a:t>
            </a:r>
            <a:r>
              <a:rPr sz="1200" spc="6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200" spc="5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f</a:t>
            </a:r>
            <a:r>
              <a:rPr sz="1200" spc="8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on</a:t>
            </a:r>
            <a:r>
              <a:rPr sz="1200" spc="4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r>
              <a:rPr sz="12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s</a:t>
            </a:r>
            <a:r>
              <a:rPr sz="1200" spc="180" dirty="0">
                <a:solidFill>
                  <a:srgbClr val="CFECF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：</a:t>
            </a:r>
            <a:endParaRPr lang="x-none" altLang="x-none" sz="1200" dirty="0"/>
          </a:p>
          <a:p>
            <a:pPr algn="l" rtl="0" eaLnBrk="0">
              <a:lnSpc>
                <a:spcPct val="116000"/>
              </a:lnSpc>
              <a:tabLst/>
            </a:pPr>
            <a:endParaRPr lang="x-none" altLang="x-none" sz="1000" dirty="0"/>
          </a:p>
          <a:p>
            <a:pPr algn="l" rtl="0" eaLnBrk="0">
              <a:lnSpc>
                <a:spcPct val="116000"/>
              </a:lnSpc>
              <a:tabLst/>
            </a:pPr>
            <a:endParaRPr lang="x-none" altLang="x-none" sz="1000" dirty="0"/>
          </a:p>
          <a:p>
            <a:pPr indent="1346657" algn="l" rtl="0" eaLnBrk="0">
              <a:lnSpc>
                <a:spcPct val="81000"/>
              </a:lnSpc>
              <a:spcBef>
                <a:spcPts val="337"/>
              </a:spcBef>
              <a:tabLst/>
            </a:pPr>
            <a:r>
              <a:rPr sz="1100" spc="20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M</a:t>
            </a:r>
            <a:r>
              <a:rPr sz="1100" spc="14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on</a:t>
            </a:r>
            <a:r>
              <a:rPr sz="11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r>
              <a:rPr sz="1100" spc="12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s</a:t>
            </a:r>
            <a:r>
              <a:rPr sz="1100" spc="14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e</a:t>
            </a:r>
            <a:r>
              <a:rPr sz="1100" spc="8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rr</a:t>
            </a:r>
            <a:r>
              <a:rPr sz="1100" spc="14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a</a:t>
            </a:r>
            <a:r>
              <a:rPr sz="1100" spc="5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endParaRPr lang="x-none" altLang="x-none" sz="1100" dirty="0"/>
          </a:p>
          <a:p>
            <a:pPr indent="12700" algn="l" rtl="0" eaLnBrk="0">
              <a:lnSpc>
                <a:spcPts val="1488"/>
              </a:lnSpc>
              <a:spcBef>
                <a:spcPts val="47"/>
              </a:spcBef>
              <a:tabLst/>
            </a:pPr>
            <a:r>
              <a:rPr sz="1100" spc="150" dirty="0">
                <a:solidFill>
                  <a:srgbClr val="CFECF9">
                    <a:alpha val="100000"/>
                  </a:srgbClr>
                </a:solidFill>
                <a:hlinkClick r:id="rId3">
                  <a:extLst>
                    <a:ext uri="{DAF060AB-1E55-43B9-8AAB-6FB025537F2F}">
                      <wpsdc:hlinkClr xmlns:wpsdc="http://www.wps.cn/officeDocument/2017/drawingmlCustomData" xmlns="" val="CFECF9"/>
                      <wpsdc:folHlinkClr xmlns:wpsdc="http://www.wps.cn/officeDocument/2017/drawingmlCustomData" xmlns="" val="CFECF9"/>
                      <wpsdc:hlinkUnderline xmlns:wpsdc="http://www.wps.cn/officeDocument/2017/drawingmlCustomData" xmlns="" val="0"/>
                    </a:ext>
                  </a:extLst>
                </a:hlinkClick>
              </a:rPr>
              <a:t>h</a:t>
            </a:r>
            <a:r>
              <a:rPr sz="1100" spc="8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tt</a:t>
            </a:r>
            <a:r>
              <a:rPr sz="1100" spc="15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p</a:t>
            </a:r>
            <a:r>
              <a:rPr sz="1100" spc="13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s</a:t>
            </a:r>
            <a:r>
              <a:rPr sz="1100" spc="8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://f</a:t>
            </a:r>
            <a:r>
              <a:rPr sz="1100" spc="15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on</a:t>
            </a:r>
            <a:r>
              <a:rPr sz="1100" spc="8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r>
              <a:rPr sz="1100" spc="13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s</a:t>
            </a:r>
            <a:r>
              <a:rPr sz="1100" spc="8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r>
              <a:rPr sz="1100" spc="15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goog</a:t>
            </a:r>
            <a:r>
              <a:rPr sz="1100" spc="6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l</a:t>
            </a:r>
            <a:r>
              <a:rPr sz="1100" spc="15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e</a:t>
            </a:r>
            <a:r>
              <a:rPr sz="1100" spc="8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r>
              <a:rPr sz="1100" spc="13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c</a:t>
            </a:r>
            <a:r>
              <a:rPr sz="1100" spc="15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o</a:t>
            </a:r>
            <a:r>
              <a:rPr sz="1100" spc="22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m</a:t>
            </a:r>
            <a:r>
              <a:rPr sz="1100" spc="8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/</a:t>
            </a:r>
            <a:r>
              <a:rPr sz="1100" spc="13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s</a:t>
            </a:r>
            <a:r>
              <a:rPr sz="1100" spc="15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pe</a:t>
            </a:r>
            <a:r>
              <a:rPr sz="1100" spc="13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c</a:t>
            </a:r>
            <a:r>
              <a:rPr sz="1100" spc="6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i</a:t>
            </a:r>
            <a:r>
              <a:rPr sz="1100" spc="22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m</a:t>
            </a:r>
            <a:r>
              <a:rPr sz="1100" spc="15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en</a:t>
            </a:r>
            <a:r>
              <a:rPr sz="1100" spc="8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/</a:t>
            </a:r>
            <a:r>
              <a:rPr sz="1100" spc="22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m</a:t>
            </a:r>
            <a:r>
              <a:rPr sz="1100" spc="15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on</a:t>
            </a:r>
            <a:r>
              <a:rPr sz="1100" spc="8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r>
              <a:rPr sz="1100" spc="13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s</a:t>
            </a:r>
            <a:r>
              <a:rPr sz="1100" spc="15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e</a:t>
            </a:r>
            <a:r>
              <a:rPr sz="1100" spc="35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r</a:t>
            </a:r>
            <a:r>
              <a:rPr sz="1100" spc="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rat</a:t>
            </a:r>
            <a:endParaRPr lang="x-none" altLang="x-none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77481" y="1284452"/>
            <a:ext cx="2309037" cy="337065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397897" y="1284452"/>
            <a:ext cx="2309037" cy="3370656"/>
          </a:xfrm>
          <a:prstGeom prst="rect">
            <a:avLst/>
          </a:prstGeom>
        </p:spPr>
      </p:pic>
      <p:sp>
        <p:nvSpPr>
          <p:cNvPr id="12" name="textbox 12"/>
          <p:cNvSpPr/>
          <p:nvPr/>
        </p:nvSpPr>
        <p:spPr>
          <a:xfrm>
            <a:off x="904378" y="1447139"/>
            <a:ext cx="2082140" cy="14001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3369"/>
              </a:lnSpc>
              <a:tabLst/>
            </a:pPr>
            <a:endParaRPr lang="x-none" altLang="x-none" sz="100" dirty="0"/>
          </a:p>
          <a:p>
            <a:pPr indent="710192" algn="l" rtl="0" eaLnBrk="0">
              <a:lnSpc>
                <a:spcPct val="90000"/>
              </a:lnSpc>
              <a:tabLst/>
            </a:pPr>
            <a:r>
              <a:rPr sz="4100" spc="-190" dirty="0" smtClean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1</a:t>
            </a:r>
            <a:endParaRPr lang="x-none" altLang="x-none" sz="4100" dirty="0"/>
          </a:p>
          <a:p>
            <a:pPr marL="12700" indent="151105" eaLnBrk="0">
              <a:spcBef>
                <a:spcPts val="3"/>
              </a:spcBef>
            </a:pPr>
            <a:r>
              <a:rPr lang="th-TH" sz="2800" spc="-10" dirty="0" smtClean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เชิงปริมาณ</a:t>
            </a:r>
            <a:r>
              <a:rPr lang="en-US" sz="2800" spc="-10" dirty="0" smtClean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</a:t>
            </a:r>
          </a:p>
          <a:p>
            <a:pPr marL="12700" indent="151105" eaLnBrk="0">
              <a:spcBef>
                <a:spcPts val="3"/>
              </a:spcBef>
            </a:pPr>
            <a:r>
              <a:rPr lang="en-US" sz="1400" spc="-10" dirty="0" smtClean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(</a:t>
            </a:r>
            <a:r>
              <a:rPr lang="en-US" sz="1400" spc="-1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Quantitative Research)</a:t>
            </a:r>
            <a:endParaRPr lang="th-TH" sz="1400" spc="-10" dirty="0" smtClean="0">
              <a:solidFill>
                <a:srgbClr val="CFECF9">
                  <a:alpha val="100000"/>
                </a:srgbClr>
              </a:solidFill>
              <a:latin typeface="Arial"/>
              <a:ea typeface="Arial"/>
              <a:cs typeface="Arial"/>
            </a:endParaRPr>
          </a:p>
          <a:p>
            <a:pPr marL="12700" indent="151105" algn="l" rtl="0" eaLnBrk="0">
              <a:lnSpc>
                <a:spcPct val="122000"/>
              </a:lnSpc>
              <a:spcBef>
                <a:spcPts val="3"/>
              </a:spcBef>
              <a:tabLst/>
            </a:pPr>
            <a:endParaRPr lang="x-none" altLang="x-none" sz="4000" dirty="0"/>
          </a:p>
        </p:txBody>
      </p:sp>
      <p:sp>
        <p:nvSpPr>
          <p:cNvPr id="13" name="textbox 13"/>
          <p:cNvSpPr/>
          <p:nvPr/>
        </p:nvSpPr>
        <p:spPr>
          <a:xfrm>
            <a:off x="3070844" y="1284451"/>
            <a:ext cx="2963141" cy="13938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317"/>
              </a:lnSpc>
              <a:tabLst/>
            </a:pPr>
            <a:endParaRPr lang="x-none" altLang="x-none" sz="100" dirty="0"/>
          </a:p>
          <a:p>
            <a:pPr indent="682886" algn="l" rtl="0" eaLnBrk="0">
              <a:tabLst/>
            </a:pPr>
            <a:r>
              <a:rPr lang="th-TH" sz="4400" spc="-210" dirty="0" smtClean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</a:t>
            </a:r>
            <a:r>
              <a:rPr sz="4400" spc="-210" dirty="0" smtClean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2</a:t>
            </a:r>
            <a:endParaRPr lang="th-TH" sz="2800" spc="-40" dirty="0">
              <a:solidFill>
                <a:srgbClr val="CFECF9">
                  <a:alpha val="100000"/>
                </a:srgbClr>
              </a:solidFill>
              <a:latin typeface="Arial"/>
              <a:ea typeface="Arial"/>
              <a:cs typeface="Arial"/>
            </a:endParaRPr>
          </a:p>
          <a:p>
            <a:pPr indent="613970" eaLnBrk="0">
              <a:spcBef>
                <a:spcPts val="337"/>
              </a:spcBef>
            </a:pPr>
            <a:r>
              <a:rPr lang="th-TH" sz="2800" spc="-40" dirty="0" smtClean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เชิงคุณภาพ</a:t>
            </a:r>
            <a:r>
              <a:rPr lang="en-US" sz="2800" spc="-40" dirty="0" smtClean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</a:t>
            </a:r>
          </a:p>
          <a:p>
            <a:pPr indent="613970" eaLnBrk="0">
              <a:lnSpc>
                <a:spcPts val="1567"/>
              </a:lnSpc>
              <a:spcBef>
                <a:spcPts val="337"/>
              </a:spcBef>
            </a:pPr>
            <a:r>
              <a:rPr lang="en-US" sz="1600" spc="-40" dirty="0" smtClean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(</a:t>
            </a:r>
            <a:r>
              <a:rPr lang="en-US" sz="1600" spc="-40" dirty="0" err="1" smtClean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Wualitative</a:t>
            </a:r>
            <a:r>
              <a:rPr lang="en-US" sz="1600" spc="-40" dirty="0" smtClean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600" spc="-4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Research)</a:t>
            </a:r>
            <a:endParaRPr lang="x-none" altLang="x-none" sz="1600" dirty="0"/>
          </a:p>
        </p:txBody>
      </p:sp>
      <p:sp>
        <p:nvSpPr>
          <p:cNvPr id="14" name="textbox 14"/>
          <p:cNvSpPr/>
          <p:nvPr/>
        </p:nvSpPr>
        <p:spPr>
          <a:xfrm>
            <a:off x="904378" y="3193153"/>
            <a:ext cx="1828800" cy="139318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528"/>
              </a:lnSpc>
              <a:tabLst/>
            </a:pPr>
            <a:endParaRPr lang="x-none" altLang="x-none" sz="100" dirty="0"/>
          </a:p>
          <a:p>
            <a:pPr marL="12700" indent="135726" algn="ctr" eaLnBrk="0">
              <a:lnSpc>
                <a:spcPct val="130000"/>
              </a:lnSpc>
              <a:spcBef>
                <a:spcPts val="3"/>
              </a:spcBef>
            </a:pPr>
            <a:r>
              <a:rPr lang="th-TH" sz="1600" spc="-10" dirty="0" smtClean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จาก</a:t>
            </a:r>
            <a:r>
              <a:rPr lang="th-TH" sz="1600" spc="-1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การใช้ข้อมูลทางคณิตศาสตร์และสถิติ</a:t>
            </a:r>
            <a:endParaRPr lang="x-none" altLang="x-none" sz="2400" dirty="0"/>
          </a:p>
        </p:txBody>
      </p:sp>
      <p:sp>
        <p:nvSpPr>
          <p:cNvPr id="15" name="textbox 15"/>
          <p:cNvSpPr/>
          <p:nvPr/>
        </p:nvSpPr>
        <p:spPr>
          <a:xfrm>
            <a:off x="3662513" y="3169403"/>
            <a:ext cx="1828800" cy="139318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4000"/>
              </a:lnSpc>
              <a:tabLst/>
            </a:pPr>
            <a:endParaRPr lang="x-none" altLang="x-none" sz="100" dirty="0"/>
          </a:p>
          <a:p>
            <a:pPr marL="12700" indent="361315" algn="thaiDist" eaLnBrk="0">
              <a:lnSpc>
                <a:spcPct val="120000"/>
              </a:lnSpc>
              <a:spcBef>
                <a:spcPts val="6"/>
              </a:spcBef>
            </a:pPr>
            <a:r>
              <a:rPr lang="th-TH" sz="1400" spc="-20" dirty="0" smtClean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ใช้</a:t>
            </a:r>
            <a:r>
              <a:rPr lang="th-TH" sz="1400" spc="-2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ข้อมูล</a:t>
            </a:r>
            <a:r>
              <a:rPr lang="th-TH" sz="1400" spc="-20" dirty="0" smtClean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เชิงคุณลักษณะ </a:t>
            </a:r>
            <a:r>
              <a:rPr lang="th-TH" sz="1400" spc="-2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โดยการเก็บข้อมูลทำได้โดย การสังเกต, สัมภาษณ์, บันทึก เป็นต้น</a:t>
            </a:r>
            <a:endParaRPr lang="x-none" altLang="x-none" sz="2000" dirty="0"/>
          </a:p>
        </p:txBody>
      </p:sp>
      <p:sp>
        <p:nvSpPr>
          <p:cNvPr id="16" name="textbox 16"/>
          <p:cNvSpPr/>
          <p:nvPr/>
        </p:nvSpPr>
        <p:spPr>
          <a:xfrm>
            <a:off x="1708625" y="611710"/>
            <a:ext cx="3782687" cy="3670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675"/>
              </a:lnSpc>
              <a:tabLst/>
            </a:pPr>
            <a:endParaRPr lang="x-none" altLang="x-none" sz="100" dirty="0"/>
          </a:p>
          <a:p>
            <a:pPr indent="12700" algn="l" rtl="0" eaLnBrk="0">
              <a:lnSpc>
                <a:spcPct val="93000"/>
              </a:lnSpc>
              <a:tabLst/>
            </a:pPr>
            <a:r>
              <a:rPr lang="th-TH" sz="2800" b="1" spc="-50" dirty="0" smtClean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ลักณะของข้อมูลการวิจัย</a:t>
            </a:r>
            <a:endParaRPr lang="x-none" altLang="x-none" sz="2800" b="1" dirty="0"/>
          </a:p>
        </p:txBody>
      </p:sp>
      <p:sp>
        <p:nvSpPr>
          <p:cNvPr id="2" name="Down Arrow 1"/>
          <p:cNvSpPr/>
          <p:nvPr/>
        </p:nvSpPr>
        <p:spPr>
          <a:xfrm>
            <a:off x="1700365" y="2894158"/>
            <a:ext cx="236823" cy="238161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Down Arrow 16"/>
          <p:cNvSpPr/>
          <p:nvPr/>
        </p:nvSpPr>
        <p:spPr>
          <a:xfrm>
            <a:off x="4434002" y="2891391"/>
            <a:ext cx="236823" cy="238161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9144000" cy="5143500"/>
          </a:xfrm>
          <a:prstGeom prst="rect">
            <a:avLst/>
          </a:prstGeom>
        </p:spPr>
      </p:pic>
      <p:sp>
        <p:nvSpPr>
          <p:cNvPr id="18" name="textbox 18"/>
          <p:cNvSpPr/>
          <p:nvPr/>
        </p:nvSpPr>
        <p:spPr>
          <a:xfrm>
            <a:off x="1868798" y="654703"/>
            <a:ext cx="4931409" cy="7228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lang="x-none" altLang="x-none" sz="800" b="1" dirty="0"/>
          </a:p>
          <a:p>
            <a:pPr indent="149174" algn="l" rtl="0" eaLnBrk="0">
              <a:lnSpc>
                <a:spcPts val="2232"/>
              </a:lnSpc>
              <a:tabLst/>
            </a:pPr>
            <a:r>
              <a:rPr lang="th-TH" sz="4000" b="1" spc="100" dirty="0" smtClean="0">
                <a:solidFill>
                  <a:srgbClr val="CFECF9">
                    <a:alpha val="10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rPr>
              <a:t>การวิจัยทางดนตรี</a:t>
            </a:r>
            <a:endParaRPr lang="x-none" altLang="x-none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0"/>
            <a:ext cx="1780032" cy="2075688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363967" y="3069336"/>
            <a:ext cx="1780032" cy="207416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72249" y="4120599"/>
            <a:ext cx="221556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ประวัติศาสตร์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61976" y="1467155"/>
            <a:ext cx="221556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การศึกษา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96416" y="2819475"/>
            <a:ext cx="221556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สร้างสรรค์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8" name="Picture 4" descr="ประวัติดนตรีสากล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68" y="2276630"/>
            <a:ext cx="1842498" cy="18424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ดนตรีบำบัดผู้ป่วยอัลไซเมอร์ | Bangko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671" y="2181096"/>
            <a:ext cx="2162175" cy="21145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เส้นทางสู่อาชีพ &quot;นักดนตรี&quot; ในยุคดิจิทัล กระแสอินดี้ที่ใครๆ ก็เป็นศิลปินได้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874" y="1409787"/>
            <a:ext cx="2526196" cy="14209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9144000" cy="5143500"/>
          </a:xfrm>
          <a:prstGeom prst="rect">
            <a:avLst/>
          </a:prstGeom>
        </p:spPr>
      </p:pic>
      <p:sp>
        <p:nvSpPr>
          <p:cNvPr id="22" name="textbox 22"/>
          <p:cNvSpPr/>
          <p:nvPr/>
        </p:nvSpPr>
        <p:spPr>
          <a:xfrm>
            <a:off x="5176080" y="2863962"/>
            <a:ext cx="3686175" cy="20262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3240"/>
              </a:lnSpc>
              <a:tabLst/>
            </a:pPr>
            <a:endParaRPr lang="x-none" altLang="x-none" sz="100" dirty="0"/>
          </a:p>
        </p:txBody>
      </p:sp>
      <p:sp>
        <p:nvSpPr>
          <p:cNvPr id="4" name="Rectangle 3"/>
          <p:cNvSpPr/>
          <p:nvPr/>
        </p:nvSpPr>
        <p:spPr>
          <a:xfrm>
            <a:off x="2477303" y="668746"/>
            <a:ext cx="356407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ประวัติศาสตร์ดนตรี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AutoShape 2" descr="ประวัติดนตรีตะวันตก(History of Western Music) - Mr.Jirawat's classroom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3" name="AutoShape 4" descr="ประวัติดนตรีตะวันตก(History of Western Music) - Mr.Jirawat's classroom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340" y="2123684"/>
            <a:ext cx="5304657" cy="3264404"/>
          </a:xfrm>
          <a:prstGeom prst="rect">
            <a:avLst/>
          </a:prstGeom>
        </p:spPr>
      </p:pic>
      <p:pic>
        <p:nvPicPr>
          <p:cNvPr id="4101" name="Picture 5" descr="C:\Users\DELL\Downloads\download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152" y="1890186"/>
            <a:ext cx="2752725" cy="1657350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Gorilla Drummer&quot; Sticker for Sale by Bendthetrend | Redbubbl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7" t="7676" r="8657" b="5214"/>
          <a:stretch/>
        </p:blipFill>
        <p:spPr bwMode="auto">
          <a:xfrm>
            <a:off x="1947554" y="2601058"/>
            <a:ext cx="1386956" cy="1520759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โมสาร์ท เอฟเฟกต์&quot; เรื่องจริงหรือแค่อิงวิจัย | ครูบ้านนอกดอทคอม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755" y="461959"/>
            <a:ext cx="2476500" cy="18478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9144000" cy="5143500"/>
          </a:xfrm>
          <a:prstGeom prst="rect">
            <a:avLst/>
          </a:prstGeom>
        </p:spPr>
      </p:pic>
      <p:sp>
        <p:nvSpPr>
          <p:cNvPr id="24" name="textbox 24"/>
          <p:cNvSpPr/>
          <p:nvPr/>
        </p:nvSpPr>
        <p:spPr>
          <a:xfrm>
            <a:off x="1276245" y="1388558"/>
            <a:ext cx="3604259" cy="207898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4000"/>
              </a:lnSpc>
              <a:tabLst/>
            </a:pPr>
            <a:endParaRPr lang="x-none" altLang="x-none" sz="100" dirty="0"/>
          </a:p>
          <a:p>
            <a:pPr indent="1290605" algn="l" rtl="0" eaLnBrk="0">
              <a:lnSpc>
                <a:spcPct val="84000"/>
              </a:lnSpc>
              <a:spcBef>
                <a:spcPts val="1"/>
              </a:spcBef>
              <a:tabLst/>
            </a:pPr>
            <a:r>
              <a:rPr sz="9900" spc="-48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0</a:t>
            </a:r>
            <a:r>
              <a:rPr sz="9900" spc="-475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1</a:t>
            </a:r>
            <a:endParaRPr lang="x-none" altLang="x-none" sz="9900" dirty="0"/>
          </a:p>
          <a:p>
            <a:pPr marL="12700" indent="48201" algn="l" rtl="0" eaLnBrk="0">
              <a:lnSpc>
                <a:spcPct val="136000"/>
              </a:lnSpc>
              <a:spcBef>
                <a:spcPts val="275"/>
              </a:spcBef>
              <a:tabLst/>
            </a:pPr>
            <a:r>
              <a:rPr sz="2400" spc="-4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PR</a:t>
            </a:r>
            <a:r>
              <a:rPr sz="2400" spc="-5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O</a:t>
            </a:r>
            <a:r>
              <a:rPr sz="2400" spc="-4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BLE</a:t>
            </a:r>
            <a:r>
              <a:rPr sz="2400" spc="-5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M</a:t>
            </a:r>
            <a:r>
              <a:rPr sz="2400" spc="-545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spc="-4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VS</a:t>
            </a:r>
            <a:r>
              <a:rPr sz="2400" spc="-2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r>
              <a:rPr sz="2400" spc="-545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spc="-4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S</a:t>
            </a:r>
            <a:r>
              <a:rPr sz="2400" spc="-5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O</a:t>
            </a:r>
            <a:r>
              <a:rPr sz="2400" spc="-4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LUT</a:t>
            </a:r>
            <a:r>
              <a:rPr sz="2400" spc="-2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I</a:t>
            </a:r>
            <a:r>
              <a:rPr sz="2400" spc="-4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O</a:t>
            </a:r>
            <a:r>
              <a:rPr sz="2400" spc="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N </a:t>
            </a:r>
            <a:r>
              <a:rPr sz="1200" spc="10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H</a:t>
            </a:r>
            <a:r>
              <a:rPr sz="1200" spc="8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e</a:t>
            </a:r>
            <a:r>
              <a:rPr sz="1200" spc="5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r</a:t>
            </a:r>
            <a:r>
              <a:rPr sz="12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e</a:t>
            </a:r>
            <a:r>
              <a:rPr sz="1200" spc="5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2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you</a:t>
            </a:r>
            <a:r>
              <a:rPr sz="1200" spc="5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2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cou</a:t>
            </a:r>
            <a:r>
              <a:rPr sz="1200" spc="3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l</a:t>
            </a:r>
            <a:r>
              <a:rPr sz="12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d</a:t>
            </a:r>
            <a:r>
              <a:rPr sz="1200" spc="5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2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desc</a:t>
            </a:r>
            <a:r>
              <a:rPr sz="1200" spc="5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r</a:t>
            </a:r>
            <a:r>
              <a:rPr sz="1200" spc="3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i</a:t>
            </a:r>
            <a:r>
              <a:rPr sz="12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be</a:t>
            </a:r>
            <a:r>
              <a:rPr sz="1200" spc="5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200" spc="4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r>
              <a:rPr sz="12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he</a:t>
            </a:r>
            <a:r>
              <a:rPr sz="1200" spc="5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200" spc="4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r>
              <a:rPr sz="12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op</a:t>
            </a:r>
            <a:r>
              <a:rPr sz="1200" spc="3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i</a:t>
            </a:r>
            <a:r>
              <a:rPr sz="12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c</a:t>
            </a:r>
            <a:r>
              <a:rPr sz="1200" spc="5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2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o</a:t>
            </a:r>
            <a:r>
              <a:rPr sz="1200" spc="4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f</a:t>
            </a:r>
            <a:r>
              <a:rPr sz="1200" spc="5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200" spc="4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r>
              <a:rPr sz="12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he</a:t>
            </a:r>
            <a:r>
              <a:rPr sz="1200" spc="5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2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sec</a:t>
            </a:r>
            <a:r>
              <a:rPr sz="1200" spc="4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r>
              <a:rPr sz="1200" spc="3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i</a:t>
            </a:r>
            <a:r>
              <a:rPr sz="12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on</a:t>
            </a:r>
            <a:endParaRPr lang="x-none" altLang="x-none" sz="1200" dirty="0"/>
          </a:p>
        </p:txBody>
      </p:sp>
      <p:sp>
        <p:nvSpPr>
          <p:cNvPr id="4" name="Rectangle 3"/>
          <p:cNvSpPr/>
          <p:nvPr/>
        </p:nvSpPr>
        <p:spPr>
          <a:xfrm>
            <a:off x="3761090" y="440492"/>
            <a:ext cx="221556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การศึกษา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4" name="Picture 2" descr="Yamaha Music Thailand - ดนตรีกับการพัฒนาศักยภาพของมนุษย์  ดนตรีมีส่วนในการพัฒนาทางด้านร่างกาย จิตใจ อารมณ์ สังคม  ช่วยให้การประสานงานของระบบต่างๆ ในร่างกาย  ความสามารถทางการเห็นและการได้ยินดีขึ้น นอกจากนี้ยังมีส่วนเสริมสร้างสมาธิ  ความจำ เชาว์ปัญญา ความคิด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09" y="445877"/>
            <a:ext cx="2143125" cy="21431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Yamaha Music Thailand - &quot;ดนตรีเพื่อสุขภาพ&quot;  นักวิทยาศาสตร์พบว่าเสียงดนตรีจะกระตุ้นการทำงานของระบบประสาทอัตโนมัติ  ทำให้เกิดการเปลี่ยนแปลงทางร่างกายในเรื่อง อัตราการหายใจ การเต้นของหัวใจ  ความดันโลหิต การตอบสนองทางม่านตา ความตึงตัวของกล้ามเนื้อ ส่วนผลทาง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320" y="2395984"/>
            <a:ext cx="2143125" cy="21431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ฟื้นฟูความมีชีวิตชีวาของผู้สูงอายุด้วยดนตรีบำบัด (สศส.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634" y="1517439"/>
            <a:ext cx="3212884" cy="22712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9144000" cy="5143500"/>
          </a:xfrm>
          <a:prstGeom prst="rect">
            <a:avLst/>
          </a:prstGeom>
        </p:spPr>
      </p:pic>
      <p:sp>
        <p:nvSpPr>
          <p:cNvPr id="26" name="textbox 26"/>
          <p:cNvSpPr/>
          <p:nvPr/>
        </p:nvSpPr>
        <p:spPr>
          <a:xfrm>
            <a:off x="2779447" y="1388558"/>
            <a:ext cx="3604259" cy="207898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4000"/>
              </a:lnSpc>
              <a:tabLst/>
            </a:pPr>
            <a:endParaRPr lang="x-none" altLang="x-none" sz="100" dirty="0"/>
          </a:p>
          <a:p>
            <a:pPr indent="1290604" algn="l" rtl="0" eaLnBrk="0">
              <a:lnSpc>
                <a:spcPct val="84000"/>
              </a:lnSpc>
              <a:spcBef>
                <a:spcPts val="1"/>
              </a:spcBef>
              <a:tabLst/>
            </a:pPr>
            <a:r>
              <a:rPr sz="9900" spc="-48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0</a:t>
            </a:r>
            <a:r>
              <a:rPr sz="9900" spc="-475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1</a:t>
            </a:r>
            <a:endParaRPr lang="x-none" altLang="x-none" sz="9900" dirty="0"/>
          </a:p>
          <a:p>
            <a:pPr marL="12700" indent="48201" algn="l" rtl="0" eaLnBrk="0">
              <a:lnSpc>
                <a:spcPct val="136000"/>
              </a:lnSpc>
              <a:spcBef>
                <a:spcPts val="275"/>
              </a:spcBef>
              <a:tabLst/>
            </a:pPr>
            <a:r>
              <a:rPr sz="2400" spc="-4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PR</a:t>
            </a:r>
            <a:r>
              <a:rPr sz="2400" spc="-5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O</a:t>
            </a:r>
            <a:r>
              <a:rPr sz="2400" spc="-4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BLE</a:t>
            </a:r>
            <a:r>
              <a:rPr sz="2400" spc="-5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M</a:t>
            </a:r>
            <a:r>
              <a:rPr sz="2400" spc="-545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spc="-4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VS</a:t>
            </a:r>
            <a:r>
              <a:rPr sz="2400" spc="-2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r>
              <a:rPr sz="2400" spc="-545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spc="-4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S</a:t>
            </a:r>
            <a:r>
              <a:rPr sz="2400" spc="-5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O</a:t>
            </a:r>
            <a:r>
              <a:rPr sz="2400" spc="-4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LUT</a:t>
            </a:r>
            <a:r>
              <a:rPr sz="2400" spc="-2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I</a:t>
            </a:r>
            <a:r>
              <a:rPr sz="2400" spc="-4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O</a:t>
            </a:r>
            <a:r>
              <a:rPr sz="2400" spc="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N </a:t>
            </a:r>
            <a:r>
              <a:rPr sz="1200" spc="10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H</a:t>
            </a:r>
            <a:r>
              <a:rPr sz="1200" spc="8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e</a:t>
            </a:r>
            <a:r>
              <a:rPr sz="1200" spc="5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r</a:t>
            </a:r>
            <a:r>
              <a:rPr sz="12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e</a:t>
            </a:r>
            <a:r>
              <a:rPr sz="1200" spc="5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2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you</a:t>
            </a:r>
            <a:r>
              <a:rPr sz="1200" spc="5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2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cou</a:t>
            </a:r>
            <a:r>
              <a:rPr sz="1200" spc="3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l</a:t>
            </a:r>
            <a:r>
              <a:rPr sz="12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d</a:t>
            </a:r>
            <a:r>
              <a:rPr sz="1200" spc="5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2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desc</a:t>
            </a:r>
            <a:r>
              <a:rPr sz="1200" spc="5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r</a:t>
            </a:r>
            <a:r>
              <a:rPr sz="1200" spc="3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i</a:t>
            </a:r>
            <a:r>
              <a:rPr sz="12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be</a:t>
            </a:r>
            <a:r>
              <a:rPr sz="1200" spc="5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200" spc="4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r>
              <a:rPr sz="12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he</a:t>
            </a:r>
            <a:r>
              <a:rPr sz="1200" spc="5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200" spc="4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r>
              <a:rPr sz="12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op</a:t>
            </a:r>
            <a:r>
              <a:rPr sz="1200" spc="3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i</a:t>
            </a:r>
            <a:r>
              <a:rPr sz="12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c</a:t>
            </a:r>
            <a:r>
              <a:rPr sz="1200" spc="5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2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o</a:t>
            </a:r>
            <a:r>
              <a:rPr sz="1200" spc="4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f</a:t>
            </a:r>
            <a:r>
              <a:rPr sz="1200" spc="5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200" spc="4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r>
              <a:rPr sz="12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he</a:t>
            </a:r>
            <a:r>
              <a:rPr sz="1200" spc="5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2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sec</a:t>
            </a:r>
            <a:r>
              <a:rPr sz="1200" spc="4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r>
              <a:rPr sz="1200" spc="3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i</a:t>
            </a:r>
            <a:r>
              <a:rPr sz="1200" spc="70" dirty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on</a:t>
            </a:r>
            <a:endParaRPr lang="x-none" altLang="x-none" sz="1200" dirty="0"/>
          </a:p>
        </p:txBody>
      </p:sp>
      <p:pic>
        <p:nvPicPr>
          <p:cNvPr id="2050" name="Picture 2" descr="มาร่วมสร้างสรรค์ปรากฏการณ์ใหม่ๆ ทางดนตรีกันเถอะ - Yamaha - Thaila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933" y="1554811"/>
            <a:ext cx="4887161" cy="29865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721" y="250161"/>
            <a:ext cx="409698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การสร้างสรรค์ผลงาน</a:t>
            </a:r>
          </a:p>
          <a:p>
            <a:pPr algn="ctr"/>
            <a:r>
              <a:rPr lang="th-TH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th-TH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</a:t>
            </a:r>
            <a:r>
              <a:rPr lang="th-TH" sz="4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ทางดนตรี</a:t>
            </a:r>
            <a:endParaRPr lang="en-US" sz="40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9144000" cy="5143500"/>
          </a:xfrm>
          <a:prstGeom prst="rect">
            <a:avLst/>
          </a:prstGeom>
        </p:spPr>
      </p:pic>
      <p:sp>
        <p:nvSpPr>
          <p:cNvPr id="28" name="textbox 28"/>
          <p:cNvSpPr/>
          <p:nvPr/>
        </p:nvSpPr>
        <p:spPr>
          <a:xfrm>
            <a:off x="2315688" y="1004424"/>
            <a:ext cx="4227616" cy="132461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ctr" rtl="0" eaLnBrk="0">
              <a:lnSpc>
                <a:spcPct val="96402"/>
              </a:lnSpc>
              <a:tabLst/>
            </a:pPr>
            <a:endParaRPr lang="x-none" altLang="x-none" sz="100" dirty="0"/>
          </a:p>
          <a:p>
            <a:pPr indent="13503" algn="ctr" rtl="0" eaLnBrk="0">
              <a:lnSpc>
                <a:spcPct val="80000"/>
              </a:lnSpc>
              <a:tabLst/>
            </a:pPr>
            <a:r>
              <a:rPr lang="th-TH" sz="6000" spc="-460" dirty="0" smtClean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วิจัย 5 บท</a:t>
            </a:r>
            <a:endParaRPr lang="x-none" altLang="x-non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9144000" cy="5143500"/>
          </a:xfrm>
          <a:prstGeom prst="rect">
            <a:avLst/>
          </a:prstGeom>
        </p:spPr>
      </p:pic>
      <p:sp>
        <p:nvSpPr>
          <p:cNvPr id="30" name="textbox 30"/>
          <p:cNvSpPr/>
          <p:nvPr/>
        </p:nvSpPr>
        <p:spPr>
          <a:xfrm>
            <a:off x="4783088" y="1397724"/>
            <a:ext cx="3957151" cy="15049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801"/>
              </a:lnSpc>
              <a:tabLst/>
            </a:pPr>
            <a:r>
              <a:rPr lang="th-TH" altLang="x-non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ความเป็นมาและความสำคัญของปัญหา</a:t>
            </a:r>
          </a:p>
          <a:p>
            <a:pPr algn="l" rtl="0" eaLnBrk="0">
              <a:lnSpc>
                <a:spcPct val="83801"/>
              </a:lnSpc>
              <a:tabLst/>
            </a:pPr>
            <a:r>
              <a:rPr lang="th-TH" altLang="x-non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วัตถุประสงค์ของการวิจัย</a:t>
            </a:r>
          </a:p>
          <a:p>
            <a:pPr algn="l" rtl="0" eaLnBrk="0">
              <a:lnSpc>
                <a:spcPct val="83801"/>
              </a:lnSpc>
              <a:tabLst/>
            </a:pPr>
            <a:r>
              <a:rPr lang="th-TH" altLang="x-non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ขอบเขตการวิจัย</a:t>
            </a:r>
          </a:p>
          <a:p>
            <a:pPr algn="l" rtl="0" eaLnBrk="0">
              <a:lnSpc>
                <a:spcPct val="83801"/>
              </a:lnSpc>
              <a:tabLst/>
            </a:pPr>
            <a:r>
              <a:rPr lang="th-TH" altLang="x-non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วิธีการดำเนินการวิจัย</a:t>
            </a:r>
          </a:p>
          <a:p>
            <a:pPr algn="l" rtl="0" eaLnBrk="0">
              <a:lnSpc>
                <a:spcPct val="83801"/>
              </a:lnSpc>
              <a:tabLst/>
            </a:pPr>
            <a:r>
              <a:rPr lang="th-TH" altLang="x-non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ประโยชน์ที่คาดว่าจะได้รับ</a:t>
            </a:r>
          </a:p>
          <a:p>
            <a:pPr algn="l" rtl="0" eaLnBrk="0">
              <a:lnSpc>
                <a:spcPct val="83801"/>
              </a:lnSpc>
              <a:tabLst/>
            </a:pPr>
            <a:r>
              <a:rPr lang="th-TH" altLang="x-non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นิยามศัพท์เฉพาะ</a:t>
            </a:r>
          </a:p>
          <a:p>
            <a:pPr algn="l" rtl="0" eaLnBrk="0">
              <a:lnSpc>
                <a:spcPct val="83801"/>
              </a:lnSpc>
              <a:tabLst/>
            </a:pPr>
            <a:endParaRPr lang="x-none" altLang="x-none" sz="1100" dirty="0"/>
          </a:p>
        </p:txBody>
      </p:sp>
      <p:pic>
        <p:nvPicPr>
          <p:cNvPr id="31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941576" y="0"/>
            <a:ext cx="1341120" cy="93268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937503" y="4236720"/>
            <a:ext cx="1341120" cy="906780"/>
          </a:xfrm>
          <a:prstGeom prst="rect">
            <a:avLst/>
          </a:prstGeom>
        </p:spPr>
      </p:pic>
      <p:sp>
        <p:nvSpPr>
          <p:cNvPr id="33" name="textbox 33"/>
          <p:cNvSpPr/>
          <p:nvPr/>
        </p:nvSpPr>
        <p:spPr>
          <a:xfrm>
            <a:off x="1941576" y="1865186"/>
            <a:ext cx="2241550" cy="3854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4906"/>
              </a:lnSpc>
              <a:tabLst/>
            </a:pPr>
            <a:endParaRPr lang="x-none" altLang="x-none" sz="100" dirty="0"/>
          </a:p>
          <a:p>
            <a:pPr indent="12700" algn="ctr" rtl="0" eaLnBrk="0">
              <a:lnSpc>
                <a:spcPct val="94000"/>
              </a:lnSpc>
              <a:tabLst/>
            </a:pPr>
            <a:r>
              <a:rPr lang="th-TH" sz="4400" spc="-70" dirty="0" smtClean="0">
                <a:solidFill>
                  <a:srgbClr val="CFECF9">
                    <a:alpha val="100000"/>
                  </a:srgbClr>
                </a:solidFill>
                <a:latin typeface="Arial"/>
                <a:ea typeface="Arial"/>
                <a:cs typeface="Arial"/>
              </a:rPr>
              <a:t>บทที่ 1 </a:t>
            </a:r>
          </a:p>
          <a:p>
            <a:pPr indent="12700" algn="ctr" rtl="0" eaLnBrk="0">
              <a:lnSpc>
                <a:spcPct val="94000"/>
              </a:lnSpc>
              <a:tabLst/>
            </a:pPr>
            <a:r>
              <a:rPr lang="th-TH" altLang="x-none" sz="4400" spc="-70" dirty="0" smtClean="0">
                <a:solidFill>
                  <a:srgbClr val="CFECF9">
                    <a:alpha val="100000"/>
                  </a:srgbClr>
                </a:solidFill>
                <a:latin typeface="Arial"/>
              </a:rPr>
              <a:t>บทนำ</a:t>
            </a:r>
            <a:endParaRPr lang="x-none" altLang="x-none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500</Words>
  <Application>Microsoft Office PowerPoint</Application>
  <PresentationFormat>On-screen Show (16:9)</PresentationFormat>
  <Paragraphs>174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15</cp:revision>
  <dcterms:modified xsi:type="dcterms:W3CDTF">2023-05-19T10:04:42Z</dcterms:modified>
</cp:coreProperties>
</file>