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5" r:id="rId1"/>
  </p:sldMasterIdLst>
  <p:sldIdLst>
    <p:sldId id="267" r:id="rId2"/>
    <p:sldId id="317" r:id="rId3"/>
    <p:sldId id="328" r:id="rId4"/>
    <p:sldId id="361" r:id="rId5"/>
    <p:sldId id="339" r:id="rId6"/>
    <p:sldId id="337" r:id="rId7"/>
    <p:sldId id="338" r:id="rId8"/>
    <p:sldId id="340" r:id="rId9"/>
    <p:sldId id="341" r:id="rId10"/>
    <p:sldId id="342" r:id="rId11"/>
    <p:sldId id="343" r:id="rId12"/>
    <p:sldId id="344" r:id="rId13"/>
    <p:sldId id="345" r:id="rId14"/>
    <p:sldId id="346" r:id="rId15"/>
    <p:sldId id="370" r:id="rId16"/>
    <p:sldId id="348" r:id="rId17"/>
    <p:sldId id="350" r:id="rId18"/>
    <p:sldId id="351" r:id="rId19"/>
    <p:sldId id="352" r:id="rId20"/>
    <p:sldId id="353" r:id="rId21"/>
    <p:sldId id="331" r:id="rId22"/>
    <p:sldId id="354" r:id="rId23"/>
    <p:sldId id="355" r:id="rId24"/>
    <p:sldId id="356" r:id="rId25"/>
    <p:sldId id="357" r:id="rId26"/>
    <p:sldId id="358" r:id="rId27"/>
    <p:sldId id="359" r:id="rId28"/>
    <p:sldId id="336" r:id="rId29"/>
    <p:sldId id="362" r:id="rId30"/>
    <p:sldId id="363" r:id="rId31"/>
    <p:sldId id="364" r:id="rId32"/>
    <p:sldId id="365" r:id="rId33"/>
    <p:sldId id="369" r:id="rId34"/>
    <p:sldId id="319" r:id="rId35"/>
    <p:sldId id="320" r:id="rId36"/>
    <p:sldId id="305" r:id="rId37"/>
    <p:sldId id="304" r:id="rId38"/>
    <p:sldId id="303" r:id="rId39"/>
    <p:sldId id="301" r:id="rId40"/>
    <p:sldId id="298" r:id="rId41"/>
    <p:sldId id="297" r:id="rId42"/>
    <p:sldId id="273" r:id="rId43"/>
    <p:sldId id="272" r:id="rId44"/>
    <p:sldId id="274" r:id="rId45"/>
    <p:sldId id="302" r:id="rId46"/>
    <p:sldId id="295" r:id="rId47"/>
    <p:sldId id="294" r:id="rId48"/>
    <p:sldId id="288" r:id="rId49"/>
    <p:sldId id="284" r:id="rId50"/>
    <p:sldId id="286" r:id="rId51"/>
    <p:sldId id="282" r:id="rId52"/>
    <p:sldId id="281" r:id="rId53"/>
    <p:sldId id="279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24" autoAdjust="0"/>
    <p:restoredTop sz="94674"/>
  </p:normalViewPr>
  <p:slideViewPr>
    <p:cSldViewPr>
      <p:cViewPr varScale="1">
        <p:scale>
          <a:sx n="102" d="100"/>
          <a:sy n="102" d="100"/>
        </p:scale>
        <p:origin x="1520" y="1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08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82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4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26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50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98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57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60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14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85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09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07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816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16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85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269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08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828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  <p:sldLayoutId id="214748387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เส้นสีขาว forming คลื่นบนพื้นหลังสีดำ">
            <a:extLst>
              <a:ext uri="{FF2B5EF4-FFF2-40B4-BE49-F238E27FC236}">
                <a16:creationId xmlns:a16="http://schemas.microsoft.com/office/drawing/2014/main" id="{74F19C78-B9F5-410D-A2DE-52699DFDDF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102" r="17898"/>
          <a:stretch/>
        </p:blipFill>
        <p:spPr>
          <a:xfrm>
            <a:off x="18" y="381000"/>
            <a:ext cx="914398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5943600"/>
          </a:xfrm>
        </p:spPr>
        <p:txBody>
          <a:bodyPr vert="horz" lIns="68580" tIns="34290" rIns="68580" bIns="34290" rtlCol="0" anchor="b"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6700" b="1" cap="all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PAI1102 D</a:t>
            </a:r>
            <a:r>
              <a:rPr lang="en-US" sz="6700" b="1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rawing2</a:t>
            </a:r>
            <a:br>
              <a:rPr lang="en-US" sz="6700" b="1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br>
              <a:rPr lang="th-TH" sz="6700" b="1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br>
              <a:rPr lang="en-US" sz="6700" b="1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4400" b="1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4400" b="1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/</a:t>
            </a:r>
            <a:r>
              <a:rPr lang="en-US" sz="4400" b="1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2565</a:t>
            </a:r>
            <a:br>
              <a:rPr lang="en-US" sz="4400" b="1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4400" b="1" dirty="0" err="1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asst.prof.dr</a:t>
            </a:r>
            <a:r>
              <a:rPr lang="en-US" sz="4400" b="1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en-US" sz="4400" b="1" dirty="0" err="1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pisit</a:t>
            </a:r>
            <a:r>
              <a:rPr lang="en-US" sz="4400" b="1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400" b="1" dirty="0" err="1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puntien</a:t>
            </a:r>
            <a:br>
              <a:rPr lang="en-US" sz="8000" b="1" cap="all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br>
              <a:rPr lang="en-US" sz="8000" b="1" cap="all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en-US" sz="8000" b="1" cap="all" dirty="0">
              <a:ln w="0"/>
              <a:solidFill>
                <a:srgbClr val="FFFFFF"/>
              </a:solidFill>
              <a:effectLst>
                <a:reflection blurRad="12700" stA="50000" endPos="50000" dist="5000" dir="5400000" sy="-100000" rotWithShape="0"/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89" y="0"/>
            <a:ext cx="7511473" cy="1312480"/>
          </a:xfrm>
        </p:spPr>
        <p:txBody>
          <a:bodyPr>
            <a:norm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Chauvet Cave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37,000 – 33,500 BC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5" y="1312480"/>
            <a:ext cx="8416050" cy="5351700"/>
          </a:xfrm>
        </p:spPr>
      </p:pic>
    </p:spTree>
    <p:extLst>
      <p:ext uri="{BB962C8B-B14F-4D97-AF65-F5344CB8AC3E}">
        <p14:creationId xmlns:p14="http://schemas.microsoft.com/office/powerpoint/2010/main" val="2621898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5" y="20877"/>
            <a:ext cx="7511473" cy="1312480"/>
          </a:xfrm>
        </p:spPr>
        <p:txBody>
          <a:bodyPr>
            <a:norm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Chauvet Cave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37,000 – 33,500 BC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63" y="1219200"/>
            <a:ext cx="7511473" cy="5408261"/>
          </a:xfrm>
        </p:spPr>
      </p:pic>
    </p:spTree>
    <p:extLst>
      <p:ext uri="{BB962C8B-B14F-4D97-AF65-F5344CB8AC3E}">
        <p14:creationId xmlns:p14="http://schemas.microsoft.com/office/powerpoint/2010/main" val="3839262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77" y="19833"/>
            <a:ext cx="7511473" cy="1312480"/>
          </a:xfrm>
        </p:spPr>
        <p:txBody>
          <a:bodyPr>
            <a:norm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Chauvet Cave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37,000 – 33,500 B.C.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83462"/>
            <a:ext cx="8628262" cy="3479138"/>
          </a:xfrm>
        </p:spPr>
      </p:pic>
    </p:spTree>
    <p:extLst>
      <p:ext uri="{BB962C8B-B14F-4D97-AF65-F5344CB8AC3E}">
        <p14:creationId xmlns:p14="http://schemas.microsoft.com/office/powerpoint/2010/main" val="1955005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11473" cy="1312480"/>
          </a:xfrm>
        </p:spPr>
        <p:txBody>
          <a:bodyPr>
            <a:norm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Chauvet Cave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37,000 – 33,500 BC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19" y="914400"/>
            <a:ext cx="7834562" cy="5232841"/>
          </a:xfrm>
        </p:spPr>
      </p:pic>
    </p:spTree>
    <p:extLst>
      <p:ext uri="{BB962C8B-B14F-4D97-AF65-F5344CB8AC3E}">
        <p14:creationId xmlns:p14="http://schemas.microsoft.com/office/powerpoint/2010/main" val="425861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8" y="0"/>
            <a:ext cx="9119992" cy="1312480"/>
          </a:xfrm>
        </p:spPr>
        <p:txBody>
          <a:bodyPr>
            <a:normAutofit/>
          </a:bodyPr>
          <a:lstStyle/>
          <a:p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Altamira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Cave</a:t>
            </a:r>
            <a:b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34,000 BC.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038" y="1312480"/>
            <a:ext cx="6547932" cy="5316920"/>
          </a:xfrm>
        </p:spPr>
      </p:pic>
    </p:spTree>
    <p:extLst>
      <p:ext uri="{BB962C8B-B14F-4D97-AF65-F5344CB8AC3E}">
        <p14:creationId xmlns:p14="http://schemas.microsoft.com/office/powerpoint/2010/main" val="3470805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5E295-8C02-3243-9AD9-419D2717C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8" y="0"/>
            <a:ext cx="9119992" cy="1447800"/>
          </a:xfrm>
        </p:spPr>
        <p:txBody>
          <a:bodyPr/>
          <a:lstStyle/>
          <a:p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Altamira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Cave</a:t>
            </a:r>
            <a:b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34,000 BC.</a:t>
            </a:r>
            <a:endParaRPr lang="en-TH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B569DE-CCBA-DC41-9B21-0C71E9F87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31" y="1443037"/>
            <a:ext cx="6953337" cy="521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6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12480"/>
          </a:xfrm>
        </p:spPr>
        <p:txBody>
          <a:bodyPr>
            <a:normAutofit/>
          </a:bodyPr>
          <a:lstStyle/>
          <a:p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Altamira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Cave</a:t>
            </a:r>
            <a:b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34,000 BC.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63" y="1312480"/>
            <a:ext cx="8042673" cy="5393120"/>
          </a:xfrm>
        </p:spPr>
      </p:pic>
    </p:spTree>
    <p:extLst>
      <p:ext uri="{BB962C8B-B14F-4D97-AF65-F5344CB8AC3E}">
        <p14:creationId xmlns:p14="http://schemas.microsoft.com/office/powerpoint/2010/main" val="2003599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833"/>
            <a:ext cx="9144000" cy="1312480"/>
          </a:xfrm>
        </p:spPr>
        <p:txBody>
          <a:bodyPr>
            <a:normAutofit/>
          </a:bodyPr>
          <a:lstStyle/>
          <a:p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Altamira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Cave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b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34,000 BC.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34" y="1298975"/>
            <a:ext cx="8059932" cy="5373287"/>
          </a:xfrm>
        </p:spPr>
      </p:pic>
    </p:spTree>
    <p:extLst>
      <p:ext uri="{BB962C8B-B14F-4D97-AF65-F5344CB8AC3E}">
        <p14:creationId xmlns:p14="http://schemas.microsoft.com/office/powerpoint/2010/main" val="87208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52" y="0"/>
            <a:ext cx="9118948" cy="1312480"/>
          </a:xfrm>
        </p:spPr>
        <p:txBody>
          <a:bodyPr>
            <a:normAutofit/>
          </a:bodyPr>
          <a:lstStyle/>
          <a:p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Altamira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Cave</a:t>
            </a:r>
            <a:b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34,000 BC.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7" b="1497"/>
          <a:stretch/>
        </p:blipFill>
        <p:spPr>
          <a:xfrm>
            <a:off x="1307767" y="1312480"/>
            <a:ext cx="6553518" cy="5316920"/>
          </a:xfrm>
        </p:spPr>
      </p:pic>
    </p:spTree>
    <p:extLst>
      <p:ext uri="{BB962C8B-B14F-4D97-AF65-F5344CB8AC3E}">
        <p14:creationId xmlns:p14="http://schemas.microsoft.com/office/powerpoint/2010/main" val="1470174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12480"/>
          </a:xfrm>
        </p:spPr>
        <p:txBody>
          <a:bodyPr>
            <a:normAutofit/>
          </a:bodyPr>
          <a:lstStyle/>
          <a:p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Altamira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Cave</a:t>
            </a:r>
            <a:b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34,000 BC.</a:t>
            </a:r>
            <a:endParaRPr lang="th-TH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04" y="1312480"/>
            <a:ext cx="7554992" cy="5330467"/>
          </a:xfrm>
        </p:spPr>
      </p:pic>
    </p:spTree>
    <p:extLst>
      <p:ext uri="{BB962C8B-B14F-4D97-AF65-F5344CB8AC3E}">
        <p14:creationId xmlns:p14="http://schemas.microsoft.com/office/powerpoint/2010/main" val="1665991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359"/>
            <a:ext cx="2514599" cy="11430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600" b="1" cap="all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H Sarabun New" pitchFamily="34" charset="-34"/>
                <a:cs typeface="TH Sarabun New" pitchFamily="34" charset="-34"/>
              </a:rPr>
              <a:t>Introduction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990600" y="1066801"/>
            <a:ext cx="8001000" cy="47244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25" dirty="0"/>
              <a:t>•-Guidelines for the creation of line drawings PAI1102 Line Drawing 2 focuses on the use of a variety of materials and strategies. to create dimensions in line drawings</a:t>
            </a:r>
          </a:p>
          <a:p>
            <a:pPr>
              <a:lnSpc>
                <a:spcPct val="90000"/>
              </a:lnSpc>
            </a:pPr>
            <a:r>
              <a:rPr lang="en-US" sz="2025" dirty="0"/>
              <a:t>•- Pre-class test Let the students experiment with creating drawings. with materials currently available to students</a:t>
            </a:r>
          </a:p>
          <a:p>
            <a:pPr>
              <a:lnSpc>
                <a:spcPct val="90000"/>
              </a:lnSpc>
            </a:pPr>
            <a:r>
              <a:rPr lang="en-US" sz="2025" dirty="0"/>
              <a:t>•-Dimensions in line drawings give different effects by using different types of visual elements such as points, lines, and textures.</a:t>
            </a:r>
          </a:p>
          <a:p>
            <a:pPr>
              <a:lnSpc>
                <a:spcPct val="90000"/>
              </a:lnSpc>
            </a:pPr>
            <a:r>
              <a:rPr lang="en-US" sz="2025" dirty="0"/>
              <a:t>•- materials and tactics Have students follow the creative topics. and to search for materials and strategies for students to study and experiment on their own</a:t>
            </a:r>
          </a:p>
        </p:txBody>
      </p:sp>
    </p:spTree>
    <p:extLst>
      <p:ext uri="{BB962C8B-B14F-4D97-AF65-F5344CB8AC3E}">
        <p14:creationId xmlns:p14="http://schemas.microsoft.com/office/powerpoint/2010/main" val="1842196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12480"/>
          </a:xfrm>
        </p:spPr>
        <p:txBody>
          <a:bodyPr>
            <a:normAutofit/>
          </a:bodyPr>
          <a:lstStyle/>
          <a:p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Altamira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Cave</a:t>
            </a:r>
            <a:b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34,000 BC.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4" y="1312480"/>
            <a:ext cx="7879291" cy="5316920"/>
          </a:xfrm>
        </p:spPr>
      </p:pic>
    </p:spTree>
    <p:extLst>
      <p:ext uri="{BB962C8B-B14F-4D97-AF65-F5344CB8AC3E}">
        <p14:creationId xmlns:p14="http://schemas.microsoft.com/office/powerpoint/2010/main" val="4167766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5" y="19833"/>
            <a:ext cx="9112685" cy="1312480"/>
          </a:xfrm>
        </p:spPr>
        <p:txBody>
          <a:bodyPr>
            <a:norm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Lascaux Cave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15,000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B.C.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44" y="1332313"/>
            <a:ext cx="7972712" cy="5297087"/>
          </a:xfrm>
        </p:spPr>
      </p:pic>
    </p:spTree>
    <p:extLst>
      <p:ext uri="{BB962C8B-B14F-4D97-AF65-F5344CB8AC3E}">
        <p14:creationId xmlns:p14="http://schemas.microsoft.com/office/powerpoint/2010/main" val="1301810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12480"/>
          </a:xfrm>
        </p:spPr>
        <p:txBody>
          <a:bodyPr>
            <a:norm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Lascaux Cave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15,000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B.C.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24" y="1312480"/>
            <a:ext cx="5366151" cy="5316920"/>
          </a:xfrm>
        </p:spPr>
      </p:pic>
    </p:spTree>
    <p:extLst>
      <p:ext uri="{BB962C8B-B14F-4D97-AF65-F5344CB8AC3E}">
        <p14:creationId xmlns:p14="http://schemas.microsoft.com/office/powerpoint/2010/main" val="3882631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12480"/>
          </a:xfrm>
        </p:spPr>
        <p:txBody>
          <a:bodyPr>
            <a:norm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Lascaux Cave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15,000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B.C.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54" y="1905000"/>
            <a:ext cx="8620291" cy="4030266"/>
          </a:xfrm>
        </p:spPr>
      </p:pic>
    </p:spTree>
    <p:extLst>
      <p:ext uri="{BB962C8B-B14F-4D97-AF65-F5344CB8AC3E}">
        <p14:creationId xmlns:p14="http://schemas.microsoft.com/office/powerpoint/2010/main" val="1424915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9" y="33403"/>
            <a:ext cx="9111641" cy="1312480"/>
          </a:xfrm>
        </p:spPr>
        <p:txBody>
          <a:bodyPr>
            <a:norm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Lascaux Cave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15,000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B.C.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67" y="1524000"/>
            <a:ext cx="8754666" cy="4914900"/>
          </a:xfrm>
        </p:spPr>
      </p:pic>
    </p:spTree>
    <p:extLst>
      <p:ext uri="{BB962C8B-B14F-4D97-AF65-F5344CB8AC3E}">
        <p14:creationId xmlns:p14="http://schemas.microsoft.com/office/powerpoint/2010/main" val="3202937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833"/>
            <a:ext cx="9144000" cy="1312480"/>
          </a:xfrm>
        </p:spPr>
        <p:txBody>
          <a:bodyPr>
            <a:norm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Lascaux Cave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15,000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B.C.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99" y="1332313"/>
            <a:ext cx="8255201" cy="5297087"/>
          </a:xfrm>
        </p:spPr>
      </p:pic>
    </p:spTree>
    <p:extLst>
      <p:ext uri="{BB962C8B-B14F-4D97-AF65-F5344CB8AC3E}">
        <p14:creationId xmlns:p14="http://schemas.microsoft.com/office/powerpoint/2010/main" val="3181042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8" y="0"/>
            <a:ext cx="9141912" cy="1312480"/>
          </a:xfrm>
        </p:spPr>
        <p:txBody>
          <a:bodyPr>
            <a:norm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Lascaux Cave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15,000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B.C.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"/>
          <a:stretch/>
        </p:blipFill>
        <p:spPr>
          <a:xfrm>
            <a:off x="4114800" y="250523"/>
            <a:ext cx="4191000" cy="6356954"/>
          </a:xfrm>
        </p:spPr>
      </p:pic>
    </p:spTree>
    <p:extLst>
      <p:ext uri="{BB962C8B-B14F-4D97-AF65-F5344CB8AC3E}">
        <p14:creationId xmlns:p14="http://schemas.microsoft.com/office/powerpoint/2010/main" val="839660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12480"/>
          </a:xfrm>
        </p:spPr>
        <p:txBody>
          <a:bodyPr>
            <a:norm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Lascaux Cave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15,000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B.C.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15" y="1143000"/>
            <a:ext cx="7374970" cy="5545520"/>
          </a:xfrm>
        </p:spPr>
      </p:pic>
    </p:spTree>
    <p:extLst>
      <p:ext uri="{BB962C8B-B14F-4D97-AF65-F5344CB8AC3E}">
        <p14:creationId xmlns:p14="http://schemas.microsoft.com/office/powerpoint/2010/main" val="4021573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12480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Jean Auguste Dominique Ingres</a:t>
            </a:r>
            <a:br>
              <a:rPr lang="fr-FR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fr-FR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Mademoiselle Mary de </a:t>
            </a:r>
            <a:r>
              <a:rPr lang="fr-FR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Borderieux</a:t>
            </a:r>
            <a:br>
              <a:rPr lang="fr-FR" dirty="0"/>
            </a:br>
            <a:endParaRPr lang="th-TH" dirty="0"/>
          </a:p>
        </p:txBody>
      </p:sp>
      <p:pic>
        <p:nvPicPr>
          <p:cNvPr id="1026" name="Picture 2" descr="à¹à¸à¸ à¸²à¸à¸­à¸²à¸à¸à¸°à¸¡à¸µ 1 à¸à¸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955" y="1066800"/>
            <a:ext cx="4276089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253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12480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Jean Auguste Dominique Ingres</a:t>
            </a:r>
            <a:br>
              <a:rPr lang="en-US" sz="25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th-TH" sz="25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074" name="Picture 2" descr="à¹à¸à¸ à¸²à¸à¸­à¸²à¸à¸à¸°à¸¡à¸µ 1 à¸à¸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828" y="990600"/>
            <a:ext cx="4274344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507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6" y="15658"/>
            <a:ext cx="9136693" cy="651272"/>
          </a:xfrm>
        </p:spPr>
        <p:txBody>
          <a:bodyPr>
            <a:normAutofit/>
          </a:bodyPr>
          <a:lstStyle/>
          <a:p>
            <a:endParaRPr lang="th-TH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F0BDD4BB-85B5-954B-BB3A-46ED3C9692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" r="-10" b="6866"/>
          <a:stretch/>
        </p:blipFill>
        <p:spPr>
          <a:xfrm>
            <a:off x="74072" y="845767"/>
            <a:ext cx="8995856" cy="54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671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2" y="20877"/>
            <a:ext cx="9140868" cy="1312480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Jean Auguste Dominique Ingres</a:t>
            </a:r>
            <a:br>
              <a:rPr lang="en-US" sz="25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th-TH" sz="25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098" name="Picture 2" descr="à¹à¸à¸ à¸²à¸à¸­à¸²à¸à¸à¸°à¸¡à¸µ à¸à¸²à¸£à¸§à¸²à¸à¸£à¸¹à¸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494" y="914400"/>
            <a:ext cx="4613011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226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877"/>
            <a:ext cx="9144000" cy="1312480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Jean Auguste Dominique Ingres</a:t>
            </a:r>
            <a:br>
              <a:rPr lang="en-US" sz="25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th-TH" sz="25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122" name="Picture 2" descr="à¹à¸à¸ à¸²à¸à¸­à¸²à¸à¸à¸°à¸¡à¸µ 1 à¸à¸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620" y="838200"/>
            <a:ext cx="4302759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1813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84" y="0"/>
            <a:ext cx="9115816" cy="1312480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Andrey </a:t>
            </a:r>
            <a:r>
              <a:rPr lang="en-US" sz="25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Samarin</a:t>
            </a:r>
            <a:br>
              <a:rPr lang="en-US" sz="25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th-TH" sz="25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146" name="Picture 2" descr="à¹à¸¡à¹à¸¡à¸µà¸à¸³à¸­à¸à¸´à¸à¸²à¸¢à¸£à¸¹à¸à¸ à¸²à¸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190" y="685800"/>
            <a:ext cx="472162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197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83780"/>
            <a:ext cx="9144000" cy="1312480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Jean </a:t>
            </a:r>
            <a:r>
              <a:rPr lang="en-US" sz="25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Auguste</a:t>
            </a:r>
            <a:r>
              <a:rPr lang="en-US" sz="25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Dominique Ingres </a:t>
            </a:r>
            <a:endParaRPr lang="th-TH" sz="25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050" name="Picture 2" descr="à¹à¸à¸ à¸²à¸à¸­à¸²à¸à¸à¸°à¸¡à¸µ 1 à¸à¸, à¸à¸²à¸£à¸§à¸²à¸à¸£à¸¹à¸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364" y="838200"/>
            <a:ext cx="4179272" cy="588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148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84" y="0"/>
            <a:ext cx="4315216" cy="990600"/>
          </a:xfrm>
        </p:spPr>
        <p:txBody>
          <a:bodyPr>
            <a:normAutofit/>
          </a:bodyPr>
          <a:lstStyle/>
          <a:p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Work of art by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suan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sunandha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 Rajabhat university students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4399" y="495300"/>
            <a:ext cx="4088439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250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144" y="228600"/>
            <a:ext cx="4751642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398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:\สาขาจิตรกรรม\นักศึกษาจิตรกรรม-ผลการเรียน\Crop วาดเส้น2 - resize\DSC047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306" y="228600"/>
            <a:ext cx="4571388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ulpture of a person&#10;&#10;Description automatically generated with low confidence">
            <a:extLst>
              <a:ext uri="{FF2B5EF4-FFF2-40B4-BE49-F238E27FC236}">
                <a16:creationId xmlns:a16="http://schemas.microsoft.com/office/drawing/2014/main" id="{1CEDEBAF-0E2E-E24E-ABCA-811DA518E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776" y="304800"/>
            <a:ext cx="4688464" cy="624614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:\สาขาจิตรกรรม\นักศึกษาจิตรกรรม-ผลการเรียน\Crop วาดเส้น2 - resize\DSC047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6758" y="466724"/>
            <a:ext cx="4470484" cy="59245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:\สาขาจิตรกรรม\นักศึกษาจิตรกรรม-ผลการเรียน\Crop วาดเส้น2 - resize\DSC092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7547" y="285355"/>
            <a:ext cx="4468906" cy="62872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esthetic liquid watercolor and ink">
            <a:extLst>
              <a:ext uri="{FF2B5EF4-FFF2-40B4-BE49-F238E27FC236}">
                <a16:creationId xmlns:a16="http://schemas.microsoft.com/office/drawing/2014/main" id="{3FB81BC5-3B08-49A3-A43D-EC8A3A31D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8000"/>
          <a:stretch/>
        </p:blipFill>
        <p:spPr>
          <a:xfrm>
            <a:off x="1143015" y="857252"/>
            <a:ext cx="6857985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50" y="1699021"/>
            <a:ext cx="5143500" cy="2175389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500" dirty="0">
                <a:solidFill>
                  <a:srgbClr val="FFFFFF"/>
                </a:solidFill>
              </a:rPr>
              <a:t>Cave Art</a:t>
            </a:r>
          </a:p>
        </p:txBody>
      </p:sp>
    </p:spTree>
    <p:extLst>
      <p:ext uri="{BB962C8B-B14F-4D97-AF65-F5344CB8AC3E}">
        <p14:creationId xmlns:p14="http://schemas.microsoft.com/office/powerpoint/2010/main" val="3489513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:\สาขาจิตรกรรม\นักศึกษาจิตรกรรม-ผลการเรียน\Crop วาดเส้น2 - resize\DSC092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5025" y="386715"/>
            <a:ext cx="4473949" cy="60845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:\สาขาจิตรกรรม\นักศึกษาจิตรกรรม-ผลการเรียน\Crop วาดเส้น2 - resize\DSC092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984" y="351923"/>
            <a:ext cx="4176032" cy="61541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:\สาขาจิตรกรรม\นักศึกษาจิตรกรรม-ผลการเรียน\Crop วาดเส้น2 - resize\DSC095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473421"/>
            <a:ext cx="4365960" cy="59111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:\สาขาจิตรกรรม\นักศึกษาจิตรกรรม-ผลการเรียน\Crop วาดเส้น2 - resize\DSC095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2981" y="379635"/>
            <a:ext cx="4518038" cy="60987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:\สาขาจิตรกรรม\นักศึกษาจิตรกรรม-ผลการเรียน\Crop วาดเส้น2 - resize\DSC095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3920" y="857250"/>
            <a:ext cx="3825277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:\สาขาจิตรกรรม\นักศึกษาจิตรกรรม-ผลการเรียน\Crop วาดเส้น2 - resize\DSC050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1479" y="236449"/>
            <a:ext cx="4781041" cy="63851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S:\สาขาจิตรกรรม\นักศึกษาจิตรกรรม-ผลการเรียน\Crop วาดเส้น2 - resize\DSC094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2700" y="468302"/>
            <a:ext cx="4038600" cy="59213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:\สาขาจิตรกรรม\นักศึกษาจิตรกรรม-ผลการเรียน\Crop วาดเส้น2 - resize\DSC094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7653" y="304800"/>
            <a:ext cx="4688693" cy="624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:\สาขาจิตรกรรม\นักศึกษาจิตรกรรม-ผลการเรียน\Crop วาดเส้น2 - resize\DSC094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025" y="342900"/>
            <a:ext cx="4381950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:\สาขาจิตรกรรม\นักศึกษาจิตรกรรม-ผลการเรียน\Crop วาดเส้น2 - resize\DSC095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9534" y="331925"/>
            <a:ext cx="4204932" cy="6194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8" y="0"/>
            <a:ext cx="9141912" cy="1312480"/>
          </a:xfrm>
        </p:spPr>
        <p:txBody>
          <a:bodyPr>
            <a:norm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Chauvet Cave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37,000 – 33,500 B.C.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48" y="1143000"/>
            <a:ext cx="8305303" cy="5545520"/>
          </a:xfrm>
        </p:spPr>
      </p:pic>
    </p:spTree>
    <p:extLst>
      <p:ext uri="{BB962C8B-B14F-4D97-AF65-F5344CB8AC3E}">
        <p14:creationId xmlns:p14="http://schemas.microsoft.com/office/powerpoint/2010/main" val="33098305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:\สาขาจิตรกรรม\นักศึกษาจิตรกรรม-ผลการเรียน\Crop วาดเส้น2 - resize\DSC095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4987" y="221612"/>
            <a:ext cx="4414026" cy="6414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:\สาขาจิตรกรรม\นักศึกษาจิตรกรรม-ผลการเรียน\Crop วาดเส้น2 - resize\DSC095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7730" y="400139"/>
            <a:ext cx="4188539" cy="60577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:\สาขาจิตรกรรม\นักศึกษาจิตรกรรม-ผลการเรียน\Crop วาดเส้น2 - resize\DSC095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2285" y="428625"/>
            <a:ext cx="4099430" cy="6000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:\สาขาจิตรกรรม\นักศึกษาจิตรกรรม-ผลการเรียน\Crop วาดเส้น2 - resize\DSC095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852" y="647700"/>
            <a:ext cx="8180295" cy="556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8" y="20877"/>
            <a:ext cx="7511473" cy="1312480"/>
          </a:xfrm>
        </p:spPr>
        <p:txBody>
          <a:bodyPr>
            <a:norm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Chauvet Cave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37,000 – 33,500 BC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8" y="1371600"/>
            <a:ext cx="9054844" cy="4953000"/>
          </a:xfrm>
        </p:spPr>
      </p:pic>
    </p:spTree>
    <p:extLst>
      <p:ext uri="{BB962C8B-B14F-4D97-AF65-F5344CB8AC3E}">
        <p14:creationId xmlns:p14="http://schemas.microsoft.com/office/powerpoint/2010/main" val="390051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11473" cy="1312480"/>
          </a:xfrm>
        </p:spPr>
        <p:txBody>
          <a:bodyPr>
            <a:norm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Chauvet Cave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37,000 – 33,500 BC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676400"/>
            <a:ext cx="8724900" cy="4483716"/>
          </a:xfrm>
        </p:spPr>
      </p:pic>
    </p:spTree>
    <p:extLst>
      <p:ext uri="{BB962C8B-B14F-4D97-AF65-F5344CB8AC3E}">
        <p14:creationId xmlns:p14="http://schemas.microsoft.com/office/powerpoint/2010/main" val="772614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11473" cy="1312480"/>
          </a:xfrm>
        </p:spPr>
        <p:txBody>
          <a:bodyPr>
            <a:norm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Chauvet Cave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37,000 – 33,500 BC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73" y="1219200"/>
            <a:ext cx="5905500" cy="5386124"/>
          </a:xfrm>
        </p:spPr>
      </p:pic>
    </p:spTree>
    <p:extLst>
      <p:ext uri="{BB962C8B-B14F-4D97-AF65-F5344CB8AC3E}">
        <p14:creationId xmlns:p14="http://schemas.microsoft.com/office/powerpoint/2010/main" val="790155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16" y="76200"/>
            <a:ext cx="7511473" cy="1312480"/>
          </a:xfrm>
        </p:spPr>
        <p:txBody>
          <a:bodyPr>
            <a:norm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Chauvet Cave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37,000 – 33,500 BC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70" y="1676400"/>
            <a:ext cx="8354859" cy="3998906"/>
          </a:xfrm>
        </p:spPr>
      </p:pic>
    </p:spTree>
    <p:extLst>
      <p:ext uri="{BB962C8B-B14F-4D97-AF65-F5344CB8AC3E}">
        <p14:creationId xmlns:p14="http://schemas.microsoft.com/office/powerpoint/2010/main" val="25942501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4885</TotalTime>
  <Words>328</Words>
  <Application>Microsoft Macintosh PowerPoint</Application>
  <PresentationFormat>On-screen Show (4:3)</PresentationFormat>
  <Paragraphs>37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Century Gothic</vt:lpstr>
      <vt:lpstr>TH Sarabun New</vt:lpstr>
      <vt:lpstr>TH SarabunPSK</vt:lpstr>
      <vt:lpstr>Mesh</vt:lpstr>
      <vt:lpstr>PAI1102 Drawing2   2/2565 asst.prof.dr. pisit puntien  </vt:lpstr>
      <vt:lpstr>Introduction</vt:lpstr>
      <vt:lpstr>PowerPoint Presentation</vt:lpstr>
      <vt:lpstr>Cave Art</vt:lpstr>
      <vt:lpstr>Chauvet Cave 37,000 – 33,500 B.C.</vt:lpstr>
      <vt:lpstr>Chauvet Cave 37,000 – 33,500 BC</vt:lpstr>
      <vt:lpstr>Chauvet Cave 37,000 – 33,500 BC</vt:lpstr>
      <vt:lpstr>Chauvet Cave 37,000 – 33,500 BC</vt:lpstr>
      <vt:lpstr>Chauvet Cave 37,000 – 33,500 BC</vt:lpstr>
      <vt:lpstr>Chauvet Cave 37,000 – 33,500 BC</vt:lpstr>
      <vt:lpstr>Chauvet Cave 37,000 – 33,500 BC</vt:lpstr>
      <vt:lpstr>Chauvet Cave 37,000 – 33,500 B.C.</vt:lpstr>
      <vt:lpstr>Chauvet Cave 37,000 – 33,500 BC</vt:lpstr>
      <vt:lpstr>Altamira Cave 34,000 BC.</vt:lpstr>
      <vt:lpstr>Altamira Cave 34,000 BC.</vt:lpstr>
      <vt:lpstr>Altamira Cave 34,000 BC.</vt:lpstr>
      <vt:lpstr>Altamira Cave  34,000 BC.</vt:lpstr>
      <vt:lpstr>Altamira Cave 34,000 BC.</vt:lpstr>
      <vt:lpstr>Altamira Cave 34,000 BC.</vt:lpstr>
      <vt:lpstr>Altamira Cave 34,000 BC.</vt:lpstr>
      <vt:lpstr>Lascaux Cave 15,000 B.C.</vt:lpstr>
      <vt:lpstr>Lascaux Cave 15,000 B.C.</vt:lpstr>
      <vt:lpstr>Lascaux Cave 15,000 B.C.</vt:lpstr>
      <vt:lpstr>Lascaux Cave 15,000 B.C.</vt:lpstr>
      <vt:lpstr>Lascaux Cave 15,000 B.C.</vt:lpstr>
      <vt:lpstr>Lascaux Cave 15,000 B.C.</vt:lpstr>
      <vt:lpstr>Lascaux Cave 15,000 B.C.</vt:lpstr>
      <vt:lpstr>Jean Auguste Dominique Ingres Mademoiselle Mary de Borderieux </vt:lpstr>
      <vt:lpstr>Jean Auguste Dominique Ingres </vt:lpstr>
      <vt:lpstr>Jean Auguste Dominique Ingres </vt:lpstr>
      <vt:lpstr>Jean Auguste Dominique Ingres </vt:lpstr>
      <vt:lpstr>Andrey Samarin </vt:lpstr>
      <vt:lpstr>Jean Auguste Dominique Ingres </vt:lpstr>
      <vt:lpstr>Work of art by suan sunandha Rajabhat university students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PAI3501 โครงการทัศนศิลป์</dc:title>
  <dc:creator>USER</dc:creator>
  <cp:lastModifiedBy>pisit puntien</cp:lastModifiedBy>
  <cp:revision>100</cp:revision>
  <dcterms:created xsi:type="dcterms:W3CDTF">2006-08-16T00:00:00Z</dcterms:created>
  <dcterms:modified xsi:type="dcterms:W3CDTF">2023-02-23T17:04:23Z</dcterms:modified>
</cp:coreProperties>
</file>