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</p:sldMasterIdLst>
  <p:sldIdLst>
    <p:sldId id="256" r:id="rId2"/>
    <p:sldId id="283" r:id="rId3"/>
    <p:sldId id="257" r:id="rId4"/>
    <p:sldId id="285" r:id="rId5"/>
    <p:sldId id="286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9" r:id="rId17"/>
    <p:sldId id="300" r:id="rId18"/>
    <p:sldId id="301" r:id="rId19"/>
    <p:sldId id="302" r:id="rId20"/>
    <p:sldId id="303" r:id="rId21"/>
    <p:sldId id="304" r:id="rId22"/>
    <p:sldId id="305" r:id="rId23"/>
    <p:sldId id="306" r:id="rId24"/>
    <p:sldId id="307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65"/>
  </p:normalViewPr>
  <p:slideViewPr>
    <p:cSldViewPr>
      <p:cViewPr varScale="1">
        <p:scale>
          <a:sx n="89" d="100"/>
          <a:sy n="89" d="100"/>
        </p:scale>
        <p:origin x="174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790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642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80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540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92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882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78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686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06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82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33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90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06762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PAI4201 </a:t>
            </a:r>
            <a:r>
              <a:rPr lang="th-TH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โครงการจิตรกรรม</a:t>
            </a:r>
            <a:br>
              <a:rPr lang="th-TH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br>
              <a:rPr lang="th-TH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b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ภาคเรียนที่ 1/256</a:t>
            </a:r>
            <a:r>
              <a:rPr lang="en-US" sz="2400" b="1">
                <a:latin typeface="TH Sarabun New" panose="020B0500040200020003" pitchFamily="34" charset="-34"/>
                <a:cs typeface="TH Sarabun New" panose="020B0500040200020003" pitchFamily="34" charset="-34"/>
              </a:rPr>
              <a:t>5</a:t>
            </a:r>
            <a:b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ผศ.ดร.</a:t>
            </a:r>
            <a:r>
              <a:rPr lang="th-TH" sz="24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พิสิษฐ์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พันธ์เทียน</a:t>
            </a:r>
            <a:endParaRPr lang="en-US" sz="2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581399" y="79075"/>
            <a:ext cx="5353211" cy="563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163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5814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84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6576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86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6576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213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6576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90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6576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82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5814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487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6576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34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7338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2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6576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36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จุดมุ่งหมายรายวิชา โครงการจิตรกรรม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เพื่อการวิเคราะห์ สังเคราะห์ เนื้อหาสู่แนวคิดที่มีความสัมพันธ์กับกลวิธีทางศิลปะ และการกำหนดหัวข้อการสร้างสรรค์เพื่อนำไปสู่การเตรียมความพร้อมไปสู่การทำ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ศิลป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นิพนธ์ต่อไป</a:t>
            </a:r>
          </a:p>
          <a:p>
            <a:pPr marL="514350" indent="-514350">
              <a:buFont typeface="+mj-lt"/>
              <a:buAutoNum type="arabicPeriod"/>
            </a:pP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เพื่อการฝึกปฏิบัติสร้างสรรค์ผลงานในโครงการอย่างเข้มข้น ฝึกการจัดลำดับการสร้างสรรค์และการอธิบายขั้นตอนการสร้างสรรค์อย่างเป็นระบบและชัดเจน </a:t>
            </a:r>
          </a:p>
          <a:p>
            <a:pPr marL="514350" indent="-514350">
              <a:buFont typeface="+mj-lt"/>
              <a:buAutoNum type="arabicPeriod"/>
            </a:pP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เพื่อฝึกความรับผิดชอบต่อพื้นที่ห้องทำงานศิลปะอย่างมีระบบระเบียบในลักษณะกลุ่มร่วมกัน โดยมีอาจารย์เป็นที่ปรึกษา และตรวจความก้าวหน้าของผลงานจากชิ้นผลงานจริงในโครงการ โดยมุ่งเน้นให้นักศึกษาเรียนรู้การใช้พื้นที่ห้องทำงานศิลปะอันเป็นพื้นฐานที่สำคัญข้อหนึ่งของวิชาชีพด้านจิตรกรรม</a:t>
            </a:r>
          </a:p>
        </p:txBody>
      </p:sp>
    </p:spTree>
    <p:extLst>
      <p:ext uri="{BB962C8B-B14F-4D97-AF65-F5344CB8AC3E}">
        <p14:creationId xmlns:p14="http://schemas.microsoft.com/office/powerpoint/2010/main" val="34404079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6576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5114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5814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4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6576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2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581400" y="93453"/>
            <a:ext cx="5339554" cy="562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94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6576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557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Content Placeholder 3" descr="IMG_280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4381" r="14381"/>
          <a:stretch>
            <a:fillRect/>
          </a:stretch>
        </p:blipFill>
        <p:spPr>
          <a:xfrm>
            <a:off x="3733800" y="76200"/>
            <a:ext cx="5355941" cy="5638800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657599" y="80513"/>
            <a:ext cx="5351845" cy="563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59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657600" y="99204"/>
            <a:ext cx="5334092" cy="561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86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6576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62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6576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01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6576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16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6576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46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</TotalTime>
  <Words>1059</Words>
  <Application>Microsoft Macintosh PowerPoint</Application>
  <PresentationFormat>On-screen Show (4:3)</PresentationFormat>
  <Paragraphs>357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TH Sarabun New</vt:lpstr>
      <vt:lpstr>Office Theme</vt:lpstr>
      <vt:lpstr>PAI4201 โครงการจิตรกรรม   ภาคเรียนที่ 1/2565 ผศ.ดร.พิสิษฐ์ พันธ์เทียน</vt:lpstr>
      <vt:lpstr>จุดมุ่งหมายรายวิชา โครงการจิตรกรรม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PAI4201 โครงการจิตรกรรม</dc:title>
  <dc:creator>USER</dc:creator>
  <cp:lastModifiedBy>pisit puntien</cp:lastModifiedBy>
  <cp:revision>9</cp:revision>
  <dcterms:created xsi:type="dcterms:W3CDTF">2006-08-16T00:00:00Z</dcterms:created>
  <dcterms:modified xsi:type="dcterms:W3CDTF">2022-09-04T08:38:51Z</dcterms:modified>
</cp:coreProperties>
</file>