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4"/>
  </p:normalViewPr>
  <p:slideViewPr>
    <p:cSldViewPr>
      <p:cViewPr varScale="1">
        <p:scale>
          <a:sx n="102" d="100"/>
          <a:sy n="102" d="100"/>
        </p:scale>
        <p:origin x="13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708"/>
            <a:ext cx="8229600" cy="1143000"/>
          </a:xfrm>
          <a:noFill/>
        </p:spPr>
        <p:txBody>
          <a:bodyPr>
            <a:noAutofit/>
          </a:bodyPr>
          <a:lstStyle/>
          <a:p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rdia New" pitchFamily="34" charset="-34"/>
                <a:cs typeface="+mn-cs"/>
              </a:rPr>
              <a:t>PAI4201</a:t>
            </a:r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+mn-cs"/>
              </a:rPr>
              <a:t> </a:t>
            </a:r>
            <a:r>
              <a:rPr lang="th-TH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+mn-cs"/>
              </a:rPr>
              <a:t>โครงการจิตรกรรม</a:t>
            </a:r>
            <a:endParaRPr lang="en-US" sz="7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th-TH" sz="4000" dirty="0"/>
          </a:p>
          <a:p>
            <a:pPr marL="0" indent="0" algn="ctr">
              <a:buNone/>
            </a:pPr>
            <a:r>
              <a:rPr lang="th-TH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ผู้ช่วยศาสตราจารย์ ดร.</a:t>
            </a:r>
            <a:r>
              <a:rPr lang="th-TH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พิสิษฐ์</a:t>
            </a:r>
            <a:r>
              <a:rPr lang="th-TH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พันธ์เทียน</a:t>
            </a:r>
          </a:p>
          <a:p>
            <a:pPr marL="0" indent="0" algn="ctr">
              <a:buNone/>
            </a:pPr>
            <a:endParaRPr lang="th-TH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th-TH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th-TH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th-TH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สาขาวิชาจิตรกรรม คณะศิลปกรรมศาสตร์</a:t>
            </a:r>
          </a:p>
          <a:p>
            <a:pPr marL="0" indent="0" algn="ctr">
              <a:buNone/>
            </a:pPr>
            <a:r>
              <a:rPr lang="th-TH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มหาวิทยาลัยราชภัฏสวน</a:t>
            </a:r>
            <a:r>
              <a:rPr lang="th-TH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สุนัน</a:t>
            </a:r>
            <a:r>
              <a:rPr lang="th-TH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ทา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ตัวอย่างผลงานสร้างสรรค์ของนักศึกษา</a:t>
            </a:r>
            <a:endParaRPr lang="en-US"/>
          </a:p>
        </p:txBody>
      </p:sp>
      <p:pic>
        <p:nvPicPr>
          <p:cNvPr id="4" name="Content Placeholder 3" descr="IMG_28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ตัวอย่างผลงานสร้างสรรค์ของนักศึกษา</a:t>
            </a:r>
            <a:endParaRPr lang="en-US" dirty="0"/>
          </a:p>
        </p:txBody>
      </p:sp>
      <p:pic>
        <p:nvPicPr>
          <p:cNvPr id="4" name="Content Placeholder 3" descr="IMG_28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145</Words>
  <Application>Microsoft Macintosh PowerPoint</Application>
  <PresentationFormat>On-screen Show (4:3)</PresentationFormat>
  <Paragraphs>33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Cordia New</vt:lpstr>
      <vt:lpstr>Office Theme</vt:lpstr>
      <vt:lpstr>PAI4201 โครงการจิตรกรรม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  <vt:lpstr>ตัวอย่างผลงานสร้างสรรค์ของนักศึกษา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PAI4201 โครงการจิตรกรรม</dc:title>
  <dc:creator>USER</dc:creator>
  <cp:lastModifiedBy>pisit puntien</cp:lastModifiedBy>
  <cp:revision>4</cp:revision>
  <dcterms:created xsi:type="dcterms:W3CDTF">2006-08-16T00:00:00Z</dcterms:created>
  <dcterms:modified xsi:type="dcterms:W3CDTF">2021-06-30T15:52:53Z</dcterms:modified>
</cp:coreProperties>
</file>