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5" r:id="rId1"/>
  </p:sldMasterIdLst>
  <p:handoutMasterIdLst>
    <p:handoutMasterId r:id="rId65"/>
  </p:handoutMasterIdLst>
  <p:sldIdLst>
    <p:sldId id="267" r:id="rId2"/>
    <p:sldId id="317" r:id="rId3"/>
    <p:sldId id="328" r:id="rId4"/>
    <p:sldId id="361" r:id="rId5"/>
    <p:sldId id="339" r:id="rId6"/>
    <p:sldId id="337" r:id="rId7"/>
    <p:sldId id="338" r:id="rId8"/>
    <p:sldId id="340" r:id="rId9"/>
    <p:sldId id="341" r:id="rId10"/>
    <p:sldId id="342" r:id="rId11"/>
    <p:sldId id="343" r:id="rId12"/>
    <p:sldId id="344" r:id="rId13"/>
    <p:sldId id="345" r:id="rId14"/>
    <p:sldId id="346" r:id="rId15"/>
    <p:sldId id="370" r:id="rId16"/>
    <p:sldId id="348" r:id="rId17"/>
    <p:sldId id="350" r:id="rId18"/>
    <p:sldId id="351" r:id="rId19"/>
    <p:sldId id="352" r:id="rId20"/>
    <p:sldId id="353" r:id="rId21"/>
    <p:sldId id="331" r:id="rId22"/>
    <p:sldId id="354" r:id="rId23"/>
    <p:sldId id="355" r:id="rId24"/>
    <p:sldId id="356" r:id="rId25"/>
    <p:sldId id="357" r:id="rId26"/>
    <p:sldId id="358" r:id="rId27"/>
    <p:sldId id="359" r:id="rId28"/>
    <p:sldId id="336" r:id="rId29"/>
    <p:sldId id="362" r:id="rId30"/>
    <p:sldId id="363" r:id="rId31"/>
    <p:sldId id="364" r:id="rId32"/>
    <p:sldId id="365" r:id="rId33"/>
    <p:sldId id="369" r:id="rId34"/>
    <p:sldId id="372" r:id="rId35"/>
    <p:sldId id="371" r:id="rId36"/>
    <p:sldId id="374" r:id="rId37"/>
    <p:sldId id="375" r:id="rId38"/>
    <p:sldId id="310" r:id="rId39"/>
    <p:sldId id="309" r:id="rId40"/>
    <p:sldId id="308" r:id="rId41"/>
    <p:sldId id="277" r:id="rId42"/>
    <p:sldId id="306" r:id="rId43"/>
    <p:sldId id="395" r:id="rId44"/>
    <p:sldId id="304" r:id="rId45"/>
    <p:sldId id="303" r:id="rId46"/>
    <p:sldId id="305" r:id="rId47"/>
    <p:sldId id="396" r:id="rId48"/>
    <p:sldId id="272" r:id="rId49"/>
    <p:sldId id="274" r:id="rId50"/>
    <p:sldId id="302" r:id="rId51"/>
    <p:sldId id="273" r:id="rId52"/>
    <p:sldId id="392" r:id="rId53"/>
    <p:sldId id="297" r:id="rId54"/>
    <p:sldId id="301" r:id="rId55"/>
    <p:sldId id="320" r:id="rId56"/>
    <p:sldId id="319" r:id="rId57"/>
    <p:sldId id="294" r:id="rId58"/>
    <p:sldId id="281" r:id="rId59"/>
    <p:sldId id="284" r:id="rId60"/>
    <p:sldId id="286" r:id="rId61"/>
    <p:sldId id="282" r:id="rId62"/>
    <p:sldId id="295" r:id="rId63"/>
    <p:sldId id="288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99CA8B-3220-904C-B633-274586C4CB90}" v="136" dt="2021-12-11T17:36:35.7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65" autoAdjust="0"/>
    <p:restoredTop sz="94674"/>
  </p:normalViewPr>
  <p:slideViewPr>
    <p:cSldViewPr>
      <p:cViewPr varScale="1">
        <p:scale>
          <a:sx n="86" d="100"/>
          <a:sy n="86" d="100"/>
        </p:scale>
        <p:origin x="773" y="6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1059"/>
    </p:cViewPr>
  </p:sorterViewPr>
  <p:notesViewPr>
    <p:cSldViewPr>
      <p:cViewPr varScale="1">
        <p:scale>
          <a:sx n="69" d="100"/>
          <a:sy n="69" d="100"/>
        </p:scale>
        <p:origin x="3082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sit puntien" userId="8757d7f397b53f74" providerId="LiveId" clId="{8799CA8B-3220-904C-B633-274586C4CB90}"/>
    <pc:docChg chg="undo redo custSel addSld delSld modSld sldOrd modMainMaster">
      <pc:chgData name="pisit puntien" userId="8757d7f397b53f74" providerId="LiveId" clId="{8799CA8B-3220-904C-B633-274586C4CB90}" dt="2021-12-14T17:57:10.827" v="1351" actId="20578"/>
      <pc:docMkLst>
        <pc:docMk/>
      </pc:docMkLst>
      <pc:sldChg chg="addSp delSp modSp mod setBg addAnim delAnim setClrOvrMap delDesignElem chgLayout">
        <pc:chgData name="pisit puntien" userId="8757d7f397b53f74" providerId="LiveId" clId="{8799CA8B-3220-904C-B633-274586C4CB90}" dt="2021-12-08T19:57:44.010" v="449" actId="122"/>
        <pc:sldMkLst>
          <pc:docMk/>
          <pc:sldMk cId="0" sldId="267"/>
        </pc:sldMkLst>
        <pc:spChg chg="mod ord">
          <ac:chgData name="pisit puntien" userId="8757d7f397b53f74" providerId="LiveId" clId="{8799CA8B-3220-904C-B633-274586C4CB90}" dt="2021-12-08T19:57:44.010" v="449" actId="122"/>
          <ac:spMkLst>
            <pc:docMk/>
            <pc:sldMk cId="0" sldId="267"/>
            <ac:spMk id="2" creationId="{00000000-0000-0000-0000-000000000000}"/>
          </ac:spMkLst>
        </pc:spChg>
        <pc:spChg chg="add del mod">
          <ac:chgData name="pisit puntien" userId="8757d7f397b53f74" providerId="LiveId" clId="{8799CA8B-3220-904C-B633-274586C4CB90}" dt="2021-12-08T19:31:36.220" v="68" actId="6264"/>
          <ac:spMkLst>
            <pc:docMk/>
            <pc:sldMk cId="0" sldId="267"/>
            <ac:spMk id="3" creationId="{B5E01A6B-4816-6246-97BF-B1BA14216C90}"/>
          </ac:spMkLst>
        </pc:spChg>
        <pc:spChg chg="add del mod ord">
          <ac:chgData name="pisit puntien" userId="8757d7f397b53f74" providerId="LiveId" clId="{8799CA8B-3220-904C-B633-274586C4CB90}" dt="2021-12-08T19:31:36.220" v="68" actId="6264"/>
          <ac:spMkLst>
            <pc:docMk/>
            <pc:sldMk cId="0" sldId="267"/>
            <ac:spMk id="4" creationId="{69D2FBFB-2B6B-8544-B65D-4B51BAC9BE10}"/>
          </ac:spMkLst>
        </pc:spChg>
        <pc:spChg chg="add del">
          <ac:chgData name="pisit puntien" userId="8757d7f397b53f74" providerId="LiveId" clId="{8799CA8B-3220-904C-B633-274586C4CB90}" dt="2021-12-08T19:31:37.088" v="69" actId="26606"/>
          <ac:spMkLst>
            <pc:docMk/>
            <pc:sldMk cId="0" sldId="267"/>
            <ac:spMk id="7" creationId="{6F5A5072-7B47-4D32-B52A-4EBBF590B8A5}"/>
          </ac:spMkLst>
        </pc:spChg>
        <pc:spChg chg="add del mod">
          <ac:chgData name="pisit puntien" userId="8757d7f397b53f74" providerId="LiveId" clId="{8799CA8B-3220-904C-B633-274586C4CB90}" dt="2021-12-08T19:54:15.284" v="243"/>
          <ac:spMkLst>
            <pc:docMk/>
            <pc:sldMk cId="0" sldId="267"/>
            <ac:spMk id="8" creationId="{71B2258F-86CA-4D4D-8270-BC05FCDEBFB3}"/>
          </ac:spMkLst>
        </pc:spChg>
        <pc:spChg chg="add del">
          <ac:chgData name="pisit puntien" userId="8757d7f397b53f74" providerId="LiveId" clId="{8799CA8B-3220-904C-B633-274586C4CB90}" dt="2021-12-08T19:31:37.088" v="69" actId="26606"/>
          <ac:spMkLst>
            <pc:docMk/>
            <pc:sldMk cId="0" sldId="267"/>
            <ac:spMk id="9" creationId="{9715DAF0-AE1B-46C9-8A6B-DB2AA05AB91D}"/>
          </ac:spMkLst>
        </pc:spChg>
        <pc:spChg chg="add del">
          <ac:chgData name="pisit puntien" userId="8757d7f397b53f74" providerId="LiveId" clId="{8799CA8B-3220-904C-B633-274586C4CB90}" dt="2021-12-08T19:31:37.088" v="69" actId="26606"/>
          <ac:spMkLst>
            <pc:docMk/>
            <pc:sldMk cId="0" sldId="267"/>
            <ac:spMk id="11" creationId="{6016219D-510E-4184-9090-6D5578A87BD1}"/>
          </ac:spMkLst>
        </pc:spChg>
        <pc:spChg chg="add del">
          <ac:chgData name="pisit puntien" userId="8757d7f397b53f74" providerId="LiveId" clId="{8799CA8B-3220-904C-B633-274586C4CB90}" dt="2021-12-08T19:31:37.088" v="69" actId="26606"/>
          <ac:spMkLst>
            <pc:docMk/>
            <pc:sldMk cId="0" sldId="267"/>
            <ac:spMk id="13" creationId="{AFF4A713-7B75-4B21-90D7-5AB19547C728}"/>
          </ac:spMkLst>
        </pc:spChg>
        <pc:spChg chg="add del">
          <ac:chgData name="pisit puntien" userId="8757d7f397b53f74" providerId="LiveId" clId="{8799CA8B-3220-904C-B633-274586C4CB90}" dt="2021-12-08T19:31:37.088" v="69" actId="26606"/>
          <ac:spMkLst>
            <pc:docMk/>
            <pc:sldMk cId="0" sldId="267"/>
            <ac:spMk id="15" creationId="{DC631C0B-6DA6-4E57-8231-CE32B3434A7E}"/>
          </ac:spMkLst>
        </pc:spChg>
        <pc:spChg chg="add del">
          <ac:chgData name="pisit puntien" userId="8757d7f397b53f74" providerId="LiveId" clId="{8799CA8B-3220-904C-B633-274586C4CB90}" dt="2021-12-08T19:31:37.088" v="69" actId="26606"/>
          <ac:spMkLst>
            <pc:docMk/>
            <pc:sldMk cId="0" sldId="267"/>
            <ac:spMk id="17" creationId="{C29501E6-A978-4A61-9689-9085AF97A53A}"/>
          </ac:spMkLst>
        </pc:spChg>
        <pc:picChg chg="add mod">
          <ac:chgData name="pisit puntien" userId="8757d7f397b53f74" providerId="LiveId" clId="{8799CA8B-3220-904C-B633-274586C4CB90}" dt="2021-12-08T19:56:36.965" v="436" actId="14100"/>
          <ac:picMkLst>
            <pc:docMk/>
            <pc:sldMk cId="0" sldId="267"/>
            <ac:picMk id="5" creationId="{74F19C78-B9F5-410D-A2DE-52699DFDDFA0}"/>
          </ac:picMkLst>
        </pc:picChg>
      </pc:sldChg>
      <pc:sldChg chg="modSp">
        <pc:chgData name="pisit puntien" userId="8757d7f397b53f74" providerId="LiveId" clId="{8799CA8B-3220-904C-B633-274586C4CB90}" dt="2021-12-08T19:46:07.936" v="161"/>
        <pc:sldMkLst>
          <pc:docMk/>
          <pc:sldMk cId="0" sldId="272"/>
        </pc:sldMkLst>
        <pc:picChg chg="mod">
          <ac:chgData name="pisit puntien" userId="8757d7f397b53f74" providerId="LiveId" clId="{8799CA8B-3220-904C-B633-274586C4CB90}" dt="2021-12-08T19:46:07.936" v="161"/>
          <ac:picMkLst>
            <pc:docMk/>
            <pc:sldMk cId="0" sldId="272"/>
            <ac:picMk id="33794" creationId="{00000000-0000-0000-0000-000000000000}"/>
          </ac:picMkLst>
        </pc:picChg>
      </pc:sldChg>
      <pc:sldChg chg="modSp mod">
        <pc:chgData name="pisit puntien" userId="8757d7f397b53f74" providerId="LiveId" clId="{8799CA8B-3220-904C-B633-274586C4CB90}" dt="2021-12-08T19:55:37.689" v="423" actId="27636"/>
        <pc:sldMkLst>
          <pc:docMk/>
          <pc:sldMk cId="0" sldId="273"/>
        </pc:sldMkLst>
        <pc:spChg chg="mod">
          <ac:chgData name="pisit puntien" userId="8757d7f397b53f74" providerId="LiveId" clId="{8799CA8B-3220-904C-B633-274586C4CB90}" dt="2021-12-08T19:55:37.689" v="423" actId="27636"/>
          <ac:spMkLst>
            <pc:docMk/>
            <pc:sldMk cId="0" sldId="273"/>
            <ac:spMk id="2" creationId="{00000000-0000-0000-0000-000000000000}"/>
          </ac:spMkLst>
        </pc:spChg>
        <pc:picChg chg="mod">
          <ac:chgData name="pisit puntien" userId="8757d7f397b53f74" providerId="LiveId" clId="{8799CA8B-3220-904C-B633-274586C4CB90}" dt="2021-12-08T19:46:07.936" v="161"/>
          <ac:picMkLst>
            <pc:docMk/>
            <pc:sldMk cId="0" sldId="273"/>
            <ac:picMk id="32770" creationId="{00000000-0000-0000-0000-000000000000}"/>
          </ac:picMkLst>
        </pc:picChg>
      </pc:sldChg>
      <pc:sldChg chg="modSp">
        <pc:chgData name="pisit puntien" userId="8757d7f397b53f74" providerId="LiveId" clId="{8799CA8B-3220-904C-B633-274586C4CB90}" dt="2021-12-08T19:46:07.936" v="161"/>
        <pc:sldMkLst>
          <pc:docMk/>
          <pc:sldMk cId="0" sldId="274"/>
        </pc:sldMkLst>
        <pc:picChg chg="mod">
          <ac:chgData name="pisit puntien" userId="8757d7f397b53f74" providerId="LiveId" clId="{8799CA8B-3220-904C-B633-274586C4CB90}" dt="2021-12-08T19:46:07.936" v="161"/>
          <ac:picMkLst>
            <pc:docMk/>
            <pc:sldMk cId="0" sldId="274"/>
            <ac:picMk id="31746" creationId="{00000000-0000-0000-0000-000000000000}"/>
          </ac:picMkLst>
        </pc:picChg>
      </pc:sldChg>
      <pc:sldChg chg="modSp ord">
        <pc:chgData name="pisit puntien" userId="8757d7f397b53f74" providerId="LiveId" clId="{8799CA8B-3220-904C-B633-274586C4CB90}" dt="2021-12-14T17:57:10.827" v="1351" actId="20578"/>
        <pc:sldMkLst>
          <pc:docMk/>
          <pc:sldMk cId="0" sldId="277"/>
        </pc:sldMkLst>
        <pc:picChg chg="mod">
          <ac:chgData name="pisit puntien" userId="8757d7f397b53f74" providerId="LiveId" clId="{8799CA8B-3220-904C-B633-274586C4CB90}" dt="2021-12-08T19:46:07.936" v="161"/>
          <ac:picMkLst>
            <pc:docMk/>
            <pc:sldMk cId="0" sldId="277"/>
            <ac:picMk id="28674" creationId="{00000000-0000-0000-0000-000000000000}"/>
          </ac:picMkLst>
        </pc:picChg>
      </pc:sldChg>
      <pc:sldChg chg="modSp">
        <pc:chgData name="pisit puntien" userId="8757d7f397b53f74" providerId="LiveId" clId="{8799CA8B-3220-904C-B633-274586C4CB90}" dt="2021-12-08T19:46:07.936" v="161"/>
        <pc:sldMkLst>
          <pc:docMk/>
          <pc:sldMk cId="0" sldId="279"/>
        </pc:sldMkLst>
        <pc:picChg chg="mod">
          <ac:chgData name="pisit puntien" userId="8757d7f397b53f74" providerId="LiveId" clId="{8799CA8B-3220-904C-B633-274586C4CB90}" dt="2021-12-08T19:46:07.936" v="161"/>
          <ac:picMkLst>
            <pc:docMk/>
            <pc:sldMk cId="0" sldId="279"/>
            <ac:picMk id="26626" creationId="{00000000-0000-0000-0000-000000000000}"/>
          </ac:picMkLst>
        </pc:picChg>
      </pc:sldChg>
      <pc:sldChg chg="modSp">
        <pc:chgData name="pisit puntien" userId="8757d7f397b53f74" providerId="LiveId" clId="{8799CA8B-3220-904C-B633-274586C4CB90}" dt="2021-12-08T19:46:07.936" v="161"/>
        <pc:sldMkLst>
          <pc:docMk/>
          <pc:sldMk cId="0" sldId="281"/>
        </pc:sldMkLst>
        <pc:picChg chg="mod">
          <ac:chgData name="pisit puntien" userId="8757d7f397b53f74" providerId="LiveId" clId="{8799CA8B-3220-904C-B633-274586C4CB90}" dt="2021-12-08T19:46:07.936" v="161"/>
          <ac:picMkLst>
            <pc:docMk/>
            <pc:sldMk cId="0" sldId="281"/>
            <ac:picMk id="24578" creationId="{00000000-0000-0000-0000-000000000000}"/>
          </ac:picMkLst>
        </pc:picChg>
      </pc:sldChg>
      <pc:sldChg chg="modSp">
        <pc:chgData name="pisit puntien" userId="8757d7f397b53f74" providerId="LiveId" clId="{8799CA8B-3220-904C-B633-274586C4CB90}" dt="2021-12-08T19:46:07.936" v="161"/>
        <pc:sldMkLst>
          <pc:docMk/>
          <pc:sldMk cId="0" sldId="282"/>
        </pc:sldMkLst>
        <pc:picChg chg="mod">
          <ac:chgData name="pisit puntien" userId="8757d7f397b53f74" providerId="LiveId" clId="{8799CA8B-3220-904C-B633-274586C4CB90}" dt="2021-12-08T19:46:07.936" v="161"/>
          <ac:picMkLst>
            <pc:docMk/>
            <pc:sldMk cId="0" sldId="282"/>
            <ac:picMk id="23554" creationId="{00000000-0000-0000-0000-000000000000}"/>
          </ac:picMkLst>
        </pc:picChg>
      </pc:sldChg>
      <pc:sldChg chg="modSp mod">
        <pc:chgData name="pisit puntien" userId="8757d7f397b53f74" providerId="LiveId" clId="{8799CA8B-3220-904C-B633-274586C4CB90}" dt="2021-12-08T19:55:37.743" v="426" actId="27636"/>
        <pc:sldMkLst>
          <pc:docMk/>
          <pc:sldMk cId="0" sldId="284"/>
        </pc:sldMkLst>
        <pc:spChg chg="mod">
          <ac:chgData name="pisit puntien" userId="8757d7f397b53f74" providerId="LiveId" clId="{8799CA8B-3220-904C-B633-274586C4CB90}" dt="2021-12-08T19:55:37.743" v="426" actId="27636"/>
          <ac:spMkLst>
            <pc:docMk/>
            <pc:sldMk cId="0" sldId="284"/>
            <ac:spMk id="2" creationId="{00000000-0000-0000-0000-000000000000}"/>
          </ac:spMkLst>
        </pc:spChg>
        <pc:picChg chg="mod">
          <ac:chgData name="pisit puntien" userId="8757d7f397b53f74" providerId="LiveId" clId="{8799CA8B-3220-904C-B633-274586C4CB90}" dt="2021-12-08T19:46:07.936" v="161"/>
          <ac:picMkLst>
            <pc:docMk/>
            <pc:sldMk cId="0" sldId="284"/>
            <ac:picMk id="21506" creationId="{00000000-0000-0000-0000-000000000000}"/>
          </ac:picMkLst>
        </pc:picChg>
      </pc:sldChg>
      <pc:sldChg chg="modSp">
        <pc:chgData name="pisit puntien" userId="8757d7f397b53f74" providerId="LiveId" clId="{8799CA8B-3220-904C-B633-274586C4CB90}" dt="2021-12-08T19:46:07.936" v="161"/>
        <pc:sldMkLst>
          <pc:docMk/>
          <pc:sldMk cId="0" sldId="286"/>
        </pc:sldMkLst>
        <pc:picChg chg="mod">
          <ac:chgData name="pisit puntien" userId="8757d7f397b53f74" providerId="LiveId" clId="{8799CA8B-3220-904C-B633-274586C4CB90}" dt="2021-12-08T19:46:07.936" v="161"/>
          <ac:picMkLst>
            <pc:docMk/>
            <pc:sldMk cId="0" sldId="286"/>
            <ac:picMk id="19458" creationId="{00000000-0000-0000-0000-000000000000}"/>
          </ac:picMkLst>
        </pc:picChg>
      </pc:sldChg>
      <pc:sldChg chg="modSp">
        <pc:chgData name="pisit puntien" userId="8757d7f397b53f74" providerId="LiveId" clId="{8799CA8B-3220-904C-B633-274586C4CB90}" dt="2021-12-08T19:46:07.936" v="161"/>
        <pc:sldMkLst>
          <pc:docMk/>
          <pc:sldMk cId="0" sldId="288"/>
        </pc:sldMkLst>
        <pc:picChg chg="mod">
          <ac:chgData name="pisit puntien" userId="8757d7f397b53f74" providerId="LiveId" clId="{8799CA8B-3220-904C-B633-274586C4CB90}" dt="2021-12-08T19:46:07.936" v="161"/>
          <ac:picMkLst>
            <pc:docMk/>
            <pc:sldMk cId="0" sldId="288"/>
            <ac:picMk id="17410" creationId="{00000000-0000-0000-0000-000000000000}"/>
          </ac:picMkLst>
        </pc:picChg>
      </pc:sldChg>
      <pc:sldChg chg="modSp mod">
        <pc:chgData name="pisit puntien" userId="8757d7f397b53f74" providerId="LiveId" clId="{8799CA8B-3220-904C-B633-274586C4CB90}" dt="2021-12-08T19:55:37.727" v="425" actId="27636"/>
        <pc:sldMkLst>
          <pc:docMk/>
          <pc:sldMk cId="0" sldId="294"/>
        </pc:sldMkLst>
        <pc:spChg chg="mod">
          <ac:chgData name="pisit puntien" userId="8757d7f397b53f74" providerId="LiveId" clId="{8799CA8B-3220-904C-B633-274586C4CB90}" dt="2021-12-08T19:55:37.727" v="425" actId="27636"/>
          <ac:spMkLst>
            <pc:docMk/>
            <pc:sldMk cId="0" sldId="294"/>
            <ac:spMk id="2" creationId="{00000000-0000-0000-0000-000000000000}"/>
          </ac:spMkLst>
        </pc:spChg>
        <pc:picChg chg="mod">
          <ac:chgData name="pisit puntien" userId="8757d7f397b53f74" providerId="LiveId" clId="{8799CA8B-3220-904C-B633-274586C4CB90}" dt="2021-12-08T19:46:07.936" v="161"/>
          <ac:picMkLst>
            <pc:docMk/>
            <pc:sldMk cId="0" sldId="294"/>
            <ac:picMk id="11266" creationId="{00000000-0000-0000-0000-000000000000}"/>
          </ac:picMkLst>
        </pc:picChg>
      </pc:sldChg>
      <pc:sldChg chg="modSp mod">
        <pc:chgData name="pisit puntien" userId="8757d7f397b53f74" providerId="LiveId" clId="{8799CA8B-3220-904C-B633-274586C4CB90}" dt="2021-12-08T19:55:37.712" v="424" actId="27636"/>
        <pc:sldMkLst>
          <pc:docMk/>
          <pc:sldMk cId="0" sldId="295"/>
        </pc:sldMkLst>
        <pc:spChg chg="mod">
          <ac:chgData name="pisit puntien" userId="8757d7f397b53f74" providerId="LiveId" clId="{8799CA8B-3220-904C-B633-274586C4CB90}" dt="2021-12-08T19:55:37.712" v="424" actId="27636"/>
          <ac:spMkLst>
            <pc:docMk/>
            <pc:sldMk cId="0" sldId="295"/>
            <ac:spMk id="2" creationId="{00000000-0000-0000-0000-000000000000}"/>
          </ac:spMkLst>
        </pc:spChg>
        <pc:picChg chg="mod">
          <ac:chgData name="pisit puntien" userId="8757d7f397b53f74" providerId="LiveId" clId="{8799CA8B-3220-904C-B633-274586C4CB90}" dt="2021-12-08T19:46:07.936" v="161"/>
          <ac:picMkLst>
            <pc:docMk/>
            <pc:sldMk cId="0" sldId="295"/>
            <ac:picMk id="10244" creationId="{00000000-0000-0000-0000-000000000000}"/>
          </ac:picMkLst>
        </pc:picChg>
      </pc:sldChg>
      <pc:sldChg chg="modSp">
        <pc:chgData name="pisit puntien" userId="8757d7f397b53f74" providerId="LiveId" clId="{8799CA8B-3220-904C-B633-274586C4CB90}" dt="2021-12-08T19:46:07.936" v="161"/>
        <pc:sldMkLst>
          <pc:docMk/>
          <pc:sldMk cId="0" sldId="297"/>
        </pc:sldMkLst>
        <pc:picChg chg="mod">
          <ac:chgData name="pisit puntien" userId="8757d7f397b53f74" providerId="LiveId" clId="{8799CA8B-3220-904C-B633-274586C4CB90}" dt="2021-12-08T19:46:07.936" v="161"/>
          <ac:picMkLst>
            <pc:docMk/>
            <pc:sldMk cId="0" sldId="297"/>
            <ac:picMk id="8194" creationId="{00000000-0000-0000-0000-000000000000}"/>
          </ac:picMkLst>
        </pc:picChg>
      </pc:sldChg>
      <pc:sldChg chg="modSp mod">
        <pc:chgData name="pisit puntien" userId="8757d7f397b53f74" providerId="LiveId" clId="{8799CA8B-3220-904C-B633-274586C4CB90}" dt="2021-12-08T19:55:37.688" v="422" actId="27636"/>
        <pc:sldMkLst>
          <pc:docMk/>
          <pc:sldMk cId="0" sldId="298"/>
        </pc:sldMkLst>
        <pc:spChg chg="mod">
          <ac:chgData name="pisit puntien" userId="8757d7f397b53f74" providerId="LiveId" clId="{8799CA8B-3220-904C-B633-274586C4CB90}" dt="2021-12-08T19:55:37.688" v="422" actId="27636"/>
          <ac:spMkLst>
            <pc:docMk/>
            <pc:sldMk cId="0" sldId="298"/>
            <ac:spMk id="2" creationId="{00000000-0000-0000-0000-000000000000}"/>
          </ac:spMkLst>
        </pc:spChg>
        <pc:picChg chg="mod">
          <ac:chgData name="pisit puntien" userId="8757d7f397b53f74" providerId="LiveId" clId="{8799CA8B-3220-904C-B633-274586C4CB90}" dt="2021-12-08T19:46:07.936" v="161"/>
          <ac:picMkLst>
            <pc:docMk/>
            <pc:sldMk cId="0" sldId="298"/>
            <ac:picMk id="7170" creationId="{00000000-0000-0000-0000-000000000000}"/>
          </ac:picMkLst>
        </pc:picChg>
      </pc:sldChg>
      <pc:sldChg chg="modSp mod">
        <pc:chgData name="pisit puntien" userId="8757d7f397b53f74" providerId="LiveId" clId="{8799CA8B-3220-904C-B633-274586C4CB90}" dt="2021-12-08T19:55:37.686" v="421" actId="27636"/>
        <pc:sldMkLst>
          <pc:docMk/>
          <pc:sldMk cId="0" sldId="301"/>
        </pc:sldMkLst>
        <pc:spChg chg="mod">
          <ac:chgData name="pisit puntien" userId="8757d7f397b53f74" providerId="LiveId" clId="{8799CA8B-3220-904C-B633-274586C4CB90}" dt="2021-12-08T19:55:37.686" v="421" actId="27636"/>
          <ac:spMkLst>
            <pc:docMk/>
            <pc:sldMk cId="0" sldId="301"/>
            <ac:spMk id="2" creationId="{00000000-0000-0000-0000-000000000000}"/>
          </ac:spMkLst>
        </pc:spChg>
        <pc:picChg chg="mod">
          <ac:chgData name="pisit puntien" userId="8757d7f397b53f74" providerId="LiveId" clId="{8799CA8B-3220-904C-B633-274586C4CB90}" dt="2021-12-08T19:46:07.936" v="161"/>
          <ac:picMkLst>
            <pc:docMk/>
            <pc:sldMk cId="0" sldId="301"/>
            <ac:picMk id="4098" creationId="{00000000-0000-0000-0000-000000000000}"/>
          </ac:picMkLst>
        </pc:picChg>
      </pc:sldChg>
      <pc:sldChg chg="modSp">
        <pc:chgData name="pisit puntien" userId="8757d7f397b53f74" providerId="LiveId" clId="{8799CA8B-3220-904C-B633-274586C4CB90}" dt="2021-12-08T19:46:07.936" v="161"/>
        <pc:sldMkLst>
          <pc:docMk/>
          <pc:sldMk cId="0" sldId="302"/>
        </pc:sldMkLst>
        <pc:picChg chg="mod">
          <ac:chgData name="pisit puntien" userId="8757d7f397b53f74" providerId="LiveId" clId="{8799CA8B-3220-904C-B633-274586C4CB90}" dt="2021-12-08T19:46:07.936" v="161"/>
          <ac:picMkLst>
            <pc:docMk/>
            <pc:sldMk cId="0" sldId="302"/>
            <ac:picMk id="3074" creationId="{00000000-0000-0000-0000-000000000000}"/>
          </ac:picMkLst>
        </pc:picChg>
      </pc:sldChg>
      <pc:sldChg chg="modSp">
        <pc:chgData name="pisit puntien" userId="8757d7f397b53f74" providerId="LiveId" clId="{8799CA8B-3220-904C-B633-274586C4CB90}" dt="2021-12-08T19:46:07.936" v="161"/>
        <pc:sldMkLst>
          <pc:docMk/>
          <pc:sldMk cId="0" sldId="303"/>
        </pc:sldMkLst>
        <pc:picChg chg="mod">
          <ac:chgData name="pisit puntien" userId="8757d7f397b53f74" providerId="LiveId" clId="{8799CA8B-3220-904C-B633-274586C4CB90}" dt="2021-12-08T19:46:07.936" v="161"/>
          <ac:picMkLst>
            <pc:docMk/>
            <pc:sldMk cId="0" sldId="303"/>
            <ac:picMk id="2050" creationId="{00000000-0000-0000-0000-000000000000}"/>
          </ac:picMkLst>
        </pc:picChg>
      </pc:sldChg>
      <pc:sldChg chg="addSp delSp modSp mod">
        <pc:chgData name="pisit puntien" userId="8757d7f397b53f74" providerId="LiveId" clId="{8799CA8B-3220-904C-B633-274586C4CB90}" dt="2021-12-11T17:36:57.559" v="1347" actId="14100"/>
        <pc:sldMkLst>
          <pc:docMk/>
          <pc:sldMk cId="0" sldId="304"/>
        </pc:sldMkLst>
        <pc:picChg chg="add mod">
          <ac:chgData name="pisit puntien" userId="8757d7f397b53f74" providerId="LiveId" clId="{8799CA8B-3220-904C-B633-274586C4CB90}" dt="2021-12-11T17:36:57.559" v="1347" actId="14100"/>
          <ac:picMkLst>
            <pc:docMk/>
            <pc:sldMk cId="0" sldId="304"/>
            <ac:picMk id="3" creationId="{1CEDEBAF-0E2E-E24E-ABCA-811DA518EAD6}"/>
          </ac:picMkLst>
        </pc:picChg>
        <pc:picChg chg="del mod">
          <ac:chgData name="pisit puntien" userId="8757d7f397b53f74" providerId="LiveId" clId="{8799CA8B-3220-904C-B633-274586C4CB90}" dt="2021-12-11T17:36:33.067" v="1340" actId="478"/>
          <ac:picMkLst>
            <pc:docMk/>
            <pc:sldMk cId="0" sldId="304"/>
            <ac:picMk id="1026" creationId="{00000000-0000-0000-0000-000000000000}"/>
          </ac:picMkLst>
        </pc:picChg>
      </pc:sldChg>
      <pc:sldChg chg="modSp mod">
        <pc:chgData name="pisit puntien" userId="8757d7f397b53f74" providerId="LiveId" clId="{8799CA8B-3220-904C-B633-274586C4CB90}" dt="2021-12-08T19:55:37.685" v="420" actId="27636"/>
        <pc:sldMkLst>
          <pc:docMk/>
          <pc:sldMk cId="0" sldId="305"/>
        </pc:sldMkLst>
        <pc:spChg chg="mod">
          <ac:chgData name="pisit puntien" userId="8757d7f397b53f74" providerId="LiveId" clId="{8799CA8B-3220-904C-B633-274586C4CB90}" dt="2021-12-08T19:55:37.685" v="420" actId="27636"/>
          <ac:spMkLst>
            <pc:docMk/>
            <pc:sldMk cId="0" sldId="305"/>
            <ac:spMk id="2" creationId="{00000000-0000-0000-0000-000000000000}"/>
          </ac:spMkLst>
        </pc:spChg>
        <pc:picChg chg="mod">
          <ac:chgData name="pisit puntien" userId="8757d7f397b53f74" providerId="LiveId" clId="{8799CA8B-3220-904C-B633-274586C4CB90}" dt="2021-12-08T19:46:07.936" v="161"/>
          <ac:picMkLst>
            <pc:docMk/>
            <pc:sldMk cId="0" sldId="305"/>
            <ac:picMk id="12290" creationId="{00000000-0000-0000-0000-000000000000}"/>
          </ac:picMkLst>
        </pc:picChg>
      </pc:sldChg>
      <pc:sldChg chg="modSp">
        <pc:chgData name="pisit puntien" userId="8757d7f397b53f74" providerId="LiveId" clId="{8799CA8B-3220-904C-B633-274586C4CB90}" dt="2021-12-08T19:46:07.936" v="161"/>
        <pc:sldMkLst>
          <pc:docMk/>
          <pc:sldMk cId="0" sldId="306"/>
        </pc:sldMkLst>
        <pc:picChg chg="mod">
          <ac:chgData name="pisit puntien" userId="8757d7f397b53f74" providerId="LiveId" clId="{8799CA8B-3220-904C-B633-274586C4CB90}" dt="2021-12-08T19:46:07.936" v="161"/>
          <ac:picMkLst>
            <pc:docMk/>
            <pc:sldMk cId="0" sldId="306"/>
            <ac:picMk id="11266" creationId="{00000000-0000-0000-0000-000000000000}"/>
          </ac:picMkLst>
        </pc:picChg>
      </pc:sldChg>
      <pc:sldChg chg="modSp ord">
        <pc:chgData name="pisit puntien" userId="8757d7f397b53f74" providerId="LiveId" clId="{8799CA8B-3220-904C-B633-274586C4CB90}" dt="2021-12-11T03:48:15.016" v="1339" actId="20578"/>
        <pc:sldMkLst>
          <pc:docMk/>
          <pc:sldMk cId="0" sldId="308"/>
        </pc:sldMkLst>
        <pc:picChg chg="mod">
          <ac:chgData name="pisit puntien" userId="8757d7f397b53f74" providerId="LiveId" clId="{8799CA8B-3220-904C-B633-274586C4CB90}" dt="2021-12-08T19:46:07.936" v="161"/>
          <ac:picMkLst>
            <pc:docMk/>
            <pc:sldMk cId="0" sldId="308"/>
            <ac:picMk id="9218" creationId="{00000000-0000-0000-0000-000000000000}"/>
          </ac:picMkLst>
        </pc:picChg>
      </pc:sldChg>
      <pc:sldChg chg="addSp delSp modSp mod setBg chgLayout">
        <pc:chgData name="pisit puntien" userId="8757d7f397b53f74" providerId="LiveId" clId="{8799CA8B-3220-904C-B633-274586C4CB90}" dt="2021-12-10T08:38:23.743" v="1050" actId="20577"/>
        <pc:sldMkLst>
          <pc:docMk/>
          <pc:sldMk cId="0" sldId="309"/>
        </pc:sldMkLst>
        <pc:spChg chg="add mod ord">
          <ac:chgData name="pisit puntien" userId="8757d7f397b53f74" providerId="LiveId" clId="{8799CA8B-3220-904C-B633-274586C4CB90}" dt="2021-12-10T08:38:23.743" v="1050" actId="20577"/>
          <ac:spMkLst>
            <pc:docMk/>
            <pc:sldMk cId="0" sldId="309"/>
            <ac:spMk id="2" creationId="{532F1D7B-6084-A344-B415-AC6836F8B665}"/>
          </ac:spMkLst>
        </pc:spChg>
        <pc:spChg chg="add del mod ord">
          <ac:chgData name="pisit puntien" userId="8757d7f397b53f74" providerId="LiveId" clId="{8799CA8B-3220-904C-B633-274586C4CB90}" dt="2021-12-10T08:36:56.312" v="1028" actId="478"/>
          <ac:spMkLst>
            <pc:docMk/>
            <pc:sldMk cId="0" sldId="309"/>
            <ac:spMk id="3" creationId="{62F7CF8F-FB65-414A-AB14-4D22E837525F}"/>
          </ac:spMkLst>
        </pc:spChg>
        <pc:picChg chg="mod ord">
          <ac:chgData name="pisit puntien" userId="8757d7f397b53f74" providerId="LiveId" clId="{8799CA8B-3220-904C-B633-274586C4CB90}" dt="2021-12-10T08:37:27.846" v="1045" actId="1076"/>
          <ac:picMkLst>
            <pc:docMk/>
            <pc:sldMk cId="0" sldId="309"/>
            <ac:picMk id="8194" creationId="{00000000-0000-0000-0000-000000000000}"/>
          </ac:picMkLst>
        </pc:picChg>
      </pc:sldChg>
      <pc:sldChg chg="modSp mod">
        <pc:chgData name="pisit puntien" userId="8757d7f397b53f74" providerId="LiveId" clId="{8799CA8B-3220-904C-B633-274586C4CB90}" dt="2021-12-10T08:38:18.632" v="1049" actId="20577"/>
        <pc:sldMkLst>
          <pc:docMk/>
          <pc:sldMk cId="0" sldId="310"/>
        </pc:sldMkLst>
        <pc:spChg chg="mod">
          <ac:chgData name="pisit puntien" userId="8757d7f397b53f74" providerId="LiveId" clId="{8799CA8B-3220-904C-B633-274586C4CB90}" dt="2021-12-10T08:38:18.632" v="1049" actId="20577"/>
          <ac:spMkLst>
            <pc:docMk/>
            <pc:sldMk cId="0" sldId="310"/>
            <ac:spMk id="2" creationId="{00000000-0000-0000-0000-000000000000}"/>
          </ac:spMkLst>
        </pc:spChg>
        <pc:picChg chg="mod">
          <ac:chgData name="pisit puntien" userId="8757d7f397b53f74" providerId="LiveId" clId="{8799CA8B-3220-904C-B633-274586C4CB90}" dt="2021-12-10T08:16:19.357" v="950" actId="1076"/>
          <ac:picMkLst>
            <pc:docMk/>
            <pc:sldMk cId="0" sldId="310"/>
            <ac:picMk id="7170" creationId="{00000000-0000-0000-0000-000000000000}"/>
          </ac:picMkLst>
        </pc:picChg>
      </pc:sldChg>
      <pc:sldChg chg="modSp del">
        <pc:chgData name="pisit puntien" userId="8757d7f397b53f74" providerId="LiveId" clId="{8799CA8B-3220-904C-B633-274586C4CB90}" dt="2021-12-10T08:15:38.159" v="942" actId="2696"/>
        <pc:sldMkLst>
          <pc:docMk/>
          <pc:sldMk cId="0" sldId="313"/>
        </pc:sldMkLst>
        <pc:picChg chg="mod">
          <ac:chgData name="pisit puntien" userId="8757d7f397b53f74" providerId="LiveId" clId="{8799CA8B-3220-904C-B633-274586C4CB90}" dt="2021-12-08T19:46:07.936" v="161"/>
          <ac:picMkLst>
            <pc:docMk/>
            <pc:sldMk cId="0" sldId="313"/>
            <ac:picMk id="4098" creationId="{00000000-0000-0000-0000-000000000000}"/>
          </ac:picMkLst>
        </pc:picChg>
      </pc:sldChg>
      <pc:sldChg chg="addSp delSp modSp del mod setBg addAnim delAnim delDesignElem">
        <pc:chgData name="pisit puntien" userId="8757d7f397b53f74" providerId="LiveId" clId="{8799CA8B-3220-904C-B633-274586C4CB90}" dt="2021-12-10T08:15:50.950" v="943" actId="2696"/>
        <pc:sldMkLst>
          <pc:docMk/>
          <pc:sldMk cId="0" sldId="315"/>
        </pc:sldMkLst>
        <pc:spChg chg="mod">
          <ac:chgData name="pisit puntien" userId="8757d7f397b53f74" providerId="LiveId" clId="{8799CA8B-3220-904C-B633-274586C4CB90}" dt="2021-12-10T08:04:48.668" v="847" actId="14100"/>
          <ac:spMkLst>
            <pc:docMk/>
            <pc:sldMk cId="0" sldId="315"/>
            <ac:spMk id="2" creationId="{00000000-0000-0000-0000-000000000000}"/>
          </ac:spMkLst>
        </pc:spChg>
        <pc:spChg chg="add del">
          <ac:chgData name="pisit puntien" userId="8757d7f397b53f74" providerId="LiveId" clId="{8799CA8B-3220-904C-B633-274586C4CB90}" dt="2021-12-08T19:20:01.553" v="21" actId="26606"/>
          <ac:spMkLst>
            <pc:docMk/>
            <pc:sldMk cId="0" sldId="315"/>
            <ac:spMk id="71" creationId="{2E614F1C-2D93-42D0-B229-768199449923}"/>
          </ac:spMkLst>
        </pc:spChg>
        <pc:spChg chg="add del">
          <ac:chgData name="pisit puntien" userId="8757d7f397b53f74" providerId="LiveId" clId="{8799CA8B-3220-904C-B633-274586C4CB90}" dt="2021-12-08T19:21:46.735" v="30" actId="26606"/>
          <ac:spMkLst>
            <pc:docMk/>
            <pc:sldMk cId="0" sldId="315"/>
            <ac:spMk id="73" creationId="{726D3CBF-1D48-413A-86DA-BED534942C81}"/>
          </ac:spMkLst>
        </pc:spChg>
        <pc:spChg chg="add del mod">
          <ac:chgData name="pisit puntien" userId="8757d7f397b53f74" providerId="LiveId" clId="{8799CA8B-3220-904C-B633-274586C4CB90}" dt="2021-12-08T19:54:15.284" v="243"/>
          <ac:spMkLst>
            <pc:docMk/>
            <pc:sldMk cId="0" sldId="315"/>
            <ac:spMk id="77" creationId="{85149191-5F60-4A28-AAFF-039F96B0F3EC}"/>
          </ac:spMkLst>
        </pc:spChg>
        <pc:spChg chg="add del mod">
          <ac:chgData name="pisit puntien" userId="8757d7f397b53f74" providerId="LiveId" clId="{8799CA8B-3220-904C-B633-274586C4CB90}" dt="2021-12-08T19:54:15.284" v="243"/>
          <ac:spMkLst>
            <pc:docMk/>
            <pc:sldMk cId="0" sldId="315"/>
            <ac:spMk id="79" creationId="{F8260ED5-17F7-4158-B241-D51DD4CF1B7E}"/>
          </ac:spMkLst>
        </pc:spChg>
        <pc:spChg chg="add del">
          <ac:chgData name="pisit puntien" userId="8757d7f397b53f74" providerId="LiveId" clId="{8799CA8B-3220-904C-B633-274586C4CB90}" dt="2021-12-08T19:21:46.735" v="30" actId="26606"/>
          <ac:spMkLst>
            <pc:docMk/>
            <pc:sldMk cId="0" sldId="315"/>
            <ac:spMk id="2052" creationId="{ECC07320-C2CA-4E29-8481-9D9E143C7788}"/>
          </ac:spMkLst>
        </pc:spChg>
        <pc:spChg chg="add del">
          <ac:chgData name="pisit puntien" userId="8757d7f397b53f74" providerId="LiveId" clId="{8799CA8B-3220-904C-B633-274586C4CB90}" dt="2021-12-08T19:22:16.212" v="32" actId="26606"/>
          <ac:spMkLst>
            <pc:docMk/>
            <pc:sldMk cId="0" sldId="315"/>
            <ac:spMk id="2053" creationId="{D4771268-CB57-404A-9271-370EB28F6090}"/>
          </ac:spMkLst>
        </pc:spChg>
        <pc:spChg chg="add del">
          <ac:chgData name="pisit puntien" userId="8757d7f397b53f74" providerId="LiveId" clId="{8799CA8B-3220-904C-B633-274586C4CB90}" dt="2021-12-08T19:23:02.797" v="34" actId="26606"/>
          <ac:spMkLst>
            <pc:docMk/>
            <pc:sldMk cId="0" sldId="315"/>
            <ac:spMk id="2055" creationId="{A9607B8D-5A6C-4ECB-9047-3836C51C14F0}"/>
          </ac:spMkLst>
        </pc:spChg>
        <pc:spChg chg="add del">
          <ac:chgData name="pisit puntien" userId="8757d7f397b53f74" providerId="LiveId" clId="{8799CA8B-3220-904C-B633-274586C4CB90}" dt="2021-12-08T19:23:02.797" v="34" actId="26606"/>
          <ac:spMkLst>
            <pc:docMk/>
            <pc:sldMk cId="0" sldId="315"/>
            <ac:spMk id="2056" creationId="{CA84D6C4-24A3-44DC-9607-566CF5A2227A}"/>
          </ac:spMkLst>
        </pc:spChg>
        <pc:spChg chg="add del">
          <ac:chgData name="pisit puntien" userId="8757d7f397b53f74" providerId="LiveId" clId="{8799CA8B-3220-904C-B633-274586C4CB90}" dt="2021-12-08T19:23:02.797" v="34" actId="26606"/>
          <ac:spMkLst>
            <pc:docMk/>
            <pc:sldMk cId="0" sldId="315"/>
            <ac:spMk id="2057" creationId="{72F7300B-53A6-4A16-AA84-78597664F02E}"/>
          </ac:spMkLst>
        </pc:spChg>
        <pc:spChg chg="add del">
          <ac:chgData name="pisit puntien" userId="8757d7f397b53f74" providerId="LiveId" clId="{8799CA8B-3220-904C-B633-274586C4CB90}" dt="2021-12-08T19:23:07.115" v="37" actId="26606"/>
          <ac:spMkLst>
            <pc:docMk/>
            <pc:sldMk cId="0" sldId="315"/>
            <ac:spMk id="2059" creationId="{C0F7281F-D4E3-44C4-BFBA-CB593A7F6103}"/>
          </ac:spMkLst>
        </pc:spChg>
        <pc:spChg chg="add del">
          <ac:chgData name="pisit puntien" userId="8757d7f397b53f74" providerId="LiveId" clId="{8799CA8B-3220-904C-B633-274586C4CB90}" dt="2021-12-08T19:23:07.115" v="37" actId="26606"/>
          <ac:spMkLst>
            <pc:docMk/>
            <pc:sldMk cId="0" sldId="315"/>
            <ac:spMk id="2060" creationId="{E8B49220-D709-41F4-BFDA-B6A2F0757A66}"/>
          </ac:spMkLst>
        </pc:spChg>
        <pc:spChg chg="add del mod">
          <ac:chgData name="pisit puntien" userId="8757d7f397b53f74" providerId="LiveId" clId="{8799CA8B-3220-904C-B633-274586C4CB90}" dt="2021-12-08T19:54:15.284" v="243"/>
          <ac:spMkLst>
            <pc:docMk/>
            <pc:sldMk cId="0" sldId="315"/>
            <ac:spMk id="2062" creationId="{A8384FB5-9ADC-4DDC-881B-597D56F5B15D}"/>
          </ac:spMkLst>
        </pc:spChg>
        <pc:spChg chg="add del mod">
          <ac:chgData name="pisit puntien" userId="8757d7f397b53f74" providerId="LiveId" clId="{8799CA8B-3220-904C-B633-274586C4CB90}" dt="2021-12-08T19:54:15.284" v="243"/>
          <ac:spMkLst>
            <pc:docMk/>
            <pc:sldMk cId="0" sldId="315"/>
            <ac:spMk id="2063" creationId="{91E5A9A7-95C6-4F4F-B00E-C82E07FE62EF}"/>
          </ac:spMkLst>
        </pc:spChg>
        <pc:spChg chg="add del mod">
          <ac:chgData name="pisit puntien" userId="8757d7f397b53f74" providerId="LiveId" clId="{8799CA8B-3220-904C-B633-274586C4CB90}" dt="2021-12-08T19:54:15.284" v="243"/>
          <ac:spMkLst>
            <pc:docMk/>
            <pc:sldMk cId="0" sldId="315"/>
            <ac:spMk id="2064" creationId="{D07DD2DE-F619-49DD-B5E7-03A290FF4ED1}"/>
          </ac:spMkLst>
        </pc:spChg>
        <pc:picChg chg="mod">
          <ac:chgData name="pisit puntien" userId="8757d7f397b53f74" providerId="LiveId" clId="{8799CA8B-3220-904C-B633-274586C4CB90}" dt="2021-12-08T19:46:07.936" v="161"/>
          <ac:picMkLst>
            <pc:docMk/>
            <pc:sldMk cId="0" sldId="315"/>
            <ac:picMk id="2050" creationId="{00000000-0000-0000-0000-000000000000}"/>
          </ac:picMkLst>
        </pc:picChg>
        <pc:cxnChg chg="add del">
          <ac:chgData name="pisit puntien" userId="8757d7f397b53f74" providerId="LiveId" clId="{8799CA8B-3220-904C-B633-274586C4CB90}" dt="2021-12-08T19:21:46.735" v="30" actId="26606"/>
          <ac:cxnSpMkLst>
            <pc:docMk/>
            <pc:sldMk cId="0" sldId="315"/>
            <ac:cxnSpMk id="75" creationId="{F02A64E5-C20B-47CF-8CCC-D62830964E1D}"/>
          </ac:cxnSpMkLst>
        </pc:cxnChg>
      </pc:sldChg>
      <pc:sldChg chg="addSp delSp modSp mod setBg setClrOvrMap delDesignElem">
        <pc:chgData name="pisit puntien" userId="8757d7f397b53f74" providerId="LiveId" clId="{8799CA8B-3220-904C-B633-274586C4CB90}" dt="2021-12-09T07:01:42.414" v="510" actId="1038"/>
        <pc:sldMkLst>
          <pc:docMk/>
          <pc:sldMk cId="1842196546" sldId="317"/>
        </pc:sldMkLst>
        <pc:spChg chg="mod">
          <ac:chgData name="pisit puntien" userId="8757d7f397b53f74" providerId="LiveId" clId="{8799CA8B-3220-904C-B633-274586C4CB90}" dt="2021-12-09T07:01:30.753" v="501" actId="1076"/>
          <ac:spMkLst>
            <pc:docMk/>
            <pc:sldMk cId="1842196546" sldId="317"/>
            <ac:spMk id="2" creationId="{00000000-0000-0000-0000-000000000000}"/>
          </ac:spMkLst>
        </pc:spChg>
        <pc:spChg chg="add del mod">
          <ac:chgData name="pisit puntien" userId="8757d7f397b53f74" providerId="LiveId" clId="{8799CA8B-3220-904C-B633-274586C4CB90}" dt="2021-12-08T19:34:20.562" v="73" actId="26606"/>
          <ac:spMkLst>
            <pc:docMk/>
            <pc:sldMk cId="1842196546" sldId="317"/>
            <ac:spMk id="3" creationId="{00000000-0000-0000-0000-000000000000}"/>
          </ac:spMkLst>
        </pc:spChg>
        <pc:spChg chg="add del">
          <ac:chgData name="pisit puntien" userId="8757d7f397b53f74" providerId="LiveId" clId="{8799CA8B-3220-904C-B633-274586C4CB90}" dt="2021-12-08T19:34:20.555" v="72" actId="26606"/>
          <ac:spMkLst>
            <pc:docMk/>
            <pc:sldMk cId="1842196546" sldId="317"/>
            <ac:spMk id="8" creationId="{9228552E-C8B1-4A80-8448-0787CE0FC704}"/>
          </ac:spMkLst>
        </pc:spChg>
        <pc:spChg chg="add del">
          <ac:chgData name="pisit puntien" userId="8757d7f397b53f74" providerId="LiveId" clId="{8799CA8B-3220-904C-B633-274586C4CB90}" dt="2021-12-08T19:30:08.560" v="61" actId="26606"/>
          <ac:spMkLst>
            <pc:docMk/>
            <pc:sldMk cId="1842196546" sldId="317"/>
            <ac:spMk id="9" creationId="{46D6306C-ED4F-4AAE-B4A5-EEA6AFAD726E}"/>
          </ac:spMkLst>
        </pc:spChg>
        <pc:spChg chg="add del">
          <ac:chgData name="pisit puntien" userId="8757d7f397b53f74" providerId="LiveId" clId="{8799CA8B-3220-904C-B633-274586C4CB90}" dt="2021-12-08T19:30:34.917" v="63" actId="26606"/>
          <ac:spMkLst>
            <pc:docMk/>
            <pc:sldMk cId="1842196546" sldId="317"/>
            <ac:spMk id="10" creationId="{257363FD-7E77-4145-9483-331A807ADF0E}"/>
          </ac:spMkLst>
        </pc:spChg>
        <pc:spChg chg="add del">
          <ac:chgData name="pisit puntien" userId="8757d7f397b53f74" providerId="LiveId" clId="{8799CA8B-3220-904C-B633-274586C4CB90}" dt="2021-12-08T19:30:08.560" v="61" actId="26606"/>
          <ac:spMkLst>
            <pc:docMk/>
            <pc:sldMk cId="1842196546" sldId="317"/>
            <ac:spMk id="11" creationId="{0EC5361D-F897-4856-B945-0455A365EB24}"/>
          </ac:spMkLst>
        </pc:spChg>
        <pc:spChg chg="add del">
          <ac:chgData name="pisit puntien" userId="8757d7f397b53f74" providerId="LiveId" clId="{8799CA8B-3220-904C-B633-274586C4CB90}" dt="2021-12-08T19:30:08.560" v="61" actId="26606"/>
          <ac:spMkLst>
            <pc:docMk/>
            <pc:sldMk cId="1842196546" sldId="317"/>
            <ac:spMk id="13" creationId="{4508C0C5-2268-42B5-B3C8-4D0899E05F8C}"/>
          </ac:spMkLst>
        </pc:spChg>
        <pc:spChg chg="add del">
          <ac:chgData name="pisit puntien" userId="8757d7f397b53f74" providerId="LiveId" clId="{8799CA8B-3220-904C-B633-274586C4CB90}" dt="2021-12-08T19:30:08.560" v="61" actId="26606"/>
          <ac:spMkLst>
            <pc:docMk/>
            <pc:sldMk cId="1842196546" sldId="317"/>
            <ac:spMk id="15" creationId="{141ACBDB-38F8-4B34-8183-BD95B4E55A62}"/>
          </ac:spMkLst>
        </pc:spChg>
        <pc:spChg chg="add del">
          <ac:chgData name="pisit puntien" userId="8757d7f397b53f74" providerId="LiveId" clId="{8799CA8B-3220-904C-B633-274586C4CB90}" dt="2021-12-08T19:30:08.560" v="61" actId="26606"/>
          <ac:spMkLst>
            <pc:docMk/>
            <pc:sldMk cId="1842196546" sldId="317"/>
            <ac:spMk id="17" creationId="{DE00DB52-3455-4E2F-867B-A6D0516E175B}"/>
          </ac:spMkLst>
        </pc:spChg>
        <pc:spChg chg="add del mod">
          <ac:chgData name="pisit puntien" userId="8757d7f397b53f74" providerId="LiveId" clId="{8799CA8B-3220-904C-B633-274586C4CB90}" dt="2021-12-08T19:54:15.284" v="243"/>
          <ac:spMkLst>
            <pc:docMk/>
            <pc:sldMk cId="1842196546" sldId="317"/>
            <ac:spMk id="18" creationId="{907EF6B7-1338-4443-8C46-6A318D952DFD}"/>
          </ac:spMkLst>
        </pc:spChg>
        <pc:spChg chg="add del">
          <ac:chgData name="pisit puntien" userId="8757d7f397b53f74" providerId="LiveId" clId="{8799CA8B-3220-904C-B633-274586C4CB90}" dt="2021-12-08T19:30:08.560" v="61" actId="26606"/>
          <ac:spMkLst>
            <pc:docMk/>
            <pc:sldMk cId="1842196546" sldId="317"/>
            <ac:spMk id="19" creationId="{9E914C83-E0D8-4953-92D5-169D28CB43AE}"/>
          </ac:spMkLst>
        </pc:spChg>
        <pc:spChg chg="add del mod">
          <ac:chgData name="pisit puntien" userId="8757d7f397b53f74" providerId="LiveId" clId="{8799CA8B-3220-904C-B633-274586C4CB90}" dt="2021-12-08T19:54:15.284" v="243"/>
          <ac:spMkLst>
            <pc:docMk/>
            <pc:sldMk cId="1842196546" sldId="317"/>
            <ac:spMk id="20" creationId="{DAAE4CDD-124C-4DCF-9584-B6033B545DD5}"/>
          </ac:spMkLst>
        </pc:spChg>
        <pc:spChg chg="add del">
          <ac:chgData name="pisit puntien" userId="8757d7f397b53f74" providerId="LiveId" clId="{8799CA8B-3220-904C-B633-274586C4CB90}" dt="2021-12-08T19:30:08.560" v="61" actId="26606"/>
          <ac:spMkLst>
            <pc:docMk/>
            <pc:sldMk cId="1842196546" sldId="317"/>
            <ac:spMk id="21" creationId="{3512E083-F550-46AF-8490-767ECFD00CB7}"/>
          </ac:spMkLst>
        </pc:spChg>
        <pc:spChg chg="add del mod">
          <ac:chgData name="pisit puntien" userId="8757d7f397b53f74" providerId="LiveId" clId="{8799CA8B-3220-904C-B633-274586C4CB90}" dt="2021-12-08T19:54:15.284" v="243"/>
          <ac:spMkLst>
            <pc:docMk/>
            <pc:sldMk cId="1842196546" sldId="317"/>
            <ac:spMk id="22" creationId="{081E4A58-353D-44AE-B2FC-2A74E2E400F7}"/>
          </ac:spMkLst>
        </pc:spChg>
        <pc:spChg chg="add mod">
          <ac:chgData name="pisit puntien" userId="8757d7f397b53f74" providerId="LiveId" clId="{8799CA8B-3220-904C-B633-274586C4CB90}" dt="2021-12-09T07:01:42.414" v="510" actId="1038"/>
          <ac:spMkLst>
            <pc:docMk/>
            <pc:sldMk cId="1842196546" sldId="317"/>
            <ac:spMk id="23" creationId="{00000000-0000-0000-0000-000000000000}"/>
          </ac:spMkLst>
        </pc:spChg>
        <pc:graphicFrameChg chg="add del mod">
          <ac:chgData name="pisit puntien" userId="8757d7f397b53f74" providerId="LiveId" clId="{8799CA8B-3220-904C-B633-274586C4CB90}" dt="2021-12-08T19:30:08.560" v="61" actId="26606"/>
          <ac:graphicFrameMkLst>
            <pc:docMk/>
            <pc:sldMk cId="1842196546" sldId="317"/>
            <ac:graphicFrameMk id="5" creationId="{C871A007-6062-4010-8A5C-6D8B3DB3DB05}"/>
          </ac:graphicFrameMkLst>
        </pc:graphicFrameChg>
        <pc:graphicFrameChg chg="add del">
          <ac:chgData name="pisit puntien" userId="8757d7f397b53f74" providerId="LiveId" clId="{8799CA8B-3220-904C-B633-274586C4CB90}" dt="2021-12-08T19:30:34.917" v="63" actId="26606"/>
          <ac:graphicFrameMkLst>
            <pc:docMk/>
            <pc:sldMk cId="1842196546" sldId="317"/>
            <ac:graphicFrameMk id="7" creationId="{5633E05B-2FC7-490A-9156-3400E528182F}"/>
          </ac:graphicFrameMkLst>
        </pc:graphicFrameChg>
        <pc:graphicFrameChg chg="add del">
          <ac:chgData name="pisit puntien" userId="8757d7f397b53f74" providerId="LiveId" clId="{8799CA8B-3220-904C-B633-274586C4CB90}" dt="2021-12-08T19:30:44.086" v="65" actId="26606"/>
          <ac:graphicFrameMkLst>
            <pc:docMk/>
            <pc:sldMk cId="1842196546" sldId="317"/>
            <ac:graphicFrameMk id="12" creationId="{71B6C34F-67B4-4325-8025-D22E6802B05F}"/>
          </ac:graphicFrameMkLst>
        </pc:graphicFrameChg>
        <pc:graphicFrameChg chg="add del">
          <ac:chgData name="pisit puntien" userId="8757d7f397b53f74" providerId="LiveId" clId="{8799CA8B-3220-904C-B633-274586C4CB90}" dt="2021-12-08T19:34:20.555" v="72" actId="26606"/>
          <ac:graphicFrameMkLst>
            <pc:docMk/>
            <pc:sldMk cId="1842196546" sldId="317"/>
            <ac:graphicFrameMk id="16" creationId="{A1A68BC3-B9BD-4AC9-A8A1-B41EAA562677}"/>
          </ac:graphicFrameMkLst>
        </pc:graphicFrameChg>
        <pc:picChg chg="add del">
          <ac:chgData name="pisit puntien" userId="8757d7f397b53f74" providerId="LiveId" clId="{8799CA8B-3220-904C-B633-274586C4CB90}" dt="2021-12-08T19:30:34.917" v="63" actId="26606"/>
          <ac:picMkLst>
            <pc:docMk/>
            <pc:sldMk cId="1842196546" sldId="317"/>
            <ac:picMk id="6" creationId="{B0E9A049-7366-4EB2-A2F7-475466A91267}"/>
          </ac:picMkLst>
        </pc:picChg>
        <pc:picChg chg="add del">
          <ac:chgData name="pisit puntien" userId="8757d7f397b53f74" providerId="LiveId" clId="{8799CA8B-3220-904C-B633-274586C4CB90}" dt="2021-12-08T19:34:20.555" v="72" actId="26606"/>
          <ac:picMkLst>
            <pc:docMk/>
            <pc:sldMk cId="1842196546" sldId="317"/>
            <ac:picMk id="14" creationId="{A2FC8EF5-C36D-4852-9878-D3D28A2C42A2}"/>
          </ac:picMkLst>
        </pc:picChg>
      </pc:sldChg>
      <pc:sldChg chg="addSp delSp modSp del mod setBg delDesignElem">
        <pc:chgData name="pisit puntien" userId="8757d7f397b53f74" providerId="LiveId" clId="{8799CA8B-3220-904C-B633-274586C4CB90}" dt="2021-12-10T08:07:46.996" v="895" actId="2696"/>
        <pc:sldMkLst>
          <pc:docMk/>
          <pc:sldMk cId="4156490725" sldId="318"/>
        </pc:sldMkLst>
        <pc:spChg chg="mod">
          <ac:chgData name="pisit puntien" userId="8757d7f397b53f74" providerId="LiveId" clId="{8799CA8B-3220-904C-B633-274586C4CB90}" dt="2021-12-08T19:46:07.936" v="161"/>
          <ac:spMkLst>
            <pc:docMk/>
            <pc:sldMk cId="4156490725" sldId="318"/>
            <ac:spMk id="2" creationId="{00000000-0000-0000-0000-000000000000}"/>
          </ac:spMkLst>
        </pc:spChg>
        <pc:spChg chg="add del mod">
          <ac:chgData name="pisit puntien" userId="8757d7f397b53f74" providerId="LiveId" clId="{8799CA8B-3220-904C-B633-274586C4CB90}" dt="2021-12-08T19:54:15.284" v="243"/>
          <ac:spMkLst>
            <pc:docMk/>
            <pc:sldMk cId="4156490725" sldId="318"/>
            <ac:spMk id="71" creationId="{A8384FB5-9ADC-4DDC-881B-597D56F5B15D}"/>
          </ac:spMkLst>
        </pc:spChg>
        <pc:spChg chg="add del mod">
          <ac:chgData name="pisit puntien" userId="8757d7f397b53f74" providerId="LiveId" clId="{8799CA8B-3220-904C-B633-274586C4CB90}" dt="2021-12-08T19:54:15.284" v="243"/>
          <ac:spMkLst>
            <pc:docMk/>
            <pc:sldMk cId="4156490725" sldId="318"/>
            <ac:spMk id="73" creationId="{91E5A9A7-95C6-4F4F-B00E-C82E07FE62EF}"/>
          </ac:spMkLst>
        </pc:spChg>
        <pc:spChg chg="add del mod">
          <ac:chgData name="pisit puntien" userId="8757d7f397b53f74" providerId="LiveId" clId="{8799CA8B-3220-904C-B633-274586C4CB90}" dt="2021-12-08T19:54:15.284" v="243"/>
          <ac:spMkLst>
            <pc:docMk/>
            <pc:sldMk cId="4156490725" sldId="318"/>
            <ac:spMk id="75" creationId="{D07DD2DE-F619-49DD-B5E7-03A290FF4ED1}"/>
          </ac:spMkLst>
        </pc:spChg>
        <pc:spChg chg="add del mod">
          <ac:chgData name="pisit puntien" userId="8757d7f397b53f74" providerId="LiveId" clId="{8799CA8B-3220-904C-B633-274586C4CB90}" dt="2021-12-08T19:54:15.284" v="243"/>
          <ac:spMkLst>
            <pc:docMk/>
            <pc:sldMk cId="4156490725" sldId="318"/>
            <ac:spMk id="77" creationId="{85149191-5F60-4A28-AAFF-039F96B0F3EC}"/>
          </ac:spMkLst>
        </pc:spChg>
        <pc:spChg chg="add del mod">
          <ac:chgData name="pisit puntien" userId="8757d7f397b53f74" providerId="LiveId" clId="{8799CA8B-3220-904C-B633-274586C4CB90}" dt="2021-12-08T19:54:15.284" v="243"/>
          <ac:spMkLst>
            <pc:docMk/>
            <pc:sldMk cId="4156490725" sldId="318"/>
            <ac:spMk id="79" creationId="{F8260ED5-17F7-4158-B241-D51DD4CF1B7E}"/>
          </ac:spMkLst>
        </pc:spChg>
        <pc:picChg chg="mod">
          <ac:chgData name="pisit puntien" userId="8757d7f397b53f74" providerId="LiveId" clId="{8799CA8B-3220-904C-B633-274586C4CB90}" dt="2021-12-08T19:46:07.936" v="161"/>
          <ac:picMkLst>
            <pc:docMk/>
            <pc:sldMk cId="4156490725" sldId="318"/>
            <ac:picMk id="2050" creationId="{00000000-0000-0000-0000-000000000000}"/>
          </ac:picMkLst>
        </pc:picChg>
      </pc:sldChg>
      <pc:sldChg chg="modSp mod">
        <pc:chgData name="pisit puntien" userId="8757d7f397b53f74" providerId="LiveId" clId="{8799CA8B-3220-904C-B633-274586C4CB90}" dt="2021-12-08T19:55:37.683" v="419" actId="27636"/>
        <pc:sldMkLst>
          <pc:docMk/>
          <pc:sldMk cId="4105625051" sldId="319"/>
        </pc:sldMkLst>
        <pc:spChg chg="mod">
          <ac:chgData name="pisit puntien" userId="8757d7f397b53f74" providerId="LiveId" clId="{8799CA8B-3220-904C-B633-274586C4CB90}" dt="2021-12-08T19:55:37.683" v="419" actId="27636"/>
          <ac:spMkLst>
            <pc:docMk/>
            <pc:sldMk cId="4105625051" sldId="319"/>
            <ac:spMk id="2" creationId="{00000000-0000-0000-0000-000000000000}"/>
          </ac:spMkLst>
        </pc:spChg>
        <pc:picChg chg="mod">
          <ac:chgData name="pisit puntien" userId="8757d7f397b53f74" providerId="LiveId" clId="{8799CA8B-3220-904C-B633-274586C4CB90}" dt="2021-12-08T19:46:07.936" v="161"/>
          <ac:picMkLst>
            <pc:docMk/>
            <pc:sldMk cId="4105625051" sldId="319"/>
            <ac:picMk id="4" creationId="{00000000-0000-0000-0000-000000000000}"/>
          </ac:picMkLst>
        </pc:picChg>
      </pc:sldChg>
      <pc:sldChg chg="modSp">
        <pc:chgData name="pisit puntien" userId="8757d7f397b53f74" providerId="LiveId" clId="{8799CA8B-3220-904C-B633-274586C4CB90}" dt="2021-12-08T19:46:07.936" v="161"/>
        <pc:sldMkLst>
          <pc:docMk/>
          <pc:sldMk cId="966939809" sldId="320"/>
        </pc:sldMkLst>
        <pc:picChg chg="mod">
          <ac:chgData name="pisit puntien" userId="8757d7f397b53f74" providerId="LiveId" clId="{8799CA8B-3220-904C-B633-274586C4CB90}" dt="2021-12-08T19:46:07.936" v="161"/>
          <ac:picMkLst>
            <pc:docMk/>
            <pc:sldMk cId="966939809" sldId="320"/>
            <ac:picMk id="4" creationId="{00000000-0000-0000-0000-000000000000}"/>
          </ac:picMkLst>
        </pc:picChg>
      </pc:sldChg>
      <pc:sldChg chg="modSp">
        <pc:chgData name="pisit puntien" userId="8757d7f397b53f74" providerId="LiveId" clId="{8799CA8B-3220-904C-B633-274586C4CB90}" dt="2021-12-08T19:55:37.615" v="412"/>
        <pc:sldMkLst>
          <pc:docMk/>
          <pc:sldMk cId="1650411977" sldId="321"/>
        </pc:sldMkLst>
        <pc:spChg chg="mod">
          <ac:chgData name="pisit puntien" userId="8757d7f397b53f74" providerId="LiveId" clId="{8799CA8B-3220-904C-B633-274586C4CB90}" dt="2021-12-08T19:55:37.615" v="412"/>
          <ac:spMkLst>
            <pc:docMk/>
            <pc:sldMk cId="1650411977" sldId="321"/>
            <ac:spMk id="2" creationId="{00000000-0000-0000-0000-000000000000}"/>
          </ac:spMkLst>
        </pc:spChg>
        <pc:picChg chg="mod">
          <ac:chgData name="pisit puntien" userId="8757d7f397b53f74" providerId="LiveId" clId="{8799CA8B-3220-904C-B633-274586C4CB90}" dt="2021-12-08T19:46:07.936" v="161"/>
          <ac:picMkLst>
            <pc:docMk/>
            <pc:sldMk cId="1650411977" sldId="321"/>
            <ac:picMk id="4" creationId="{00000000-0000-0000-0000-000000000000}"/>
          </ac:picMkLst>
        </pc:picChg>
      </pc:sldChg>
      <pc:sldChg chg="modSp">
        <pc:chgData name="pisit puntien" userId="8757d7f397b53f74" providerId="LiveId" clId="{8799CA8B-3220-904C-B633-274586C4CB90}" dt="2021-12-08T19:55:37.615" v="412"/>
        <pc:sldMkLst>
          <pc:docMk/>
          <pc:sldMk cId="3233522246" sldId="322"/>
        </pc:sldMkLst>
        <pc:spChg chg="mod">
          <ac:chgData name="pisit puntien" userId="8757d7f397b53f74" providerId="LiveId" clId="{8799CA8B-3220-904C-B633-274586C4CB90}" dt="2021-12-08T19:55:37.615" v="412"/>
          <ac:spMkLst>
            <pc:docMk/>
            <pc:sldMk cId="3233522246" sldId="322"/>
            <ac:spMk id="2" creationId="{00000000-0000-0000-0000-000000000000}"/>
          </ac:spMkLst>
        </pc:spChg>
        <pc:picChg chg="mod">
          <ac:chgData name="pisit puntien" userId="8757d7f397b53f74" providerId="LiveId" clId="{8799CA8B-3220-904C-B633-274586C4CB90}" dt="2021-12-08T19:46:07.936" v="161"/>
          <ac:picMkLst>
            <pc:docMk/>
            <pc:sldMk cId="3233522246" sldId="322"/>
            <ac:picMk id="6" creationId="{00000000-0000-0000-0000-000000000000}"/>
          </ac:picMkLst>
        </pc:picChg>
      </pc:sldChg>
      <pc:sldChg chg="modSp">
        <pc:chgData name="pisit puntien" userId="8757d7f397b53f74" providerId="LiveId" clId="{8799CA8B-3220-904C-B633-274586C4CB90}" dt="2021-12-08T19:55:37.615" v="412"/>
        <pc:sldMkLst>
          <pc:docMk/>
          <pc:sldMk cId="4027387971" sldId="323"/>
        </pc:sldMkLst>
        <pc:spChg chg="mod">
          <ac:chgData name="pisit puntien" userId="8757d7f397b53f74" providerId="LiveId" clId="{8799CA8B-3220-904C-B633-274586C4CB90}" dt="2021-12-08T19:55:37.615" v="412"/>
          <ac:spMkLst>
            <pc:docMk/>
            <pc:sldMk cId="4027387971" sldId="323"/>
            <ac:spMk id="2" creationId="{00000000-0000-0000-0000-000000000000}"/>
          </ac:spMkLst>
        </pc:spChg>
        <pc:picChg chg="mod">
          <ac:chgData name="pisit puntien" userId="8757d7f397b53f74" providerId="LiveId" clId="{8799CA8B-3220-904C-B633-274586C4CB90}" dt="2021-12-08T19:46:07.936" v="161"/>
          <ac:picMkLst>
            <pc:docMk/>
            <pc:sldMk cId="4027387971" sldId="323"/>
            <ac:picMk id="4" creationId="{00000000-0000-0000-0000-000000000000}"/>
          </ac:picMkLst>
        </pc:picChg>
      </pc:sldChg>
      <pc:sldChg chg="modSp">
        <pc:chgData name="pisit puntien" userId="8757d7f397b53f74" providerId="LiveId" clId="{8799CA8B-3220-904C-B633-274586C4CB90}" dt="2021-12-08T19:55:37.615" v="412"/>
        <pc:sldMkLst>
          <pc:docMk/>
          <pc:sldMk cId="3890134912" sldId="324"/>
        </pc:sldMkLst>
        <pc:spChg chg="mod">
          <ac:chgData name="pisit puntien" userId="8757d7f397b53f74" providerId="LiveId" clId="{8799CA8B-3220-904C-B633-274586C4CB90}" dt="2021-12-08T19:55:37.615" v="412"/>
          <ac:spMkLst>
            <pc:docMk/>
            <pc:sldMk cId="3890134912" sldId="324"/>
            <ac:spMk id="2" creationId="{00000000-0000-0000-0000-000000000000}"/>
          </ac:spMkLst>
        </pc:spChg>
        <pc:picChg chg="mod">
          <ac:chgData name="pisit puntien" userId="8757d7f397b53f74" providerId="LiveId" clId="{8799CA8B-3220-904C-B633-274586C4CB90}" dt="2021-12-08T19:46:07.936" v="161"/>
          <ac:picMkLst>
            <pc:docMk/>
            <pc:sldMk cId="3890134912" sldId="324"/>
            <ac:picMk id="4" creationId="{00000000-0000-0000-0000-000000000000}"/>
          </ac:picMkLst>
        </pc:picChg>
      </pc:sldChg>
      <pc:sldChg chg="addSp delSp modSp mod setBg">
        <pc:chgData name="pisit puntien" userId="8757d7f397b53f74" providerId="LiveId" clId="{8799CA8B-3220-904C-B633-274586C4CB90}" dt="2021-12-09T07:45:23.803" v="678" actId="14100"/>
        <pc:sldMkLst>
          <pc:docMk/>
          <pc:sldMk cId="1716767139" sldId="328"/>
        </pc:sldMkLst>
        <pc:spChg chg="mod ord">
          <ac:chgData name="pisit puntien" userId="8757d7f397b53f74" providerId="LiveId" clId="{8799CA8B-3220-904C-B633-274586C4CB90}" dt="2021-12-09T07:45:23.803" v="678" actId="14100"/>
          <ac:spMkLst>
            <pc:docMk/>
            <pc:sldMk cId="1716767139" sldId="328"/>
            <ac:spMk id="2" creationId="{00000000-0000-0000-0000-000000000000}"/>
          </ac:spMkLst>
        </pc:spChg>
        <pc:spChg chg="add del mod">
          <ac:chgData name="pisit puntien" userId="8757d7f397b53f74" providerId="LiveId" clId="{8799CA8B-3220-904C-B633-274586C4CB90}" dt="2021-12-08T19:51:49.263" v="227"/>
          <ac:spMkLst>
            <pc:docMk/>
            <pc:sldMk cId="1716767139" sldId="328"/>
            <ac:spMk id="5" creationId="{328FEEA3-6CE1-AC48-B636-ED4F429C2DEA}"/>
          </ac:spMkLst>
        </pc:spChg>
        <pc:spChg chg="add del">
          <ac:chgData name="pisit puntien" userId="8757d7f397b53f74" providerId="LiveId" clId="{8799CA8B-3220-904C-B633-274586C4CB90}" dt="2021-12-08T19:46:53.520" v="185" actId="26606"/>
          <ac:spMkLst>
            <pc:docMk/>
            <pc:sldMk cId="1716767139" sldId="328"/>
            <ac:spMk id="9" creationId="{86295E7F-EA66-480B-B001-C8BE7CD61903}"/>
          </ac:spMkLst>
        </pc:spChg>
        <pc:spChg chg="add del">
          <ac:chgData name="pisit puntien" userId="8757d7f397b53f74" providerId="LiveId" clId="{8799CA8B-3220-904C-B633-274586C4CB90}" dt="2021-12-08T19:46:57.039" v="187" actId="26606"/>
          <ac:spMkLst>
            <pc:docMk/>
            <pc:sldMk cId="1716767139" sldId="328"/>
            <ac:spMk id="13" creationId="{823AC064-BC96-4F32-8AE1-B2FD38754823}"/>
          </ac:spMkLst>
        </pc:spChg>
        <pc:spChg chg="add del">
          <ac:chgData name="pisit puntien" userId="8757d7f397b53f74" providerId="LiveId" clId="{8799CA8B-3220-904C-B633-274586C4CB90}" dt="2021-12-08T19:47:06.538" v="189" actId="26606"/>
          <ac:spMkLst>
            <pc:docMk/>
            <pc:sldMk cId="1716767139" sldId="328"/>
            <ac:spMk id="16" creationId="{D38A241E-0395-41E5-8607-BAA2799A4374}"/>
          </ac:spMkLst>
        </pc:spChg>
        <pc:spChg chg="add del">
          <ac:chgData name="pisit puntien" userId="8757d7f397b53f74" providerId="LiveId" clId="{8799CA8B-3220-904C-B633-274586C4CB90}" dt="2021-12-08T19:47:29.245" v="197" actId="26606"/>
          <ac:spMkLst>
            <pc:docMk/>
            <pc:sldMk cId="1716767139" sldId="328"/>
            <ac:spMk id="19" creationId="{823AC064-BC96-4F32-8AE1-B2FD38754823}"/>
          </ac:spMkLst>
        </pc:spChg>
        <pc:picChg chg="del mod">
          <ac:chgData name="pisit puntien" userId="8757d7f397b53f74" providerId="LiveId" clId="{8799CA8B-3220-904C-B633-274586C4CB90}" dt="2021-12-08T19:51:45.613" v="226" actId="478"/>
          <ac:picMkLst>
            <pc:docMk/>
            <pc:sldMk cId="1716767139" sldId="328"/>
            <ac:picMk id="4" creationId="{00000000-0000-0000-0000-000000000000}"/>
          </ac:picMkLst>
        </pc:picChg>
        <pc:picChg chg="add mod">
          <ac:chgData name="pisit puntien" userId="8757d7f397b53f74" providerId="LiveId" clId="{8799CA8B-3220-904C-B633-274586C4CB90}" dt="2021-12-08T19:52:25.876" v="232" actId="14100"/>
          <ac:picMkLst>
            <pc:docMk/>
            <pc:sldMk cId="1716767139" sldId="328"/>
            <ac:picMk id="15" creationId="{F0BDD4BB-85B5-954B-BB3A-46ED3C969236}"/>
          </ac:picMkLst>
        </pc:picChg>
        <pc:cxnChg chg="add del">
          <ac:chgData name="pisit puntien" userId="8757d7f397b53f74" providerId="LiveId" clId="{8799CA8B-3220-904C-B633-274586C4CB90}" dt="2021-12-08T19:46:53.520" v="185" actId="26606"/>
          <ac:cxnSpMkLst>
            <pc:docMk/>
            <pc:sldMk cId="1716767139" sldId="328"/>
            <ac:cxnSpMk id="11" creationId="{E126E481-B945-4179-BD79-05E96E9B29E1}"/>
          </ac:cxnSpMkLst>
        </pc:cxnChg>
        <pc:cxnChg chg="add del">
          <ac:chgData name="pisit puntien" userId="8757d7f397b53f74" providerId="LiveId" clId="{8799CA8B-3220-904C-B633-274586C4CB90}" dt="2021-12-08T19:46:57.039" v="187" actId="26606"/>
          <ac:cxnSpMkLst>
            <pc:docMk/>
            <pc:sldMk cId="1716767139" sldId="328"/>
            <ac:cxnSpMk id="14" creationId="{7E7C77BC-7138-40B1-A15B-20F57A494629}"/>
          </ac:cxnSpMkLst>
        </pc:cxnChg>
        <pc:cxnChg chg="add del">
          <ac:chgData name="pisit puntien" userId="8757d7f397b53f74" providerId="LiveId" clId="{8799CA8B-3220-904C-B633-274586C4CB90}" dt="2021-12-08T19:47:06.538" v="189" actId="26606"/>
          <ac:cxnSpMkLst>
            <pc:docMk/>
            <pc:sldMk cId="1716767139" sldId="328"/>
            <ac:cxnSpMk id="17" creationId="{CE352288-84AD-4CA8-BCD5-76C29D34E1DB}"/>
          </ac:cxnSpMkLst>
        </pc:cxnChg>
        <pc:cxnChg chg="add del">
          <ac:chgData name="pisit puntien" userId="8757d7f397b53f74" providerId="LiveId" clId="{8799CA8B-3220-904C-B633-274586C4CB90}" dt="2021-12-08T19:47:29.245" v="197" actId="26606"/>
          <ac:cxnSpMkLst>
            <pc:docMk/>
            <pc:sldMk cId="1716767139" sldId="328"/>
            <ac:cxnSpMk id="20" creationId="{7E7C77BC-7138-40B1-A15B-20F57A494629}"/>
          </ac:cxnSpMkLst>
        </pc:cxnChg>
      </pc:sldChg>
      <pc:sldChg chg="modSp mod">
        <pc:chgData name="pisit puntien" userId="8757d7f397b53f74" providerId="LiveId" clId="{8799CA8B-3220-904C-B633-274586C4CB90}" dt="2021-12-10T07:44:37.077" v="747" actId="1076"/>
        <pc:sldMkLst>
          <pc:docMk/>
          <pc:sldMk cId="1301810017" sldId="331"/>
        </pc:sldMkLst>
        <pc:spChg chg="mod">
          <ac:chgData name="pisit puntien" userId="8757d7f397b53f74" providerId="LiveId" clId="{8799CA8B-3220-904C-B633-274586C4CB90}" dt="2021-12-10T07:44:12.160" v="743" actId="14100"/>
          <ac:spMkLst>
            <pc:docMk/>
            <pc:sldMk cId="1301810017" sldId="331"/>
            <ac:spMk id="2" creationId="{00000000-0000-0000-0000-000000000000}"/>
          </ac:spMkLst>
        </pc:spChg>
        <pc:picChg chg="mod">
          <ac:chgData name="pisit puntien" userId="8757d7f397b53f74" providerId="LiveId" clId="{8799CA8B-3220-904C-B633-274586C4CB90}" dt="2021-12-10T07:44:37.077" v="747" actId="1076"/>
          <ac:picMkLst>
            <pc:docMk/>
            <pc:sldMk cId="1301810017" sldId="331"/>
            <ac:picMk id="6" creationId="{00000000-0000-0000-0000-000000000000}"/>
          </ac:picMkLst>
        </pc:picChg>
      </pc:sldChg>
      <pc:sldChg chg="modSp mod">
        <pc:chgData name="pisit puntien" userId="8757d7f397b53f74" providerId="LiveId" clId="{8799CA8B-3220-904C-B633-274586C4CB90}" dt="2021-12-10T07:59:39.579" v="802" actId="1076"/>
        <pc:sldMkLst>
          <pc:docMk/>
          <pc:sldMk cId="4079253903" sldId="336"/>
        </pc:sldMkLst>
        <pc:spChg chg="mod">
          <ac:chgData name="pisit puntien" userId="8757d7f397b53f74" providerId="LiveId" clId="{8799CA8B-3220-904C-B633-274586C4CB90}" dt="2021-12-10T07:58:57.631" v="797" actId="2711"/>
          <ac:spMkLst>
            <pc:docMk/>
            <pc:sldMk cId="4079253903" sldId="336"/>
            <ac:spMk id="2" creationId="{00000000-0000-0000-0000-000000000000}"/>
          </ac:spMkLst>
        </pc:spChg>
        <pc:picChg chg="mod">
          <ac:chgData name="pisit puntien" userId="8757d7f397b53f74" providerId="LiveId" clId="{8799CA8B-3220-904C-B633-274586C4CB90}" dt="2021-12-10T07:59:39.579" v="802" actId="1076"/>
          <ac:picMkLst>
            <pc:docMk/>
            <pc:sldMk cId="4079253903" sldId="336"/>
            <ac:picMk id="1026" creationId="{00000000-0000-0000-0000-000000000000}"/>
          </ac:picMkLst>
        </pc:picChg>
      </pc:sldChg>
      <pc:sldChg chg="addSp delSp modSp mod setBg">
        <pc:chgData name="pisit puntien" userId="8757d7f397b53f74" providerId="LiveId" clId="{8799CA8B-3220-904C-B633-274586C4CB90}" dt="2021-12-10T07:35:04.092" v="682" actId="1076"/>
        <pc:sldMkLst>
          <pc:docMk/>
          <pc:sldMk cId="390051245" sldId="337"/>
        </pc:sldMkLst>
        <pc:spChg chg="mod">
          <ac:chgData name="pisit puntien" userId="8757d7f397b53f74" providerId="LiveId" clId="{8799CA8B-3220-904C-B633-274586C4CB90}" dt="2021-12-08T19:58:15.980" v="450" actId="1076"/>
          <ac:spMkLst>
            <pc:docMk/>
            <pc:sldMk cId="390051245" sldId="337"/>
            <ac:spMk id="2" creationId="{00000000-0000-0000-0000-000000000000}"/>
          </ac:spMkLst>
        </pc:spChg>
        <pc:spChg chg="add del">
          <ac:chgData name="pisit puntien" userId="8757d7f397b53f74" providerId="LiveId" clId="{8799CA8B-3220-904C-B633-274586C4CB90}" dt="2021-12-08T19:38:44.267" v="113" actId="26606"/>
          <ac:spMkLst>
            <pc:docMk/>
            <pc:sldMk cId="390051245" sldId="337"/>
            <ac:spMk id="9" creationId="{86295E7F-EA66-480B-B001-C8BE7CD61903}"/>
          </ac:spMkLst>
        </pc:spChg>
        <pc:picChg chg="mod">
          <ac:chgData name="pisit puntien" userId="8757d7f397b53f74" providerId="LiveId" clId="{8799CA8B-3220-904C-B633-274586C4CB90}" dt="2021-12-10T07:35:04.092" v="682" actId="1076"/>
          <ac:picMkLst>
            <pc:docMk/>
            <pc:sldMk cId="390051245" sldId="337"/>
            <ac:picMk id="4" creationId="{00000000-0000-0000-0000-000000000000}"/>
          </ac:picMkLst>
        </pc:picChg>
        <pc:cxnChg chg="add del">
          <ac:chgData name="pisit puntien" userId="8757d7f397b53f74" providerId="LiveId" clId="{8799CA8B-3220-904C-B633-274586C4CB90}" dt="2021-12-08T19:38:44.267" v="113" actId="26606"/>
          <ac:cxnSpMkLst>
            <pc:docMk/>
            <pc:sldMk cId="390051245" sldId="337"/>
            <ac:cxnSpMk id="11" creationId="{E126E481-B945-4179-BD79-05E96E9B29E1}"/>
          </ac:cxnSpMkLst>
        </pc:cxnChg>
      </pc:sldChg>
      <pc:sldChg chg="addSp delSp modSp mod setBg">
        <pc:chgData name="pisit puntien" userId="8757d7f397b53f74" providerId="LiveId" clId="{8799CA8B-3220-904C-B633-274586C4CB90}" dt="2021-12-10T07:36:53.912" v="684" actId="1076"/>
        <pc:sldMkLst>
          <pc:docMk/>
          <pc:sldMk cId="772614524" sldId="338"/>
        </pc:sldMkLst>
        <pc:spChg chg="mod">
          <ac:chgData name="pisit puntien" userId="8757d7f397b53f74" providerId="LiveId" clId="{8799CA8B-3220-904C-B633-274586C4CB90}" dt="2021-12-08T19:59:06.142" v="454" actId="1076"/>
          <ac:spMkLst>
            <pc:docMk/>
            <pc:sldMk cId="772614524" sldId="338"/>
            <ac:spMk id="2" creationId="{00000000-0000-0000-0000-000000000000}"/>
          </ac:spMkLst>
        </pc:spChg>
        <pc:spChg chg="add del">
          <ac:chgData name="pisit puntien" userId="8757d7f397b53f74" providerId="LiveId" clId="{8799CA8B-3220-904C-B633-274586C4CB90}" dt="2021-12-08T19:38:43.337" v="112" actId="26606"/>
          <ac:spMkLst>
            <pc:docMk/>
            <pc:sldMk cId="772614524" sldId="338"/>
            <ac:spMk id="9" creationId="{86295E7F-EA66-480B-B001-C8BE7CD61903}"/>
          </ac:spMkLst>
        </pc:spChg>
        <pc:picChg chg="mod">
          <ac:chgData name="pisit puntien" userId="8757d7f397b53f74" providerId="LiveId" clId="{8799CA8B-3220-904C-B633-274586C4CB90}" dt="2021-12-10T07:36:53.912" v="684" actId="1076"/>
          <ac:picMkLst>
            <pc:docMk/>
            <pc:sldMk cId="772614524" sldId="338"/>
            <ac:picMk id="4" creationId="{00000000-0000-0000-0000-000000000000}"/>
          </ac:picMkLst>
        </pc:picChg>
        <pc:cxnChg chg="add del">
          <ac:chgData name="pisit puntien" userId="8757d7f397b53f74" providerId="LiveId" clId="{8799CA8B-3220-904C-B633-274586C4CB90}" dt="2021-12-08T19:38:43.337" v="112" actId="26606"/>
          <ac:cxnSpMkLst>
            <pc:docMk/>
            <pc:sldMk cId="772614524" sldId="338"/>
            <ac:cxnSpMk id="11" creationId="{E126E481-B945-4179-BD79-05E96E9B29E1}"/>
          </ac:cxnSpMkLst>
        </pc:cxnChg>
      </pc:sldChg>
      <pc:sldChg chg="addSp delSp modSp mod setBg">
        <pc:chgData name="pisit puntien" userId="8757d7f397b53f74" providerId="LiveId" clId="{8799CA8B-3220-904C-B633-274586C4CB90}" dt="2021-12-09T07:45:59.754" v="681" actId="14100"/>
        <pc:sldMkLst>
          <pc:docMk/>
          <pc:sldMk cId="3309830563" sldId="339"/>
        </pc:sldMkLst>
        <pc:spChg chg="mod ord">
          <ac:chgData name="pisit puntien" userId="8757d7f397b53f74" providerId="LiveId" clId="{8799CA8B-3220-904C-B633-274586C4CB90}" dt="2021-12-09T07:45:59.754" v="681" actId="14100"/>
          <ac:spMkLst>
            <pc:docMk/>
            <pc:sldMk cId="3309830563" sldId="339"/>
            <ac:spMk id="2" creationId="{00000000-0000-0000-0000-000000000000}"/>
          </ac:spMkLst>
        </pc:spChg>
        <pc:spChg chg="add del">
          <ac:chgData name="pisit puntien" userId="8757d7f397b53f74" providerId="LiveId" clId="{8799CA8B-3220-904C-B633-274586C4CB90}" dt="2021-12-08T19:38:52.839" v="116" actId="26606"/>
          <ac:spMkLst>
            <pc:docMk/>
            <pc:sldMk cId="3309830563" sldId="339"/>
            <ac:spMk id="6" creationId="{86295E7F-EA66-480B-B001-C8BE7CD61903}"/>
          </ac:spMkLst>
        </pc:spChg>
        <pc:spChg chg="add del">
          <ac:chgData name="pisit puntien" userId="8757d7f397b53f74" providerId="LiveId" clId="{8799CA8B-3220-904C-B633-274586C4CB90}" dt="2021-12-08T19:44:09.696" v="118" actId="26606"/>
          <ac:spMkLst>
            <pc:docMk/>
            <pc:sldMk cId="3309830563" sldId="339"/>
            <ac:spMk id="8" creationId="{37C89E4B-3C9F-44B9-8B86-D9E3D112D8EC}"/>
          </ac:spMkLst>
        </pc:spChg>
        <pc:spChg chg="add del">
          <ac:chgData name="pisit puntien" userId="8757d7f397b53f74" providerId="LiveId" clId="{8799CA8B-3220-904C-B633-274586C4CB90}" dt="2021-12-08T19:25:27.063" v="41" actId="26606"/>
          <ac:spMkLst>
            <pc:docMk/>
            <pc:sldMk cId="3309830563" sldId="339"/>
            <ac:spMk id="9" creationId="{A8384FB5-9ADC-4DDC-881B-597D56F5B15D}"/>
          </ac:spMkLst>
        </pc:spChg>
        <pc:spChg chg="add del">
          <ac:chgData name="pisit puntien" userId="8757d7f397b53f74" providerId="LiveId" clId="{8799CA8B-3220-904C-B633-274586C4CB90}" dt="2021-12-08T19:25:27.063" v="41" actId="26606"/>
          <ac:spMkLst>
            <pc:docMk/>
            <pc:sldMk cId="3309830563" sldId="339"/>
            <ac:spMk id="11" creationId="{91E5A9A7-95C6-4F4F-B00E-C82E07FE62EF}"/>
          </ac:spMkLst>
        </pc:spChg>
        <pc:spChg chg="add del">
          <ac:chgData name="pisit puntien" userId="8757d7f397b53f74" providerId="LiveId" clId="{8799CA8B-3220-904C-B633-274586C4CB90}" dt="2021-12-08T19:25:27.063" v="41" actId="26606"/>
          <ac:spMkLst>
            <pc:docMk/>
            <pc:sldMk cId="3309830563" sldId="339"/>
            <ac:spMk id="13" creationId="{D07DD2DE-F619-49DD-B5E7-03A290FF4ED1}"/>
          </ac:spMkLst>
        </pc:spChg>
        <pc:spChg chg="add del">
          <ac:chgData name="pisit puntien" userId="8757d7f397b53f74" providerId="LiveId" clId="{8799CA8B-3220-904C-B633-274586C4CB90}" dt="2021-12-08T19:53:47.492" v="236" actId="26606"/>
          <ac:spMkLst>
            <pc:docMk/>
            <pc:sldMk cId="3309830563" sldId="339"/>
            <ac:spMk id="14" creationId="{99192C51-B764-4A9B-9587-5EF8B628B8D9}"/>
          </ac:spMkLst>
        </pc:spChg>
        <pc:spChg chg="add del">
          <ac:chgData name="pisit puntien" userId="8757d7f397b53f74" providerId="LiveId" clId="{8799CA8B-3220-904C-B633-274586C4CB90}" dt="2021-12-08T19:25:27.063" v="41" actId="26606"/>
          <ac:spMkLst>
            <pc:docMk/>
            <pc:sldMk cId="3309830563" sldId="339"/>
            <ac:spMk id="15" creationId="{85149191-5F60-4A28-AAFF-039F96B0F3EC}"/>
          </ac:spMkLst>
        </pc:spChg>
        <pc:spChg chg="add del">
          <ac:chgData name="pisit puntien" userId="8757d7f397b53f74" providerId="LiveId" clId="{8799CA8B-3220-904C-B633-274586C4CB90}" dt="2021-12-08T19:53:47.492" v="236" actId="26606"/>
          <ac:spMkLst>
            <pc:docMk/>
            <pc:sldMk cId="3309830563" sldId="339"/>
            <ac:spMk id="16" creationId="{4643073C-0595-49BC-A175-C37D56D3D47D}"/>
          </ac:spMkLst>
        </pc:spChg>
        <pc:spChg chg="add del">
          <ac:chgData name="pisit puntien" userId="8757d7f397b53f74" providerId="LiveId" clId="{8799CA8B-3220-904C-B633-274586C4CB90}" dt="2021-12-08T19:25:27.063" v="41" actId="26606"/>
          <ac:spMkLst>
            <pc:docMk/>
            <pc:sldMk cId="3309830563" sldId="339"/>
            <ac:spMk id="17" creationId="{F8260ED5-17F7-4158-B241-D51DD4CF1B7E}"/>
          </ac:spMkLst>
        </pc:spChg>
        <pc:spChg chg="add del">
          <ac:chgData name="pisit puntien" userId="8757d7f397b53f74" providerId="LiveId" clId="{8799CA8B-3220-904C-B633-274586C4CB90}" dt="2021-12-08T19:54:42.909" v="245" actId="26606"/>
          <ac:spMkLst>
            <pc:docMk/>
            <pc:sldMk cId="3309830563" sldId="339"/>
            <ac:spMk id="18" creationId="{823AC064-BC96-4F32-8AE1-B2FD38754823}"/>
          </ac:spMkLst>
        </pc:spChg>
        <pc:spChg chg="add del">
          <ac:chgData name="pisit puntien" userId="8757d7f397b53f74" providerId="LiveId" clId="{8799CA8B-3220-904C-B633-274586C4CB90}" dt="2021-12-08T19:25:38.457" v="43" actId="26606"/>
          <ac:spMkLst>
            <pc:docMk/>
            <pc:sldMk cId="3309830563" sldId="339"/>
            <ac:spMk id="19" creationId="{37C89E4B-3C9F-44B9-8B86-D9E3D112D8EC}"/>
          </ac:spMkLst>
        </pc:spChg>
        <pc:picChg chg="add del mod replId">
          <ac:chgData name="pisit puntien" userId="8757d7f397b53f74" providerId="LiveId" clId="{8799CA8B-3220-904C-B633-274586C4CB90}" dt="2021-12-09T07:02:57.051" v="524" actId="1036"/>
          <ac:picMkLst>
            <pc:docMk/>
            <pc:sldMk cId="3309830563" sldId="339"/>
            <ac:picMk id="4" creationId="{00000000-0000-0000-0000-000000000000}"/>
          </ac:picMkLst>
        </pc:picChg>
        <pc:cxnChg chg="add del">
          <ac:chgData name="pisit puntien" userId="8757d7f397b53f74" providerId="LiveId" clId="{8799CA8B-3220-904C-B633-274586C4CB90}" dt="2021-12-08T19:38:52.839" v="116" actId="26606"/>
          <ac:cxnSpMkLst>
            <pc:docMk/>
            <pc:sldMk cId="3309830563" sldId="339"/>
            <ac:cxnSpMk id="7" creationId="{E126E481-B945-4179-BD79-05E96E9B29E1}"/>
          </ac:cxnSpMkLst>
        </pc:cxnChg>
        <pc:cxnChg chg="add del">
          <ac:chgData name="pisit puntien" userId="8757d7f397b53f74" providerId="LiveId" clId="{8799CA8B-3220-904C-B633-274586C4CB90}" dt="2021-12-08T19:44:09.696" v="118" actId="26606"/>
          <ac:cxnSpMkLst>
            <pc:docMk/>
            <pc:sldMk cId="3309830563" sldId="339"/>
            <ac:cxnSpMk id="10" creationId="{AA2EAA10-076F-46BD-8F0F-B9A2FB77A85C}"/>
          </ac:cxnSpMkLst>
        </pc:cxnChg>
        <pc:cxnChg chg="add del">
          <ac:chgData name="pisit puntien" userId="8757d7f397b53f74" providerId="LiveId" clId="{8799CA8B-3220-904C-B633-274586C4CB90}" dt="2021-12-08T19:44:09.696" v="118" actId="26606"/>
          <ac:cxnSpMkLst>
            <pc:docMk/>
            <pc:sldMk cId="3309830563" sldId="339"/>
            <ac:cxnSpMk id="12" creationId="{D891E407-403B-4764-86C9-33A56D3BCAA3}"/>
          </ac:cxnSpMkLst>
        </pc:cxnChg>
        <pc:cxnChg chg="add del">
          <ac:chgData name="pisit puntien" userId="8757d7f397b53f74" providerId="LiveId" clId="{8799CA8B-3220-904C-B633-274586C4CB90}" dt="2021-12-08T19:25:38.457" v="43" actId="26606"/>
          <ac:cxnSpMkLst>
            <pc:docMk/>
            <pc:sldMk cId="3309830563" sldId="339"/>
            <ac:cxnSpMk id="20" creationId="{AA2EAA10-076F-46BD-8F0F-B9A2FB77A85C}"/>
          </ac:cxnSpMkLst>
        </pc:cxnChg>
        <pc:cxnChg chg="add del">
          <ac:chgData name="pisit puntien" userId="8757d7f397b53f74" providerId="LiveId" clId="{8799CA8B-3220-904C-B633-274586C4CB90}" dt="2021-12-08T19:25:38.457" v="43" actId="26606"/>
          <ac:cxnSpMkLst>
            <pc:docMk/>
            <pc:sldMk cId="3309830563" sldId="339"/>
            <ac:cxnSpMk id="21" creationId="{D891E407-403B-4764-86C9-33A56D3BCAA3}"/>
          </ac:cxnSpMkLst>
        </pc:cxnChg>
        <pc:cxnChg chg="add del">
          <ac:chgData name="pisit puntien" userId="8757d7f397b53f74" providerId="LiveId" clId="{8799CA8B-3220-904C-B633-274586C4CB90}" dt="2021-12-08T19:54:42.909" v="245" actId="26606"/>
          <ac:cxnSpMkLst>
            <pc:docMk/>
            <pc:sldMk cId="3309830563" sldId="339"/>
            <ac:cxnSpMk id="22" creationId="{7E7C77BC-7138-40B1-A15B-20F57A494629}"/>
          </ac:cxnSpMkLst>
        </pc:cxnChg>
      </pc:sldChg>
      <pc:sldChg chg="addSp delSp modSp mod setBg">
        <pc:chgData name="pisit puntien" userId="8757d7f397b53f74" providerId="LiveId" clId="{8799CA8B-3220-904C-B633-274586C4CB90}" dt="2021-12-10T07:37:00.345" v="687" actId="1036"/>
        <pc:sldMkLst>
          <pc:docMk/>
          <pc:sldMk cId="790155717" sldId="340"/>
        </pc:sldMkLst>
        <pc:spChg chg="mod">
          <ac:chgData name="pisit puntien" userId="8757d7f397b53f74" providerId="LiveId" clId="{8799CA8B-3220-904C-B633-274586C4CB90}" dt="2021-12-08T19:59:37.492" v="457" actId="1076"/>
          <ac:spMkLst>
            <pc:docMk/>
            <pc:sldMk cId="790155717" sldId="340"/>
            <ac:spMk id="2" creationId="{00000000-0000-0000-0000-000000000000}"/>
          </ac:spMkLst>
        </pc:spChg>
        <pc:spChg chg="add del">
          <ac:chgData name="pisit puntien" userId="8757d7f397b53f74" providerId="LiveId" clId="{8799CA8B-3220-904C-B633-274586C4CB90}" dt="2021-12-08T19:38:41.939" v="111" actId="26606"/>
          <ac:spMkLst>
            <pc:docMk/>
            <pc:sldMk cId="790155717" sldId="340"/>
            <ac:spMk id="9" creationId="{86295E7F-EA66-480B-B001-C8BE7CD61903}"/>
          </ac:spMkLst>
        </pc:spChg>
        <pc:picChg chg="mod">
          <ac:chgData name="pisit puntien" userId="8757d7f397b53f74" providerId="LiveId" clId="{8799CA8B-3220-904C-B633-274586C4CB90}" dt="2021-12-10T07:37:00.345" v="687" actId="1036"/>
          <ac:picMkLst>
            <pc:docMk/>
            <pc:sldMk cId="790155717" sldId="340"/>
            <ac:picMk id="4" creationId="{00000000-0000-0000-0000-000000000000}"/>
          </ac:picMkLst>
        </pc:picChg>
        <pc:cxnChg chg="add del">
          <ac:chgData name="pisit puntien" userId="8757d7f397b53f74" providerId="LiveId" clId="{8799CA8B-3220-904C-B633-274586C4CB90}" dt="2021-12-08T19:38:41.939" v="111" actId="26606"/>
          <ac:cxnSpMkLst>
            <pc:docMk/>
            <pc:sldMk cId="790155717" sldId="340"/>
            <ac:cxnSpMk id="11" creationId="{E126E481-B945-4179-BD79-05E96E9B29E1}"/>
          </ac:cxnSpMkLst>
        </pc:cxnChg>
      </pc:sldChg>
      <pc:sldChg chg="addSp delSp modSp mod setBg">
        <pc:chgData name="pisit puntien" userId="8757d7f397b53f74" providerId="LiveId" clId="{8799CA8B-3220-904C-B633-274586C4CB90}" dt="2021-12-09T07:43:15.139" v="609" actId="1038"/>
        <pc:sldMkLst>
          <pc:docMk/>
          <pc:sldMk cId="2594250193" sldId="341"/>
        </pc:sldMkLst>
        <pc:spChg chg="mod">
          <ac:chgData name="pisit puntien" userId="8757d7f397b53f74" providerId="LiveId" clId="{8799CA8B-3220-904C-B633-274586C4CB90}" dt="2021-12-08T20:00:07.691" v="461" actId="1076"/>
          <ac:spMkLst>
            <pc:docMk/>
            <pc:sldMk cId="2594250193" sldId="341"/>
            <ac:spMk id="2" creationId="{00000000-0000-0000-0000-000000000000}"/>
          </ac:spMkLst>
        </pc:spChg>
        <pc:spChg chg="add del">
          <ac:chgData name="pisit puntien" userId="8757d7f397b53f74" providerId="LiveId" clId="{8799CA8B-3220-904C-B633-274586C4CB90}" dt="2021-12-08T19:38:27.700" v="110" actId="26606"/>
          <ac:spMkLst>
            <pc:docMk/>
            <pc:sldMk cId="2594250193" sldId="341"/>
            <ac:spMk id="9" creationId="{86295E7F-EA66-480B-B001-C8BE7CD61903}"/>
          </ac:spMkLst>
        </pc:spChg>
        <pc:picChg chg="mod">
          <ac:chgData name="pisit puntien" userId="8757d7f397b53f74" providerId="LiveId" clId="{8799CA8B-3220-904C-B633-274586C4CB90}" dt="2021-12-09T07:43:15.139" v="609" actId="1038"/>
          <ac:picMkLst>
            <pc:docMk/>
            <pc:sldMk cId="2594250193" sldId="341"/>
            <ac:picMk id="4" creationId="{00000000-0000-0000-0000-000000000000}"/>
          </ac:picMkLst>
        </pc:picChg>
        <pc:cxnChg chg="add del">
          <ac:chgData name="pisit puntien" userId="8757d7f397b53f74" providerId="LiveId" clId="{8799CA8B-3220-904C-B633-274586C4CB90}" dt="2021-12-08T19:38:27.700" v="110" actId="26606"/>
          <ac:cxnSpMkLst>
            <pc:docMk/>
            <pc:sldMk cId="2594250193" sldId="341"/>
            <ac:cxnSpMk id="11" creationId="{E126E481-B945-4179-BD79-05E96E9B29E1}"/>
          </ac:cxnSpMkLst>
        </pc:cxnChg>
      </pc:sldChg>
      <pc:sldChg chg="addSp delSp modSp mod setBg">
        <pc:chgData name="pisit puntien" userId="8757d7f397b53f74" providerId="LiveId" clId="{8799CA8B-3220-904C-B633-274586C4CB90}" dt="2021-12-09T07:42:28.014" v="577" actId="1035"/>
        <pc:sldMkLst>
          <pc:docMk/>
          <pc:sldMk cId="2621898666" sldId="342"/>
        </pc:sldMkLst>
        <pc:spChg chg="mod">
          <ac:chgData name="pisit puntien" userId="8757d7f397b53f74" providerId="LiveId" clId="{8799CA8B-3220-904C-B633-274586C4CB90}" dt="2021-12-08T20:00:32.856" v="465" actId="1076"/>
          <ac:spMkLst>
            <pc:docMk/>
            <pc:sldMk cId="2621898666" sldId="342"/>
            <ac:spMk id="2" creationId="{00000000-0000-0000-0000-000000000000}"/>
          </ac:spMkLst>
        </pc:spChg>
        <pc:spChg chg="add del">
          <ac:chgData name="pisit puntien" userId="8757d7f397b53f74" providerId="LiveId" clId="{8799CA8B-3220-904C-B633-274586C4CB90}" dt="2021-12-08T19:38:27.450" v="109" actId="26606"/>
          <ac:spMkLst>
            <pc:docMk/>
            <pc:sldMk cId="2621898666" sldId="342"/>
            <ac:spMk id="9" creationId="{86295E7F-EA66-480B-B001-C8BE7CD61903}"/>
          </ac:spMkLst>
        </pc:spChg>
        <pc:picChg chg="mod">
          <ac:chgData name="pisit puntien" userId="8757d7f397b53f74" providerId="LiveId" clId="{8799CA8B-3220-904C-B633-274586C4CB90}" dt="2021-12-09T07:42:28.014" v="577" actId="1035"/>
          <ac:picMkLst>
            <pc:docMk/>
            <pc:sldMk cId="2621898666" sldId="342"/>
            <ac:picMk id="4" creationId="{00000000-0000-0000-0000-000000000000}"/>
          </ac:picMkLst>
        </pc:picChg>
        <pc:cxnChg chg="add del">
          <ac:chgData name="pisit puntien" userId="8757d7f397b53f74" providerId="LiveId" clId="{8799CA8B-3220-904C-B633-274586C4CB90}" dt="2021-12-08T19:38:27.450" v="109" actId="26606"/>
          <ac:cxnSpMkLst>
            <pc:docMk/>
            <pc:sldMk cId="2621898666" sldId="342"/>
            <ac:cxnSpMk id="11" creationId="{E126E481-B945-4179-BD79-05E96E9B29E1}"/>
          </ac:cxnSpMkLst>
        </pc:cxnChg>
      </pc:sldChg>
      <pc:sldChg chg="addSp delSp modSp mod setBg">
        <pc:chgData name="pisit puntien" userId="8757d7f397b53f74" providerId="LiveId" clId="{8799CA8B-3220-904C-B633-274586C4CB90}" dt="2021-12-10T07:37:34.645" v="688" actId="1076"/>
        <pc:sldMkLst>
          <pc:docMk/>
          <pc:sldMk cId="3839262308" sldId="343"/>
        </pc:sldMkLst>
        <pc:spChg chg="mod">
          <ac:chgData name="pisit puntien" userId="8757d7f397b53f74" providerId="LiveId" clId="{8799CA8B-3220-904C-B633-274586C4CB90}" dt="2021-12-08T20:00:56.008" v="468" actId="1076"/>
          <ac:spMkLst>
            <pc:docMk/>
            <pc:sldMk cId="3839262308" sldId="343"/>
            <ac:spMk id="2" creationId="{00000000-0000-0000-0000-000000000000}"/>
          </ac:spMkLst>
        </pc:spChg>
        <pc:spChg chg="add del">
          <ac:chgData name="pisit puntien" userId="8757d7f397b53f74" providerId="LiveId" clId="{8799CA8B-3220-904C-B633-274586C4CB90}" dt="2021-12-08T19:38:27.203" v="108" actId="26606"/>
          <ac:spMkLst>
            <pc:docMk/>
            <pc:sldMk cId="3839262308" sldId="343"/>
            <ac:spMk id="9" creationId="{86295E7F-EA66-480B-B001-C8BE7CD61903}"/>
          </ac:spMkLst>
        </pc:spChg>
        <pc:picChg chg="mod">
          <ac:chgData name="pisit puntien" userId="8757d7f397b53f74" providerId="LiveId" clId="{8799CA8B-3220-904C-B633-274586C4CB90}" dt="2021-12-10T07:37:34.645" v="688" actId="1076"/>
          <ac:picMkLst>
            <pc:docMk/>
            <pc:sldMk cId="3839262308" sldId="343"/>
            <ac:picMk id="4" creationId="{00000000-0000-0000-0000-000000000000}"/>
          </ac:picMkLst>
        </pc:picChg>
        <pc:cxnChg chg="add del">
          <ac:chgData name="pisit puntien" userId="8757d7f397b53f74" providerId="LiveId" clId="{8799CA8B-3220-904C-B633-274586C4CB90}" dt="2021-12-08T19:38:27.203" v="108" actId="26606"/>
          <ac:cxnSpMkLst>
            <pc:docMk/>
            <pc:sldMk cId="3839262308" sldId="343"/>
            <ac:cxnSpMk id="11" creationId="{E126E481-B945-4179-BD79-05E96E9B29E1}"/>
          </ac:cxnSpMkLst>
        </pc:cxnChg>
      </pc:sldChg>
      <pc:sldChg chg="addSp delSp modSp mod setBg">
        <pc:chgData name="pisit puntien" userId="8757d7f397b53f74" providerId="LiveId" clId="{8799CA8B-3220-904C-B633-274586C4CB90}" dt="2021-12-09T07:43:54.068" v="628" actId="1037"/>
        <pc:sldMkLst>
          <pc:docMk/>
          <pc:sldMk cId="1955005808" sldId="344"/>
        </pc:sldMkLst>
        <pc:spChg chg="mod">
          <ac:chgData name="pisit puntien" userId="8757d7f397b53f74" providerId="LiveId" clId="{8799CA8B-3220-904C-B633-274586C4CB90}" dt="2021-12-08T20:02:19.208" v="485" actId="1076"/>
          <ac:spMkLst>
            <pc:docMk/>
            <pc:sldMk cId="1955005808" sldId="344"/>
            <ac:spMk id="2" creationId="{00000000-0000-0000-0000-000000000000}"/>
          </ac:spMkLst>
        </pc:spChg>
        <pc:spChg chg="add del">
          <ac:chgData name="pisit puntien" userId="8757d7f397b53f74" providerId="LiveId" clId="{8799CA8B-3220-904C-B633-274586C4CB90}" dt="2021-12-08T19:38:26.984" v="107" actId="26606"/>
          <ac:spMkLst>
            <pc:docMk/>
            <pc:sldMk cId="1955005808" sldId="344"/>
            <ac:spMk id="9" creationId="{86295E7F-EA66-480B-B001-C8BE7CD61903}"/>
          </ac:spMkLst>
        </pc:spChg>
        <pc:picChg chg="mod">
          <ac:chgData name="pisit puntien" userId="8757d7f397b53f74" providerId="LiveId" clId="{8799CA8B-3220-904C-B633-274586C4CB90}" dt="2021-12-09T07:43:54.068" v="628" actId="1037"/>
          <ac:picMkLst>
            <pc:docMk/>
            <pc:sldMk cId="1955005808" sldId="344"/>
            <ac:picMk id="4" creationId="{00000000-0000-0000-0000-000000000000}"/>
          </ac:picMkLst>
        </pc:picChg>
        <pc:cxnChg chg="add del">
          <ac:chgData name="pisit puntien" userId="8757d7f397b53f74" providerId="LiveId" clId="{8799CA8B-3220-904C-B633-274586C4CB90}" dt="2021-12-08T19:38:26.984" v="107" actId="26606"/>
          <ac:cxnSpMkLst>
            <pc:docMk/>
            <pc:sldMk cId="1955005808" sldId="344"/>
            <ac:cxnSpMk id="11" creationId="{E126E481-B945-4179-BD79-05E96E9B29E1}"/>
          </ac:cxnSpMkLst>
        </pc:cxnChg>
      </pc:sldChg>
      <pc:sldChg chg="addSp delSp modSp mod setBg">
        <pc:chgData name="pisit puntien" userId="8757d7f397b53f74" providerId="LiveId" clId="{8799CA8B-3220-904C-B633-274586C4CB90}" dt="2021-12-09T07:44:07.992" v="638" actId="1035"/>
        <pc:sldMkLst>
          <pc:docMk/>
          <pc:sldMk cId="425861600" sldId="345"/>
        </pc:sldMkLst>
        <pc:spChg chg="mod">
          <ac:chgData name="pisit puntien" userId="8757d7f397b53f74" providerId="LiveId" clId="{8799CA8B-3220-904C-B633-274586C4CB90}" dt="2021-12-09T06:58:35.033" v="490" actId="1076"/>
          <ac:spMkLst>
            <pc:docMk/>
            <pc:sldMk cId="425861600" sldId="345"/>
            <ac:spMk id="2" creationId="{00000000-0000-0000-0000-000000000000}"/>
          </ac:spMkLst>
        </pc:spChg>
        <pc:spChg chg="add del">
          <ac:chgData name="pisit puntien" userId="8757d7f397b53f74" providerId="LiveId" clId="{8799CA8B-3220-904C-B633-274586C4CB90}" dt="2021-12-08T19:38:26.772" v="106" actId="26606"/>
          <ac:spMkLst>
            <pc:docMk/>
            <pc:sldMk cId="425861600" sldId="345"/>
            <ac:spMk id="9" creationId="{86295E7F-EA66-480B-B001-C8BE7CD61903}"/>
          </ac:spMkLst>
        </pc:spChg>
        <pc:picChg chg="mod">
          <ac:chgData name="pisit puntien" userId="8757d7f397b53f74" providerId="LiveId" clId="{8799CA8B-3220-904C-B633-274586C4CB90}" dt="2021-12-09T07:44:07.992" v="638" actId="1035"/>
          <ac:picMkLst>
            <pc:docMk/>
            <pc:sldMk cId="425861600" sldId="345"/>
            <ac:picMk id="4" creationId="{00000000-0000-0000-0000-000000000000}"/>
          </ac:picMkLst>
        </pc:picChg>
        <pc:cxnChg chg="add del">
          <ac:chgData name="pisit puntien" userId="8757d7f397b53f74" providerId="LiveId" clId="{8799CA8B-3220-904C-B633-274586C4CB90}" dt="2021-12-08T19:38:26.772" v="106" actId="26606"/>
          <ac:cxnSpMkLst>
            <pc:docMk/>
            <pc:sldMk cId="425861600" sldId="345"/>
            <ac:cxnSpMk id="11" creationId="{E126E481-B945-4179-BD79-05E96E9B29E1}"/>
          </ac:cxnSpMkLst>
        </pc:cxnChg>
      </pc:sldChg>
      <pc:sldChg chg="addSp delSp modSp mod setBg">
        <pc:chgData name="pisit puntien" userId="8757d7f397b53f74" providerId="LiveId" clId="{8799CA8B-3220-904C-B633-274586C4CB90}" dt="2021-12-10T07:37:52.727" v="690" actId="1076"/>
        <pc:sldMkLst>
          <pc:docMk/>
          <pc:sldMk cId="3470805804" sldId="346"/>
        </pc:sldMkLst>
        <pc:spChg chg="mod">
          <ac:chgData name="pisit puntien" userId="8757d7f397b53f74" providerId="LiveId" clId="{8799CA8B-3220-904C-B633-274586C4CB90}" dt="2021-12-09T07:44:36.617" v="642" actId="120"/>
          <ac:spMkLst>
            <pc:docMk/>
            <pc:sldMk cId="3470805804" sldId="346"/>
            <ac:spMk id="2" creationId="{00000000-0000-0000-0000-000000000000}"/>
          </ac:spMkLst>
        </pc:spChg>
        <pc:spChg chg="add del">
          <ac:chgData name="pisit puntien" userId="8757d7f397b53f74" providerId="LiveId" clId="{8799CA8B-3220-904C-B633-274586C4CB90}" dt="2021-12-08T19:38:26.550" v="105" actId="26606"/>
          <ac:spMkLst>
            <pc:docMk/>
            <pc:sldMk cId="3470805804" sldId="346"/>
            <ac:spMk id="6" creationId="{86295E7F-EA66-480B-B001-C8BE7CD61903}"/>
          </ac:spMkLst>
        </pc:spChg>
        <pc:spChg chg="add del">
          <ac:chgData name="pisit puntien" userId="8757d7f397b53f74" providerId="LiveId" clId="{8799CA8B-3220-904C-B633-274586C4CB90}" dt="2021-12-08T19:26:05.111" v="45" actId="26606"/>
          <ac:spMkLst>
            <pc:docMk/>
            <pc:sldMk cId="3470805804" sldId="346"/>
            <ac:spMk id="9" creationId="{A8384FB5-9ADC-4DDC-881B-597D56F5B15D}"/>
          </ac:spMkLst>
        </pc:spChg>
        <pc:spChg chg="add del">
          <ac:chgData name="pisit puntien" userId="8757d7f397b53f74" providerId="LiveId" clId="{8799CA8B-3220-904C-B633-274586C4CB90}" dt="2021-12-08T19:26:05.111" v="45" actId="26606"/>
          <ac:spMkLst>
            <pc:docMk/>
            <pc:sldMk cId="3470805804" sldId="346"/>
            <ac:spMk id="11" creationId="{91E5A9A7-95C6-4F4F-B00E-C82E07FE62EF}"/>
          </ac:spMkLst>
        </pc:spChg>
        <pc:spChg chg="add del">
          <ac:chgData name="pisit puntien" userId="8757d7f397b53f74" providerId="LiveId" clId="{8799CA8B-3220-904C-B633-274586C4CB90}" dt="2021-12-08T19:26:05.111" v="45" actId="26606"/>
          <ac:spMkLst>
            <pc:docMk/>
            <pc:sldMk cId="3470805804" sldId="346"/>
            <ac:spMk id="13" creationId="{D07DD2DE-F619-49DD-B5E7-03A290FF4ED1}"/>
          </ac:spMkLst>
        </pc:spChg>
        <pc:spChg chg="add del">
          <ac:chgData name="pisit puntien" userId="8757d7f397b53f74" providerId="LiveId" clId="{8799CA8B-3220-904C-B633-274586C4CB90}" dt="2021-12-08T19:26:05.111" v="45" actId="26606"/>
          <ac:spMkLst>
            <pc:docMk/>
            <pc:sldMk cId="3470805804" sldId="346"/>
            <ac:spMk id="15" creationId="{85149191-5F60-4A28-AAFF-039F96B0F3EC}"/>
          </ac:spMkLst>
        </pc:spChg>
        <pc:spChg chg="add del">
          <ac:chgData name="pisit puntien" userId="8757d7f397b53f74" providerId="LiveId" clId="{8799CA8B-3220-904C-B633-274586C4CB90}" dt="2021-12-08T19:26:05.111" v="45" actId="26606"/>
          <ac:spMkLst>
            <pc:docMk/>
            <pc:sldMk cId="3470805804" sldId="346"/>
            <ac:spMk id="17" creationId="{F8260ED5-17F7-4158-B241-D51DD4CF1B7E}"/>
          </ac:spMkLst>
        </pc:spChg>
        <pc:spChg chg="add del">
          <ac:chgData name="pisit puntien" userId="8757d7f397b53f74" providerId="LiveId" clId="{8799CA8B-3220-904C-B633-274586C4CB90}" dt="2021-12-08T19:27:38.035" v="49" actId="26606"/>
          <ac:spMkLst>
            <pc:docMk/>
            <pc:sldMk cId="3470805804" sldId="346"/>
            <ac:spMk id="19" creationId="{D12DDE76-C203-4047-9998-63900085B5E8}"/>
          </ac:spMkLst>
        </pc:spChg>
        <pc:spChg chg="add del">
          <ac:chgData name="pisit puntien" userId="8757d7f397b53f74" providerId="LiveId" clId="{8799CA8B-3220-904C-B633-274586C4CB90}" dt="2021-12-08T19:27:37.320" v="48" actId="26606"/>
          <ac:spMkLst>
            <pc:docMk/>
            <pc:sldMk cId="3470805804" sldId="346"/>
            <ac:spMk id="24" creationId="{D12DDE76-C203-4047-9998-63900085B5E8}"/>
          </ac:spMkLst>
        </pc:spChg>
        <pc:picChg chg="mod">
          <ac:chgData name="pisit puntien" userId="8757d7f397b53f74" providerId="LiveId" clId="{8799CA8B-3220-904C-B633-274586C4CB90}" dt="2021-12-10T07:37:52.727" v="690" actId="1076"/>
          <ac:picMkLst>
            <pc:docMk/>
            <pc:sldMk cId="3470805804" sldId="346"/>
            <ac:picMk id="4" creationId="{00000000-0000-0000-0000-000000000000}"/>
          </ac:picMkLst>
        </pc:picChg>
        <pc:cxnChg chg="add del">
          <ac:chgData name="pisit puntien" userId="8757d7f397b53f74" providerId="LiveId" clId="{8799CA8B-3220-904C-B633-274586C4CB90}" dt="2021-12-08T19:38:26.550" v="105" actId="26606"/>
          <ac:cxnSpMkLst>
            <pc:docMk/>
            <pc:sldMk cId="3470805804" sldId="346"/>
            <ac:cxnSpMk id="7" creationId="{E126E481-B945-4179-BD79-05E96E9B29E1}"/>
          </ac:cxnSpMkLst>
        </pc:cxnChg>
      </pc:sldChg>
      <pc:sldChg chg="addSp delSp modSp del mod setBg delDesignElem">
        <pc:chgData name="pisit puntien" userId="8757d7f397b53f74" providerId="LiveId" clId="{8799CA8B-3220-904C-B633-274586C4CB90}" dt="2021-12-10T07:39:29.499" v="709" actId="2696"/>
        <pc:sldMkLst>
          <pc:docMk/>
          <pc:sldMk cId="2241552860" sldId="347"/>
        </pc:sldMkLst>
        <pc:spChg chg="mod">
          <ac:chgData name="pisit puntien" userId="8757d7f397b53f74" providerId="LiveId" clId="{8799CA8B-3220-904C-B633-274586C4CB90}" dt="2021-12-08T19:55:37.290" v="401" actId="27636"/>
          <ac:spMkLst>
            <pc:docMk/>
            <pc:sldMk cId="2241552860" sldId="347"/>
            <ac:spMk id="2" creationId="{00000000-0000-0000-0000-000000000000}"/>
          </ac:spMkLst>
        </pc:spChg>
        <pc:spChg chg="add del mod">
          <ac:chgData name="pisit puntien" userId="8757d7f397b53f74" providerId="LiveId" clId="{8799CA8B-3220-904C-B633-274586C4CB90}" dt="2021-12-08T19:46:07.936" v="161"/>
          <ac:spMkLst>
            <pc:docMk/>
            <pc:sldMk cId="2241552860" sldId="347"/>
            <ac:spMk id="8" creationId="{DD4A46E2-AA1A-4EC0-8D10-3550408C4B91}"/>
          </ac:spMkLst>
        </pc:spChg>
        <pc:spChg chg="add del">
          <ac:chgData name="pisit puntien" userId="8757d7f397b53f74" providerId="LiveId" clId="{8799CA8B-3220-904C-B633-274586C4CB90}" dt="2021-12-08T19:28:53.826" v="51" actId="26606"/>
          <ac:spMkLst>
            <pc:docMk/>
            <pc:sldMk cId="2241552860" sldId="347"/>
            <ac:spMk id="9" creationId="{A8384FB5-9ADC-4DDC-881B-597D56F5B15D}"/>
          </ac:spMkLst>
        </pc:spChg>
        <pc:spChg chg="add del">
          <ac:chgData name="pisit puntien" userId="8757d7f397b53f74" providerId="LiveId" clId="{8799CA8B-3220-904C-B633-274586C4CB90}" dt="2021-12-08T19:28:53.826" v="51" actId="26606"/>
          <ac:spMkLst>
            <pc:docMk/>
            <pc:sldMk cId="2241552860" sldId="347"/>
            <ac:spMk id="11" creationId="{91E5A9A7-95C6-4F4F-B00E-C82E07FE62EF}"/>
          </ac:spMkLst>
        </pc:spChg>
        <pc:spChg chg="add del">
          <ac:chgData name="pisit puntien" userId="8757d7f397b53f74" providerId="LiveId" clId="{8799CA8B-3220-904C-B633-274586C4CB90}" dt="2021-12-08T19:28:53.826" v="51" actId="26606"/>
          <ac:spMkLst>
            <pc:docMk/>
            <pc:sldMk cId="2241552860" sldId="347"/>
            <ac:spMk id="13" creationId="{D07DD2DE-F619-49DD-B5E7-03A290FF4ED1}"/>
          </ac:spMkLst>
        </pc:spChg>
        <pc:spChg chg="add del">
          <ac:chgData name="pisit puntien" userId="8757d7f397b53f74" providerId="LiveId" clId="{8799CA8B-3220-904C-B633-274586C4CB90}" dt="2021-12-08T19:28:53.826" v="51" actId="26606"/>
          <ac:spMkLst>
            <pc:docMk/>
            <pc:sldMk cId="2241552860" sldId="347"/>
            <ac:spMk id="15" creationId="{85149191-5F60-4A28-AAFF-039F96B0F3EC}"/>
          </ac:spMkLst>
        </pc:spChg>
        <pc:spChg chg="add del">
          <ac:chgData name="pisit puntien" userId="8757d7f397b53f74" providerId="LiveId" clId="{8799CA8B-3220-904C-B633-274586C4CB90}" dt="2021-12-08T19:28:53.826" v="51" actId="26606"/>
          <ac:spMkLst>
            <pc:docMk/>
            <pc:sldMk cId="2241552860" sldId="347"/>
            <ac:spMk id="17" creationId="{F8260ED5-17F7-4158-B241-D51DD4CF1B7E}"/>
          </ac:spMkLst>
        </pc:spChg>
        <pc:spChg chg="add del">
          <ac:chgData name="pisit puntien" userId="8757d7f397b53f74" providerId="LiveId" clId="{8799CA8B-3220-904C-B633-274586C4CB90}" dt="2021-12-08T19:28:55.596" v="53" actId="26606"/>
          <ac:spMkLst>
            <pc:docMk/>
            <pc:sldMk cId="2241552860" sldId="347"/>
            <ac:spMk id="19" creationId="{665DBBEF-238B-476B-96AB-8AAC3224ECEA}"/>
          </ac:spMkLst>
        </pc:spChg>
        <pc:spChg chg="add del">
          <ac:chgData name="pisit puntien" userId="8757d7f397b53f74" providerId="LiveId" clId="{8799CA8B-3220-904C-B633-274586C4CB90}" dt="2021-12-08T19:28:55.596" v="53" actId="26606"/>
          <ac:spMkLst>
            <pc:docMk/>
            <pc:sldMk cId="2241552860" sldId="347"/>
            <ac:spMk id="20" creationId="{3FCFB1DE-0B7E-48CC-BA90-B2AB0889F9D6}"/>
          </ac:spMkLst>
        </pc:spChg>
        <pc:spChg chg="add del mod">
          <ac:chgData name="pisit puntien" userId="8757d7f397b53f74" providerId="LiveId" clId="{8799CA8B-3220-904C-B633-274586C4CB90}" dt="2021-12-08T19:54:15.284" v="243"/>
          <ac:spMkLst>
            <pc:docMk/>
            <pc:sldMk cId="2241552860" sldId="347"/>
            <ac:spMk id="22" creationId="{2B97F24A-32CE-4C1C-A50D-3016B394DCFB}"/>
          </ac:spMkLst>
        </pc:spChg>
        <pc:spChg chg="add del mod">
          <ac:chgData name="pisit puntien" userId="8757d7f397b53f74" providerId="LiveId" clId="{8799CA8B-3220-904C-B633-274586C4CB90}" dt="2021-12-08T19:54:15.284" v="243"/>
          <ac:spMkLst>
            <pc:docMk/>
            <pc:sldMk cId="2241552860" sldId="347"/>
            <ac:spMk id="23" creationId="{CD8B4F24-440B-49E9-B85D-733523DC064B}"/>
          </ac:spMkLst>
        </pc:spChg>
        <pc:spChg chg="add del">
          <ac:chgData name="pisit puntien" userId="8757d7f397b53f74" providerId="LiveId" clId="{8799CA8B-3220-904C-B633-274586C4CB90}" dt="2021-12-08T19:38:26.334" v="104" actId="26606"/>
          <ac:spMkLst>
            <pc:docMk/>
            <pc:sldMk cId="2241552860" sldId="347"/>
            <ac:spMk id="28" creationId="{86295E7F-EA66-480B-B001-C8BE7CD61903}"/>
          </ac:spMkLst>
        </pc:spChg>
        <pc:picChg chg="add del">
          <ac:chgData name="pisit puntien" userId="8757d7f397b53f74" providerId="LiveId" clId="{8799CA8B-3220-904C-B633-274586C4CB90}" dt="2021-12-08T19:38:26.334" v="104" actId="26606"/>
          <ac:picMkLst>
            <pc:docMk/>
            <pc:sldMk cId="2241552860" sldId="347"/>
            <ac:picMk id="4" creationId="{00000000-0000-0000-0000-000000000000}"/>
          </ac:picMkLst>
        </pc:picChg>
        <pc:picChg chg="del mod replId">
          <ac:chgData name="pisit puntien" userId="8757d7f397b53f74" providerId="LiveId" clId="{8799CA8B-3220-904C-B633-274586C4CB90}" dt="2021-12-08T19:28:55.635" v="55" actId="26606"/>
          <ac:picMkLst>
            <pc:docMk/>
            <pc:sldMk cId="2241552860" sldId="347"/>
            <ac:picMk id="24" creationId="{00000000-0000-0000-0000-000000000000}"/>
          </ac:picMkLst>
        </pc:picChg>
        <pc:cxnChg chg="add del">
          <ac:chgData name="pisit puntien" userId="8757d7f397b53f74" providerId="LiveId" clId="{8799CA8B-3220-904C-B633-274586C4CB90}" dt="2021-12-08T19:38:26.334" v="104" actId="26606"/>
          <ac:cxnSpMkLst>
            <pc:docMk/>
            <pc:sldMk cId="2241552860" sldId="347"/>
            <ac:cxnSpMk id="30" creationId="{E126E481-B945-4179-BD79-05E96E9B29E1}"/>
          </ac:cxnSpMkLst>
        </pc:cxnChg>
      </pc:sldChg>
      <pc:sldChg chg="addSp delSp modSp mod setBg">
        <pc:chgData name="pisit puntien" userId="8757d7f397b53f74" providerId="LiveId" clId="{8799CA8B-3220-904C-B633-274586C4CB90}" dt="2021-12-10T07:39:54.177" v="714" actId="1076"/>
        <pc:sldMkLst>
          <pc:docMk/>
          <pc:sldMk cId="2003599120" sldId="348"/>
        </pc:sldMkLst>
        <pc:spChg chg="mod">
          <ac:chgData name="pisit puntien" userId="8757d7f397b53f74" providerId="LiveId" clId="{8799CA8B-3220-904C-B633-274586C4CB90}" dt="2021-12-10T07:39:41.762" v="711" actId="14100"/>
          <ac:spMkLst>
            <pc:docMk/>
            <pc:sldMk cId="2003599120" sldId="348"/>
            <ac:spMk id="2" creationId="{00000000-0000-0000-0000-000000000000}"/>
          </ac:spMkLst>
        </pc:spChg>
        <pc:spChg chg="add del">
          <ac:chgData name="pisit puntien" userId="8757d7f397b53f74" providerId="LiveId" clId="{8799CA8B-3220-904C-B633-274586C4CB90}" dt="2021-12-08T19:38:26.135" v="103" actId="26606"/>
          <ac:spMkLst>
            <pc:docMk/>
            <pc:sldMk cId="2003599120" sldId="348"/>
            <ac:spMk id="9" creationId="{86295E7F-EA66-480B-B001-C8BE7CD61903}"/>
          </ac:spMkLst>
        </pc:spChg>
        <pc:picChg chg="mod">
          <ac:chgData name="pisit puntien" userId="8757d7f397b53f74" providerId="LiveId" clId="{8799CA8B-3220-904C-B633-274586C4CB90}" dt="2021-12-10T07:39:54.177" v="714" actId="1076"/>
          <ac:picMkLst>
            <pc:docMk/>
            <pc:sldMk cId="2003599120" sldId="348"/>
            <ac:picMk id="4" creationId="{00000000-0000-0000-0000-000000000000}"/>
          </ac:picMkLst>
        </pc:picChg>
        <pc:cxnChg chg="add del">
          <ac:chgData name="pisit puntien" userId="8757d7f397b53f74" providerId="LiveId" clId="{8799CA8B-3220-904C-B633-274586C4CB90}" dt="2021-12-08T19:38:26.135" v="103" actId="26606"/>
          <ac:cxnSpMkLst>
            <pc:docMk/>
            <pc:sldMk cId="2003599120" sldId="348"/>
            <ac:cxnSpMk id="11" creationId="{E126E481-B945-4179-BD79-05E96E9B29E1}"/>
          </ac:cxnSpMkLst>
        </pc:cxnChg>
      </pc:sldChg>
      <pc:sldChg chg="addSp delSp modSp mod setBg">
        <pc:chgData name="pisit puntien" userId="8757d7f397b53f74" providerId="LiveId" clId="{8799CA8B-3220-904C-B633-274586C4CB90}" dt="2021-12-10T07:40:39.145" v="721" actId="1076"/>
        <pc:sldMkLst>
          <pc:docMk/>
          <pc:sldMk cId="87208815" sldId="350"/>
        </pc:sldMkLst>
        <pc:spChg chg="mod">
          <ac:chgData name="pisit puntien" userId="8757d7f397b53f74" providerId="LiveId" clId="{8799CA8B-3220-904C-B633-274586C4CB90}" dt="2021-12-10T07:40:20.112" v="716" actId="14100"/>
          <ac:spMkLst>
            <pc:docMk/>
            <pc:sldMk cId="87208815" sldId="350"/>
            <ac:spMk id="2" creationId="{00000000-0000-0000-0000-000000000000}"/>
          </ac:spMkLst>
        </pc:spChg>
        <pc:spChg chg="add del">
          <ac:chgData name="pisit puntien" userId="8757d7f397b53f74" providerId="LiveId" clId="{8799CA8B-3220-904C-B633-274586C4CB90}" dt="2021-12-08T19:38:25.911" v="102" actId="26606"/>
          <ac:spMkLst>
            <pc:docMk/>
            <pc:sldMk cId="87208815" sldId="350"/>
            <ac:spMk id="9" creationId="{86295E7F-EA66-480B-B001-C8BE7CD61903}"/>
          </ac:spMkLst>
        </pc:spChg>
        <pc:picChg chg="mod">
          <ac:chgData name="pisit puntien" userId="8757d7f397b53f74" providerId="LiveId" clId="{8799CA8B-3220-904C-B633-274586C4CB90}" dt="2021-12-10T07:40:39.145" v="721" actId="1076"/>
          <ac:picMkLst>
            <pc:docMk/>
            <pc:sldMk cId="87208815" sldId="350"/>
            <ac:picMk id="4" creationId="{00000000-0000-0000-0000-000000000000}"/>
          </ac:picMkLst>
        </pc:picChg>
        <pc:cxnChg chg="add del">
          <ac:chgData name="pisit puntien" userId="8757d7f397b53f74" providerId="LiveId" clId="{8799CA8B-3220-904C-B633-274586C4CB90}" dt="2021-12-08T19:38:25.911" v="102" actId="26606"/>
          <ac:cxnSpMkLst>
            <pc:docMk/>
            <pc:sldMk cId="87208815" sldId="350"/>
            <ac:cxnSpMk id="11" creationId="{E126E481-B945-4179-BD79-05E96E9B29E1}"/>
          </ac:cxnSpMkLst>
        </pc:cxnChg>
      </pc:sldChg>
      <pc:sldChg chg="addSp delSp modSp mod setBg">
        <pc:chgData name="pisit puntien" userId="8757d7f397b53f74" providerId="LiveId" clId="{8799CA8B-3220-904C-B633-274586C4CB90}" dt="2021-12-10T07:42:42.512" v="730" actId="732"/>
        <pc:sldMkLst>
          <pc:docMk/>
          <pc:sldMk cId="1470174688" sldId="351"/>
        </pc:sldMkLst>
        <pc:spChg chg="mod">
          <ac:chgData name="pisit puntien" userId="8757d7f397b53f74" providerId="LiveId" clId="{8799CA8B-3220-904C-B633-274586C4CB90}" dt="2021-12-10T07:40:53.326" v="723" actId="14100"/>
          <ac:spMkLst>
            <pc:docMk/>
            <pc:sldMk cId="1470174688" sldId="351"/>
            <ac:spMk id="2" creationId="{00000000-0000-0000-0000-000000000000}"/>
          </ac:spMkLst>
        </pc:spChg>
        <pc:spChg chg="add del">
          <ac:chgData name="pisit puntien" userId="8757d7f397b53f74" providerId="LiveId" clId="{8799CA8B-3220-904C-B633-274586C4CB90}" dt="2021-12-08T19:38:25.795" v="101" actId="26606"/>
          <ac:spMkLst>
            <pc:docMk/>
            <pc:sldMk cId="1470174688" sldId="351"/>
            <ac:spMk id="9" creationId="{86295E7F-EA66-480B-B001-C8BE7CD61903}"/>
          </ac:spMkLst>
        </pc:spChg>
        <pc:picChg chg="mod modCrop">
          <ac:chgData name="pisit puntien" userId="8757d7f397b53f74" providerId="LiveId" clId="{8799CA8B-3220-904C-B633-274586C4CB90}" dt="2021-12-10T07:42:42.512" v="730" actId="732"/>
          <ac:picMkLst>
            <pc:docMk/>
            <pc:sldMk cId="1470174688" sldId="351"/>
            <ac:picMk id="4" creationId="{00000000-0000-0000-0000-000000000000}"/>
          </ac:picMkLst>
        </pc:picChg>
        <pc:cxnChg chg="add del">
          <ac:chgData name="pisit puntien" userId="8757d7f397b53f74" providerId="LiveId" clId="{8799CA8B-3220-904C-B633-274586C4CB90}" dt="2021-12-08T19:38:25.795" v="101" actId="26606"/>
          <ac:cxnSpMkLst>
            <pc:docMk/>
            <pc:sldMk cId="1470174688" sldId="351"/>
            <ac:cxnSpMk id="11" creationId="{E126E481-B945-4179-BD79-05E96E9B29E1}"/>
          </ac:cxnSpMkLst>
        </pc:cxnChg>
      </pc:sldChg>
      <pc:sldChg chg="addSp delSp modSp mod setBg">
        <pc:chgData name="pisit puntien" userId="8757d7f397b53f74" providerId="LiveId" clId="{8799CA8B-3220-904C-B633-274586C4CB90}" dt="2021-12-10T07:43:19.995" v="737" actId="1076"/>
        <pc:sldMkLst>
          <pc:docMk/>
          <pc:sldMk cId="1665991576" sldId="352"/>
        </pc:sldMkLst>
        <pc:spChg chg="mod">
          <ac:chgData name="pisit puntien" userId="8757d7f397b53f74" providerId="LiveId" clId="{8799CA8B-3220-904C-B633-274586C4CB90}" dt="2021-12-10T07:43:02.277" v="732" actId="14100"/>
          <ac:spMkLst>
            <pc:docMk/>
            <pc:sldMk cId="1665991576" sldId="352"/>
            <ac:spMk id="2" creationId="{00000000-0000-0000-0000-000000000000}"/>
          </ac:spMkLst>
        </pc:spChg>
        <pc:spChg chg="add del">
          <ac:chgData name="pisit puntien" userId="8757d7f397b53f74" providerId="LiveId" clId="{8799CA8B-3220-904C-B633-274586C4CB90}" dt="2021-12-08T19:38:25.502" v="100" actId="26606"/>
          <ac:spMkLst>
            <pc:docMk/>
            <pc:sldMk cId="1665991576" sldId="352"/>
            <ac:spMk id="8" creationId="{86295E7F-EA66-480B-B001-C8BE7CD61903}"/>
          </ac:spMkLst>
        </pc:spChg>
        <pc:picChg chg="mod">
          <ac:chgData name="pisit puntien" userId="8757d7f397b53f74" providerId="LiveId" clId="{8799CA8B-3220-904C-B633-274586C4CB90}" dt="2021-12-10T07:43:19.995" v="737" actId="1076"/>
          <ac:picMkLst>
            <pc:docMk/>
            <pc:sldMk cId="1665991576" sldId="352"/>
            <ac:picMk id="3" creationId="{00000000-0000-0000-0000-000000000000}"/>
          </ac:picMkLst>
        </pc:picChg>
        <pc:cxnChg chg="add del">
          <ac:chgData name="pisit puntien" userId="8757d7f397b53f74" providerId="LiveId" clId="{8799CA8B-3220-904C-B633-274586C4CB90}" dt="2021-12-08T19:38:25.502" v="100" actId="26606"/>
          <ac:cxnSpMkLst>
            <pc:docMk/>
            <pc:sldMk cId="1665991576" sldId="352"/>
            <ac:cxnSpMk id="10" creationId="{E126E481-B945-4179-BD79-05E96E9B29E1}"/>
          </ac:cxnSpMkLst>
        </pc:cxnChg>
      </pc:sldChg>
      <pc:sldChg chg="modSp mod">
        <pc:chgData name="pisit puntien" userId="8757d7f397b53f74" providerId="LiveId" clId="{8799CA8B-3220-904C-B633-274586C4CB90}" dt="2021-12-10T07:43:51.711" v="741" actId="1076"/>
        <pc:sldMkLst>
          <pc:docMk/>
          <pc:sldMk cId="4167766751" sldId="353"/>
        </pc:sldMkLst>
        <pc:spChg chg="mod">
          <ac:chgData name="pisit puntien" userId="8757d7f397b53f74" providerId="LiveId" clId="{8799CA8B-3220-904C-B633-274586C4CB90}" dt="2021-12-10T07:43:39.711" v="739" actId="14100"/>
          <ac:spMkLst>
            <pc:docMk/>
            <pc:sldMk cId="4167766751" sldId="353"/>
            <ac:spMk id="2" creationId="{00000000-0000-0000-0000-000000000000}"/>
          </ac:spMkLst>
        </pc:spChg>
        <pc:picChg chg="mod">
          <ac:chgData name="pisit puntien" userId="8757d7f397b53f74" providerId="LiveId" clId="{8799CA8B-3220-904C-B633-274586C4CB90}" dt="2021-12-10T07:43:51.711" v="741" actId="1076"/>
          <ac:picMkLst>
            <pc:docMk/>
            <pc:sldMk cId="4167766751" sldId="353"/>
            <ac:picMk id="4" creationId="{00000000-0000-0000-0000-000000000000}"/>
          </ac:picMkLst>
        </pc:picChg>
      </pc:sldChg>
      <pc:sldChg chg="modSp mod">
        <pc:chgData name="pisit puntien" userId="8757d7f397b53f74" providerId="LiveId" clId="{8799CA8B-3220-904C-B633-274586C4CB90}" dt="2021-12-10T07:45:00.859" v="753" actId="1076"/>
        <pc:sldMkLst>
          <pc:docMk/>
          <pc:sldMk cId="3882631509" sldId="354"/>
        </pc:sldMkLst>
        <pc:spChg chg="mod">
          <ac:chgData name="pisit puntien" userId="8757d7f397b53f74" providerId="LiveId" clId="{8799CA8B-3220-904C-B633-274586C4CB90}" dt="2021-12-10T07:44:49.511" v="749" actId="14100"/>
          <ac:spMkLst>
            <pc:docMk/>
            <pc:sldMk cId="3882631509" sldId="354"/>
            <ac:spMk id="2" creationId="{00000000-0000-0000-0000-000000000000}"/>
          </ac:spMkLst>
        </pc:spChg>
        <pc:picChg chg="mod">
          <ac:chgData name="pisit puntien" userId="8757d7f397b53f74" providerId="LiveId" clId="{8799CA8B-3220-904C-B633-274586C4CB90}" dt="2021-12-10T07:45:00.859" v="753" actId="1076"/>
          <ac:picMkLst>
            <pc:docMk/>
            <pc:sldMk cId="3882631509" sldId="354"/>
            <ac:picMk id="4" creationId="{00000000-0000-0000-0000-000000000000}"/>
          </ac:picMkLst>
        </pc:picChg>
      </pc:sldChg>
      <pc:sldChg chg="modSp mod">
        <pc:chgData name="pisit puntien" userId="8757d7f397b53f74" providerId="LiveId" clId="{8799CA8B-3220-904C-B633-274586C4CB90}" dt="2021-12-10T07:46:07.694" v="766" actId="1076"/>
        <pc:sldMkLst>
          <pc:docMk/>
          <pc:sldMk cId="1424915986" sldId="355"/>
        </pc:sldMkLst>
        <pc:spChg chg="mod">
          <ac:chgData name="pisit puntien" userId="8757d7f397b53f74" providerId="LiveId" clId="{8799CA8B-3220-904C-B633-274586C4CB90}" dt="2021-12-10T07:45:45.561" v="755" actId="14100"/>
          <ac:spMkLst>
            <pc:docMk/>
            <pc:sldMk cId="1424915986" sldId="355"/>
            <ac:spMk id="2" creationId="{00000000-0000-0000-0000-000000000000}"/>
          </ac:spMkLst>
        </pc:spChg>
        <pc:picChg chg="mod">
          <ac:chgData name="pisit puntien" userId="8757d7f397b53f74" providerId="LiveId" clId="{8799CA8B-3220-904C-B633-274586C4CB90}" dt="2021-12-10T07:46:07.694" v="766" actId="1076"/>
          <ac:picMkLst>
            <pc:docMk/>
            <pc:sldMk cId="1424915986" sldId="355"/>
            <ac:picMk id="4" creationId="{00000000-0000-0000-0000-000000000000}"/>
          </ac:picMkLst>
        </pc:picChg>
      </pc:sldChg>
      <pc:sldChg chg="modSp mod">
        <pc:chgData name="pisit puntien" userId="8757d7f397b53f74" providerId="LiveId" clId="{8799CA8B-3220-904C-B633-274586C4CB90}" dt="2021-12-10T07:46:41.295" v="771" actId="1076"/>
        <pc:sldMkLst>
          <pc:docMk/>
          <pc:sldMk cId="3202937304" sldId="356"/>
        </pc:sldMkLst>
        <pc:spChg chg="mod">
          <ac:chgData name="pisit puntien" userId="8757d7f397b53f74" providerId="LiveId" clId="{8799CA8B-3220-904C-B633-274586C4CB90}" dt="2021-12-10T07:46:25.178" v="768" actId="14100"/>
          <ac:spMkLst>
            <pc:docMk/>
            <pc:sldMk cId="3202937304" sldId="356"/>
            <ac:spMk id="2" creationId="{00000000-0000-0000-0000-000000000000}"/>
          </ac:spMkLst>
        </pc:spChg>
        <pc:picChg chg="mod">
          <ac:chgData name="pisit puntien" userId="8757d7f397b53f74" providerId="LiveId" clId="{8799CA8B-3220-904C-B633-274586C4CB90}" dt="2021-12-10T07:46:41.295" v="771" actId="1076"/>
          <ac:picMkLst>
            <pc:docMk/>
            <pc:sldMk cId="3202937304" sldId="356"/>
            <ac:picMk id="4" creationId="{00000000-0000-0000-0000-000000000000}"/>
          </ac:picMkLst>
        </pc:picChg>
      </pc:sldChg>
      <pc:sldChg chg="modSp mod">
        <pc:chgData name="pisit puntien" userId="8757d7f397b53f74" providerId="LiveId" clId="{8799CA8B-3220-904C-B633-274586C4CB90}" dt="2021-12-10T07:47:13.658" v="777" actId="1076"/>
        <pc:sldMkLst>
          <pc:docMk/>
          <pc:sldMk cId="3181042830" sldId="357"/>
        </pc:sldMkLst>
        <pc:spChg chg="mod">
          <ac:chgData name="pisit puntien" userId="8757d7f397b53f74" providerId="LiveId" clId="{8799CA8B-3220-904C-B633-274586C4CB90}" dt="2021-12-10T07:46:58.790" v="773" actId="14100"/>
          <ac:spMkLst>
            <pc:docMk/>
            <pc:sldMk cId="3181042830" sldId="357"/>
            <ac:spMk id="2" creationId="{00000000-0000-0000-0000-000000000000}"/>
          </ac:spMkLst>
        </pc:spChg>
        <pc:picChg chg="mod">
          <ac:chgData name="pisit puntien" userId="8757d7f397b53f74" providerId="LiveId" clId="{8799CA8B-3220-904C-B633-274586C4CB90}" dt="2021-12-10T07:47:13.658" v="777" actId="1076"/>
          <ac:picMkLst>
            <pc:docMk/>
            <pc:sldMk cId="3181042830" sldId="357"/>
            <ac:picMk id="4" creationId="{00000000-0000-0000-0000-000000000000}"/>
          </ac:picMkLst>
        </pc:picChg>
      </pc:sldChg>
      <pc:sldChg chg="modSp mod">
        <pc:chgData name="pisit puntien" userId="8757d7f397b53f74" providerId="LiveId" clId="{8799CA8B-3220-904C-B633-274586C4CB90}" dt="2021-12-10T07:48:28.294" v="787" actId="1076"/>
        <pc:sldMkLst>
          <pc:docMk/>
          <pc:sldMk cId="839660317" sldId="358"/>
        </pc:sldMkLst>
        <pc:spChg chg="mod">
          <ac:chgData name="pisit puntien" userId="8757d7f397b53f74" providerId="LiveId" clId="{8799CA8B-3220-904C-B633-274586C4CB90}" dt="2021-12-10T07:47:24.427" v="779" actId="14100"/>
          <ac:spMkLst>
            <pc:docMk/>
            <pc:sldMk cId="839660317" sldId="358"/>
            <ac:spMk id="2" creationId="{00000000-0000-0000-0000-000000000000}"/>
          </ac:spMkLst>
        </pc:spChg>
        <pc:picChg chg="mod modCrop">
          <ac:chgData name="pisit puntien" userId="8757d7f397b53f74" providerId="LiveId" clId="{8799CA8B-3220-904C-B633-274586C4CB90}" dt="2021-12-10T07:48:28.294" v="787" actId="1076"/>
          <ac:picMkLst>
            <pc:docMk/>
            <pc:sldMk cId="839660317" sldId="358"/>
            <ac:picMk id="4" creationId="{00000000-0000-0000-0000-000000000000}"/>
          </ac:picMkLst>
        </pc:picChg>
      </pc:sldChg>
      <pc:sldChg chg="modSp mod">
        <pc:chgData name="pisit puntien" userId="8757d7f397b53f74" providerId="LiveId" clId="{8799CA8B-3220-904C-B633-274586C4CB90}" dt="2021-12-10T07:58:20.464" v="794" actId="1076"/>
        <pc:sldMkLst>
          <pc:docMk/>
          <pc:sldMk cId="4021573658" sldId="359"/>
        </pc:sldMkLst>
        <pc:spChg chg="mod">
          <ac:chgData name="pisit puntien" userId="8757d7f397b53f74" providerId="LiveId" clId="{8799CA8B-3220-904C-B633-274586C4CB90}" dt="2021-12-10T07:48:45.110" v="789" actId="14100"/>
          <ac:spMkLst>
            <pc:docMk/>
            <pc:sldMk cId="4021573658" sldId="359"/>
            <ac:spMk id="2" creationId="{00000000-0000-0000-0000-000000000000}"/>
          </ac:spMkLst>
        </pc:spChg>
        <pc:picChg chg="mod">
          <ac:chgData name="pisit puntien" userId="8757d7f397b53f74" providerId="LiveId" clId="{8799CA8B-3220-904C-B633-274586C4CB90}" dt="2021-12-10T07:58:20.464" v="794" actId="1076"/>
          <ac:picMkLst>
            <pc:docMk/>
            <pc:sldMk cId="4021573658" sldId="359"/>
            <ac:picMk id="4" creationId="{00000000-0000-0000-0000-000000000000}"/>
          </ac:picMkLst>
        </pc:picChg>
      </pc:sldChg>
      <pc:sldChg chg="addSp delSp modSp mod setBg addAnim setClrOvrMap delDesignElem">
        <pc:chgData name="pisit puntien" userId="8757d7f397b53f74" providerId="LiveId" clId="{8799CA8B-3220-904C-B633-274586C4CB90}" dt="2021-12-09T07:45:34.535" v="679" actId="122"/>
        <pc:sldMkLst>
          <pc:docMk/>
          <pc:sldMk cId="3489513440" sldId="361"/>
        </pc:sldMkLst>
        <pc:spChg chg="mod">
          <ac:chgData name="pisit puntien" userId="8757d7f397b53f74" providerId="LiveId" clId="{8799CA8B-3220-904C-B633-274586C4CB90}" dt="2021-12-09T07:45:34.535" v="679" actId="122"/>
          <ac:spMkLst>
            <pc:docMk/>
            <pc:sldMk cId="3489513440" sldId="361"/>
            <ac:spMk id="2" creationId="{00000000-0000-0000-0000-000000000000}"/>
          </ac:spMkLst>
        </pc:spChg>
        <pc:spChg chg="del">
          <ac:chgData name="pisit puntien" userId="8757d7f397b53f74" providerId="LiveId" clId="{8799CA8B-3220-904C-B633-274586C4CB90}" dt="2021-12-08T19:34:39.420" v="74" actId="26606"/>
          <ac:spMkLst>
            <pc:docMk/>
            <pc:sldMk cId="3489513440" sldId="361"/>
            <ac:spMk id="3" creationId="{00000000-0000-0000-0000-000000000000}"/>
          </ac:spMkLst>
        </pc:spChg>
        <pc:spChg chg="add del">
          <ac:chgData name="pisit puntien" userId="8757d7f397b53f74" providerId="LiveId" clId="{8799CA8B-3220-904C-B633-274586C4CB90}" dt="2021-12-08T19:35:10.860" v="75" actId="26606"/>
          <ac:spMkLst>
            <pc:docMk/>
            <pc:sldMk cId="3489513440" sldId="361"/>
            <ac:spMk id="9" creationId="{71B2258F-86CA-4D4D-8270-BC05FCDEBFB3}"/>
          </ac:spMkLst>
        </pc:spChg>
        <pc:spChg chg="add del mod">
          <ac:chgData name="pisit puntien" userId="8757d7f397b53f74" providerId="LiveId" clId="{8799CA8B-3220-904C-B633-274586C4CB90}" dt="2021-12-08T19:54:15.284" v="243"/>
          <ac:spMkLst>
            <pc:docMk/>
            <pc:sldMk cId="3489513440" sldId="361"/>
            <ac:spMk id="14" creationId="{71B2258F-86CA-4D4D-8270-BC05FCDEBFB3}"/>
          </ac:spMkLst>
        </pc:spChg>
        <pc:picChg chg="add mod">
          <ac:chgData name="pisit puntien" userId="8757d7f397b53f74" providerId="LiveId" clId="{8799CA8B-3220-904C-B633-274586C4CB90}" dt="2021-12-08T19:46:07.936" v="161"/>
          <ac:picMkLst>
            <pc:docMk/>
            <pc:sldMk cId="3489513440" sldId="361"/>
            <ac:picMk id="5" creationId="{3FB81BC5-3B08-49A3-A43D-EC8A3A31DC89}"/>
          </ac:picMkLst>
        </pc:picChg>
      </pc:sldChg>
      <pc:sldChg chg="modSp mod">
        <pc:chgData name="pisit puntien" userId="8757d7f397b53f74" providerId="LiveId" clId="{8799CA8B-3220-904C-B633-274586C4CB90}" dt="2021-12-10T08:00:36.230" v="809" actId="1076"/>
        <pc:sldMkLst>
          <pc:docMk/>
          <pc:sldMk cId="1487507779" sldId="362"/>
        </pc:sldMkLst>
        <pc:spChg chg="mod">
          <ac:chgData name="pisit puntien" userId="8757d7f397b53f74" providerId="LiveId" clId="{8799CA8B-3220-904C-B633-274586C4CB90}" dt="2021-12-10T08:00:19.741" v="807" actId="20577"/>
          <ac:spMkLst>
            <pc:docMk/>
            <pc:sldMk cId="1487507779" sldId="362"/>
            <ac:spMk id="2" creationId="{00000000-0000-0000-0000-000000000000}"/>
          </ac:spMkLst>
        </pc:spChg>
        <pc:picChg chg="mod">
          <ac:chgData name="pisit puntien" userId="8757d7f397b53f74" providerId="LiveId" clId="{8799CA8B-3220-904C-B633-274586C4CB90}" dt="2021-12-10T08:00:36.230" v="809" actId="1076"/>
          <ac:picMkLst>
            <pc:docMk/>
            <pc:sldMk cId="1487507779" sldId="362"/>
            <ac:picMk id="3074" creationId="{00000000-0000-0000-0000-000000000000}"/>
          </ac:picMkLst>
        </pc:picChg>
      </pc:sldChg>
      <pc:sldChg chg="modSp mod">
        <pc:chgData name="pisit puntien" userId="8757d7f397b53f74" providerId="LiveId" clId="{8799CA8B-3220-904C-B633-274586C4CB90}" dt="2021-12-10T08:01:19.046" v="818" actId="1076"/>
        <pc:sldMkLst>
          <pc:docMk/>
          <pc:sldMk cId="729226277" sldId="363"/>
        </pc:sldMkLst>
        <pc:spChg chg="mod">
          <ac:chgData name="pisit puntien" userId="8757d7f397b53f74" providerId="LiveId" clId="{8799CA8B-3220-904C-B633-274586C4CB90}" dt="2021-12-10T08:01:03.822" v="814" actId="20577"/>
          <ac:spMkLst>
            <pc:docMk/>
            <pc:sldMk cId="729226277" sldId="363"/>
            <ac:spMk id="2" creationId="{00000000-0000-0000-0000-000000000000}"/>
          </ac:spMkLst>
        </pc:spChg>
        <pc:picChg chg="mod">
          <ac:chgData name="pisit puntien" userId="8757d7f397b53f74" providerId="LiveId" clId="{8799CA8B-3220-904C-B633-274586C4CB90}" dt="2021-12-10T08:01:19.046" v="818" actId="1076"/>
          <ac:picMkLst>
            <pc:docMk/>
            <pc:sldMk cId="729226277" sldId="363"/>
            <ac:picMk id="4098" creationId="{00000000-0000-0000-0000-000000000000}"/>
          </ac:picMkLst>
        </pc:picChg>
      </pc:sldChg>
      <pc:sldChg chg="modSp mod">
        <pc:chgData name="pisit puntien" userId="8757d7f397b53f74" providerId="LiveId" clId="{8799CA8B-3220-904C-B633-274586C4CB90}" dt="2021-12-10T08:02:03.031" v="825" actId="1076"/>
        <pc:sldMkLst>
          <pc:docMk/>
          <pc:sldMk cId="1973181395" sldId="364"/>
        </pc:sldMkLst>
        <pc:spChg chg="mod">
          <ac:chgData name="pisit puntien" userId="8757d7f397b53f74" providerId="LiveId" clId="{8799CA8B-3220-904C-B633-274586C4CB90}" dt="2021-12-10T08:01:54.508" v="823" actId="20577"/>
          <ac:spMkLst>
            <pc:docMk/>
            <pc:sldMk cId="1973181395" sldId="364"/>
            <ac:spMk id="2" creationId="{00000000-0000-0000-0000-000000000000}"/>
          </ac:spMkLst>
        </pc:spChg>
        <pc:picChg chg="mod">
          <ac:chgData name="pisit puntien" userId="8757d7f397b53f74" providerId="LiveId" clId="{8799CA8B-3220-904C-B633-274586C4CB90}" dt="2021-12-10T08:02:03.031" v="825" actId="1076"/>
          <ac:picMkLst>
            <pc:docMk/>
            <pc:sldMk cId="1973181395" sldId="364"/>
            <ac:picMk id="5122" creationId="{00000000-0000-0000-0000-000000000000}"/>
          </ac:picMkLst>
        </pc:picChg>
      </pc:sldChg>
      <pc:sldChg chg="modSp mod">
        <pc:chgData name="pisit puntien" userId="8757d7f397b53f74" providerId="LiveId" clId="{8799CA8B-3220-904C-B633-274586C4CB90}" dt="2021-12-10T08:02:50.230" v="836" actId="1076"/>
        <pc:sldMkLst>
          <pc:docMk/>
          <pc:sldMk cId="2242197310" sldId="365"/>
        </pc:sldMkLst>
        <pc:spChg chg="mod">
          <ac:chgData name="pisit puntien" userId="8757d7f397b53f74" providerId="LiveId" clId="{8799CA8B-3220-904C-B633-274586C4CB90}" dt="2021-12-10T08:02:40.319" v="834" actId="20577"/>
          <ac:spMkLst>
            <pc:docMk/>
            <pc:sldMk cId="2242197310" sldId="365"/>
            <ac:spMk id="2" creationId="{00000000-0000-0000-0000-000000000000}"/>
          </ac:spMkLst>
        </pc:spChg>
        <pc:picChg chg="mod">
          <ac:chgData name="pisit puntien" userId="8757d7f397b53f74" providerId="LiveId" clId="{8799CA8B-3220-904C-B633-274586C4CB90}" dt="2021-12-10T08:02:50.230" v="836" actId="1076"/>
          <ac:picMkLst>
            <pc:docMk/>
            <pc:sldMk cId="2242197310" sldId="365"/>
            <ac:picMk id="6146" creationId="{00000000-0000-0000-0000-000000000000}"/>
          </ac:picMkLst>
        </pc:picChg>
      </pc:sldChg>
      <pc:sldChg chg="modSp mod">
        <pc:chgData name="pisit puntien" userId="8757d7f397b53f74" providerId="LiveId" clId="{8799CA8B-3220-904C-B633-274586C4CB90}" dt="2021-12-10T08:03:32.115" v="844" actId="1076"/>
        <pc:sldMkLst>
          <pc:docMk/>
          <pc:sldMk cId="420314870" sldId="369"/>
        </pc:sldMkLst>
        <pc:spChg chg="mod">
          <ac:chgData name="pisit puntien" userId="8757d7f397b53f74" providerId="LiveId" clId="{8799CA8B-3220-904C-B633-274586C4CB90}" dt="2021-12-10T08:03:19.084" v="840" actId="14100"/>
          <ac:spMkLst>
            <pc:docMk/>
            <pc:sldMk cId="420314870" sldId="369"/>
            <ac:spMk id="2" creationId="{00000000-0000-0000-0000-000000000000}"/>
          </ac:spMkLst>
        </pc:spChg>
        <pc:picChg chg="mod">
          <ac:chgData name="pisit puntien" userId="8757d7f397b53f74" providerId="LiveId" clId="{8799CA8B-3220-904C-B633-274586C4CB90}" dt="2021-12-10T08:03:32.115" v="844" actId="1076"/>
          <ac:picMkLst>
            <pc:docMk/>
            <pc:sldMk cId="420314870" sldId="369"/>
            <ac:picMk id="2050" creationId="{00000000-0000-0000-0000-000000000000}"/>
          </ac:picMkLst>
        </pc:picChg>
      </pc:sldChg>
      <pc:sldChg chg="addSp delSp modSp new mod">
        <pc:chgData name="pisit puntien" userId="8757d7f397b53f74" providerId="LiveId" clId="{8799CA8B-3220-904C-B633-274586C4CB90}" dt="2021-12-10T07:39:25.928" v="708" actId="1076"/>
        <pc:sldMkLst>
          <pc:docMk/>
          <pc:sldMk cId="101756293" sldId="370"/>
        </pc:sldMkLst>
        <pc:spChg chg="mod">
          <ac:chgData name="pisit puntien" userId="8757d7f397b53f74" providerId="LiveId" clId="{8799CA8B-3220-904C-B633-274586C4CB90}" dt="2021-12-10T07:38:46.263" v="694" actId="14100"/>
          <ac:spMkLst>
            <pc:docMk/>
            <pc:sldMk cId="101756293" sldId="370"/>
            <ac:spMk id="2" creationId="{1825E295-8C02-3243-9AD9-419D2717CB25}"/>
          </ac:spMkLst>
        </pc:spChg>
        <pc:spChg chg="del">
          <ac:chgData name="pisit puntien" userId="8757d7f397b53f74" providerId="LiveId" clId="{8799CA8B-3220-904C-B633-274586C4CB90}" dt="2021-12-10T07:38:58.745" v="696"/>
          <ac:spMkLst>
            <pc:docMk/>
            <pc:sldMk cId="101756293" sldId="370"/>
            <ac:spMk id="3" creationId="{83EAFBAA-0113-5F4B-A4FE-E69BB9C51D59}"/>
          </ac:spMkLst>
        </pc:spChg>
        <pc:picChg chg="add mod">
          <ac:chgData name="pisit puntien" userId="8757d7f397b53f74" providerId="LiveId" clId="{8799CA8B-3220-904C-B633-274586C4CB90}" dt="2021-12-10T07:39:25.928" v="708" actId="1076"/>
          <ac:picMkLst>
            <pc:docMk/>
            <pc:sldMk cId="101756293" sldId="370"/>
            <ac:picMk id="4" creationId="{27B569DE-CCBA-DC41-9B21-0C71E9F87AAB}"/>
          </ac:picMkLst>
        </pc:picChg>
      </pc:sldChg>
      <pc:sldChg chg="new del">
        <pc:chgData name="pisit puntien" userId="8757d7f397b53f74" providerId="LiveId" clId="{8799CA8B-3220-904C-B633-274586C4CB90}" dt="2021-12-08T19:36:15.857" v="81" actId="680"/>
        <pc:sldMkLst>
          <pc:docMk/>
          <pc:sldMk cId="310906981" sldId="370"/>
        </pc:sldMkLst>
      </pc:sldChg>
      <pc:sldChg chg="addSp delSp add del setBg delDesignElem">
        <pc:chgData name="pisit puntien" userId="8757d7f397b53f74" providerId="LiveId" clId="{8799CA8B-3220-904C-B633-274586C4CB90}" dt="2021-12-08T19:35:31.886" v="79"/>
        <pc:sldMkLst>
          <pc:docMk/>
          <pc:sldMk cId="1932678836" sldId="370"/>
        </pc:sldMkLst>
        <pc:spChg chg="add del">
          <ac:chgData name="pisit puntien" userId="8757d7f397b53f74" providerId="LiveId" clId="{8799CA8B-3220-904C-B633-274586C4CB90}" dt="2021-12-08T19:35:31.886" v="79"/>
          <ac:spMkLst>
            <pc:docMk/>
            <pc:sldMk cId="1932678836" sldId="370"/>
            <ac:spMk id="14" creationId="{71B2258F-86CA-4D4D-8270-BC05FCDEBFB3}"/>
          </ac:spMkLst>
        </pc:spChg>
      </pc:sldChg>
      <pc:sldChg chg="addSp delSp modSp new del mod">
        <pc:chgData name="pisit puntien" userId="8757d7f397b53f74" providerId="LiveId" clId="{8799CA8B-3220-904C-B633-274586C4CB90}" dt="2021-12-08T19:52:34.557" v="233" actId="2696"/>
        <pc:sldMkLst>
          <pc:docMk/>
          <pc:sldMk cId="2562588215" sldId="370"/>
        </pc:sldMkLst>
        <pc:picChg chg="add del mod modCrop">
          <ac:chgData name="pisit puntien" userId="8757d7f397b53f74" providerId="LiveId" clId="{8799CA8B-3220-904C-B633-274586C4CB90}" dt="2021-12-08T19:51:39.162" v="225" actId="14100"/>
          <ac:picMkLst>
            <pc:docMk/>
            <pc:sldMk cId="2562588215" sldId="370"/>
            <ac:picMk id="4" creationId="{29F27FBC-C271-5D43-B0D1-615EB60E6015}"/>
          </ac:picMkLst>
        </pc:picChg>
      </pc:sldChg>
      <pc:sldChg chg="addSp delSp modSp new mod">
        <pc:chgData name="pisit puntien" userId="8757d7f397b53f74" providerId="LiveId" clId="{8799CA8B-3220-904C-B633-274586C4CB90}" dt="2021-12-10T08:13:37.252" v="932" actId="1076"/>
        <pc:sldMkLst>
          <pc:docMk/>
          <pc:sldMk cId="718601198" sldId="371"/>
        </pc:sldMkLst>
        <pc:spChg chg="mod">
          <ac:chgData name="pisit puntien" userId="8757d7f397b53f74" providerId="LiveId" clId="{8799CA8B-3220-904C-B633-274586C4CB90}" dt="2021-12-10T08:13:19.985" v="931" actId="1076"/>
          <ac:spMkLst>
            <pc:docMk/>
            <pc:sldMk cId="718601198" sldId="371"/>
            <ac:spMk id="2" creationId="{B3792CF2-2356-2F4D-BF05-D3148D68697F}"/>
          </ac:spMkLst>
        </pc:spChg>
        <pc:spChg chg="del">
          <ac:chgData name="pisit puntien" userId="8757d7f397b53f74" providerId="LiveId" clId="{8799CA8B-3220-904C-B633-274586C4CB90}" dt="2021-12-10T08:07:04.847" v="889"/>
          <ac:spMkLst>
            <pc:docMk/>
            <pc:sldMk cId="718601198" sldId="371"/>
            <ac:spMk id="3" creationId="{19AE29C1-B46C-8F44-B5F6-9A85B2B54E94}"/>
          </ac:spMkLst>
        </pc:spChg>
        <pc:picChg chg="add mod">
          <ac:chgData name="pisit puntien" userId="8757d7f397b53f74" providerId="LiveId" clId="{8799CA8B-3220-904C-B633-274586C4CB90}" dt="2021-12-10T08:13:37.252" v="932" actId="1076"/>
          <ac:picMkLst>
            <pc:docMk/>
            <pc:sldMk cId="718601198" sldId="371"/>
            <ac:picMk id="4" creationId="{261D5792-A2C2-944C-957F-C59F3B99720E}"/>
          </ac:picMkLst>
        </pc:picChg>
      </pc:sldChg>
      <pc:sldChg chg="addSp delSp modSp new mod modClrScheme chgLayout">
        <pc:chgData name="pisit puntien" userId="8757d7f397b53f74" providerId="LiveId" clId="{8799CA8B-3220-904C-B633-274586C4CB90}" dt="2021-12-11T03:42:11.514" v="1287" actId="20577"/>
        <pc:sldMkLst>
          <pc:docMk/>
          <pc:sldMk cId="3003627100" sldId="372"/>
        </pc:sldMkLst>
        <pc:spChg chg="mod ord">
          <ac:chgData name="pisit puntien" userId="8757d7f397b53f74" providerId="LiveId" clId="{8799CA8B-3220-904C-B633-274586C4CB90}" dt="2021-12-10T08:39:29.236" v="1053" actId="20577"/>
          <ac:spMkLst>
            <pc:docMk/>
            <pc:sldMk cId="3003627100" sldId="372"/>
            <ac:spMk id="2" creationId="{80A413D9-F20B-4D4B-8665-9B833AF7D082}"/>
          </ac:spMkLst>
        </pc:spChg>
        <pc:spChg chg="del mod">
          <ac:chgData name="pisit puntien" userId="8757d7f397b53f74" providerId="LiveId" clId="{8799CA8B-3220-904C-B633-274586C4CB90}" dt="2021-12-10T08:08:55.997" v="898" actId="478"/>
          <ac:spMkLst>
            <pc:docMk/>
            <pc:sldMk cId="3003627100" sldId="372"/>
            <ac:spMk id="3" creationId="{ACF441B3-3331-8747-ACD3-BF45951BA8C8}"/>
          </ac:spMkLst>
        </pc:spChg>
        <pc:spChg chg="add mod ord">
          <ac:chgData name="pisit puntien" userId="8757d7f397b53f74" providerId="LiveId" clId="{8799CA8B-3220-904C-B633-274586C4CB90}" dt="2021-12-11T03:42:11.514" v="1287" actId="20577"/>
          <ac:spMkLst>
            <pc:docMk/>
            <pc:sldMk cId="3003627100" sldId="372"/>
            <ac:spMk id="4" creationId="{F231425D-3FDC-9646-A4F4-0F84026A39CD}"/>
          </ac:spMkLst>
        </pc:spChg>
      </pc:sldChg>
      <pc:sldChg chg="new del">
        <pc:chgData name="pisit puntien" userId="8757d7f397b53f74" providerId="LiveId" clId="{8799CA8B-3220-904C-B633-274586C4CB90}" dt="2021-12-10T08:14:00.877" v="935" actId="2696"/>
        <pc:sldMkLst>
          <pc:docMk/>
          <pc:sldMk cId="57958716" sldId="373"/>
        </pc:sldMkLst>
      </pc:sldChg>
      <pc:sldChg chg="addSp delSp modSp add mod">
        <pc:chgData name="pisit puntien" userId="8757d7f397b53f74" providerId="LiveId" clId="{8799CA8B-3220-904C-B633-274586C4CB90}" dt="2021-12-10T08:14:54.655" v="941" actId="1076"/>
        <pc:sldMkLst>
          <pc:docMk/>
          <pc:sldMk cId="508274608" sldId="374"/>
        </pc:sldMkLst>
        <pc:spChg chg="add del mod">
          <ac:chgData name="pisit puntien" userId="8757d7f397b53f74" providerId="LiveId" clId="{8799CA8B-3220-904C-B633-274586C4CB90}" dt="2021-12-10T08:14:36.961" v="937"/>
          <ac:spMkLst>
            <pc:docMk/>
            <pc:sldMk cId="508274608" sldId="374"/>
            <ac:spMk id="3" creationId="{2F20C0A1-BB7D-0B40-87C6-9B2EC0C1444F}"/>
          </ac:spMkLst>
        </pc:spChg>
        <pc:picChg chg="del">
          <ac:chgData name="pisit puntien" userId="8757d7f397b53f74" providerId="LiveId" clId="{8799CA8B-3220-904C-B633-274586C4CB90}" dt="2021-12-10T08:14:11.953" v="936" actId="478"/>
          <ac:picMkLst>
            <pc:docMk/>
            <pc:sldMk cId="508274608" sldId="374"/>
            <ac:picMk id="4" creationId="{261D5792-A2C2-944C-957F-C59F3B99720E}"/>
          </ac:picMkLst>
        </pc:picChg>
        <pc:picChg chg="add mod">
          <ac:chgData name="pisit puntien" userId="8757d7f397b53f74" providerId="LiveId" clId="{8799CA8B-3220-904C-B633-274586C4CB90}" dt="2021-12-10T08:14:54.655" v="941" actId="1076"/>
          <ac:picMkLst>
            <pc:docMk/>
            <pc:sldMk cId="508274608" sldId="374"/>
            <ac:picMk id="5" creationId="{87955FB4-607D-0745-8404-65C631E13589}"/>
          </ac:picMkLst>
        </pc:picChg>
      </pc:sldChg>
      <pc:sldChg chg="addSp delSp modSp new mod setBg modClrScheme chgLayout">
        <pc:chgData name="pisit puntien" userId="8757d7f397b53f74" providerId="LiveId" clId="{8799CA8B-3220-904C-B633-274586C4CB90}" dt="2021-12-11T03:41:26.520" v="1279" actId="255"/>
        <pc:sldMkLst>
          <pc:docMk/>
          <pc:sldMk cId="540932346" sldId="375"/>
        </pc:sldMkLst>
        <pc:spChg chg="del mod ord">
          <ac:chgData name="pisit puntien" userId="8757d7f397b53f74" providerId="LiveId" clId="{8799CA8B-3220-904C-B633-274586C4CB90}" dt="2021-12-10T08:30:46.412" v="990" actId="700"/>
          <ac:spMkLst>
            <pc:docMk/>
            <pc:sldMk cId="540932346" sldId="375"/>
            <ac:spMk id="2" creationId="{76845DEA-5598-2A49-8598-1A2046B8ED37}"/>
          </ac:spMkLst>
        </pc:spChg>
        <pc:spChg chg="del mod ord">
          <ac:chgData name="pisit puntien" userId="8757d7f397b53f74" providerId="LiveId" clId="{8799CA8B-3220-904C-B633-274586C4CB90}" dt="2021-12-10T08:30:46.412" v="990" actId="700"/>
          <ac:spMkLst>
            <pc:docMk/>
            <pc:sldMk cId="540932346" sldId="375"/>
            <ac:spMk id="3" creationId="{C334CB67-1E69-7542-BE10-3C678C0CB356}"/>
          </ac:spMkLst>
        </pc:spChg>
        <pc:spChg chg="add mod ord">
          <ac:chgData name="pisit puntien" userId="8757d7f397b53f74" providerId="LiveId" clId="{8799CA8B-3220-904C-B633-274586C4CB90}" dt="2021-12-10T08:39:44.233" v="1056" actId="20577"/>
          <ac:spMkLst>
            <pc:docMk/>
            <pc:sldMk cId="540932346" sldId="375"/>
            <ac:spMk id="4" creationId="{D495B0C1-248E-A740-ABC7-F58AB00111A9}"/>
          </ac:spMkLst>
        </pc:spChg>
        <pc:spChg chg="add mod ord">
          <ac:chgData name="pisit puntien" userId="8757d7f397b53f74" providerId="LiveId" clId="{8799CA8B-3220-904C-B633-274586C4CB90}" dt="2021-12-11T03:41:26.520" v="1279" actId="255"/>
          <ac:spMkLst>
            <pc:docMk/>
            <pc:sldMk cId="540932346" sldId="375"/>
            <ac:spMk id="5" creationId="{7923F953-70F8-474D-8CC6-33E78C293FD1}"/>
          </ac:spMkLst>
        </pc:spChg>
        <pc:picChg chg="add mod">
          <ac:chgData name="pisit puntien" userId="8757d7f397b53f74" providerId="LiveId" clId="{8799CA8B-3220-904C-B633-274586C4CB90}" dt="2021-12-10T08:32:19.658" v="996" actId="1076"/>
          <ac:picMkLst>
            <pc:docMk/>
            <pc:sldMk cId="540932346" sldId="375"/>
            <ac:picMk id="7" creationId="{DA8CC416-3A4B-43C5-B531-4CE1FEF27FB9}"/>
          </ac:picMkLst>
        </pc:picChg>
      </pc:sldChg>
      <pc:sldChg chg="modSp new mod ord">
        <pc:chgData name="pisit puntien" userId="8757d7f397b53f74" providerId="LiveId" clId="{8799CA8B-3220-904C-B633-274586C4CB90}" dt="2021-12-11T03:42:41.359" v="1290" actId="20577"/>
        <pc:sldMkLst>
          <pc:docMk/>
          <pc:sldMk cId="3165182755" sldId="376"/>
        </pc:sldMkLst>
        <pc:spChg chg="mod">
          <ac:chgData name="pisit puntien" userId="8757d7f397b53f74" providerId="LiveId" clId="{8799CA8B-3220-904C-B633-274586C4CB90}" dt="2021-12-11T03:26:14.766" v="1165" actId="113"/>
          <ac:spMkLst>
            <pc:docMk/>
            <pc:sldMk cId="3165182755" sldId="376"/>
            <ac:spMk id="2" creationId="{63DD98F2-435D-754C-B292-EC847A1E67C4}"/>
          </ac:spMkLst>
        </pc:spChg>
        <pc:spChg chg="mod">
          <ac:chgData name="pisit puntien" userId="8757d7f397b53f74" providerId="LiveId" clId="{8799CA8B-3220-904C-B633-274586C4CB90}" dt="2021-12-11T03:42:41.359" v="1290" actId="20577"/>
          <ac:spMkLst>
            <pc:docMk/>
            <pc:sldMk cId="3165182755" sldId="376"/>
            <ac:spMk id="3" creationId="{2CC0F5E7-FAEF-3F48-BBE2-A1734E72AF45}"/>
          </ac:spMkLst>
        </pc:spChg>
      </pc:sldChg>
      <pc:sldChg chg="new del">
        <pc:chgData name="pisit puntien" userId="8757d7f397b53f74" providerId="LiveId" clId="{8799CA8B-3220-904C-B633-274586C4CB90}" dt="2021-12-10T08:45:50.502" v="1133" actId="2696"/>
        <pc:sldMkLst>
          <pc:docMk/>
          <pc:sldMk cId="3369392101" sldId="377"/>
        </pc:sldMkLst>
      </pc:sldChg>
      <pc:sldChg chg="new del">
        <pc:chgData name="pisit puntien" userId="8757d7f397b53f74" providerId="LiveId" clId="{8799CA8B-3220-904C-B633-274586C4CB90}" dt="2021-12-10T08:45:52.949" v="1134" actId="2696"/>
        <pc:sldMkLst>
          <pc:docMk/>
          <pc:sldMk cId="936402442" sldId="378"/>
        </pc:sldMkLst>
      </pc:sldChg>
      <pc:sldChg chg="new del">
        <pc:chgData name="pisit puntien" userId="8757d7f397b53f74" providerId="LiveId" clId="{8799CA8B-3220-904C-B633-274586C4CB90}" dt="2021-12-10T08:45:53.525" v="1135" actId="2696"/>
        <pc:sldMkLst>
          <pc:docMk/>
          <pc:sldMk cId="3805201282" sldId="379"/>
        </pc:sldMkLst>
      </pc:sldChg>
      <pc:sldChg chg="new del">
        <pc:chgData name="pisit puntien" userId="8757d7f397b53f74" providerId="LiveId" clId="{8799CA8B-3220-904C-B633-274586C4CB90}" dt="2021-12-10T08:45:53.922" v="1136" actId="2696"/>
        <pc:sldMkLst>
          <pc:docMk/>
          <pc:sldMk cId="3253047093" sldId="380"/>
        </pc:sldMkLst>
      </pc:sldChg>
      <pc:sldChg chg="new del">
        <pc:chgData name="pisit puntien" userId="8757d7f397b53f74" providerId="LiveId" clId="{8799CA8B-3220-904C-B633-274586C4CB90}" dt="2021-12-10T08:45:54.432" v="1137" actId="2696"/>
        <pc:sldMkLst>
          <pc:docMk/>
          <pc:sldMk cId="1502500979" sldId="381"/>
        </pc:sldMkLst>
      </pc:sldChg>
      <pc:sldChg chg="new del">
        <pc:chgData name="pisit puntien" userId="8757d7f397b53f74" providerId="LiveId" clId="{8799CA8B-3220-904C-B633-274586C4CB90}" dt="2021-12-10T08:45:54.883" v="1138" actId="2696"/>
        <pc:sldMkLst>
          <pc:docMk/>
          <pc:sldMk cId="1552219490" sldId="382"/>
        </pc:sldMkLst>
      </pc:sldChg>
      <pc:sldChg chg="new del">
        <pc:chgData name="pisit puntien" userId="8757d7f397b53f74" providerId="LiveId" clId="{8799CA8B-3220-904C-B633-274586C4CB90}" dt="2021-12-10T08:45:55.368" v="1139" actId="2696"/>
        <pc:sldMkLst>
          <pc:docMk/>
          <pc:sldMk cId="2001889105" sldId="383"/>
        </pc:sldMkLst>
      </pc:sldChg>
      <pc:sldChg chg="new del">
        <pc:chgData name="pisit puntien" userId="8757d7f397b53f74" providerId="LiveId" clId="{8799CA8B-3220-904C-B633-274586C4CB90}" dt="2021-12-10T08:45:55.937" v="1140" actId="2696"/>
        <pc:sldMkLst>
          <pc:docMk/>
          <pc:sldMk cId="462807213" sldId="384"/>
        </pc:sldMkLst>
      </pc:sldChg>
      <pc:sldChg chg="new del">
        <pc:chgData name="pisit puntien" userId="8757d7f397b53f74" providerId="LiveId" clId="{8799CA8B-3220-904C-B633-274586C4CB90}" dt="2021-12-10T08:45:57.957" v="1141" actId="2696"/>
        <pc:sldMkLst>
          <pc:docMk/>
          <pc:sldMk cId="2809261953" sldId="385"/>
        </pc:sldMkLst>
      </pc:sldChg>
      <pc:sldChg chg="modSp add mod ord">
        <pc:chgData name="pisit puntien" userId="8757d7f397b53f74" providerId="LiveId" clId="{8799CA8B-3220-904C-B633-274586C4CB90}" dt="2021-12-11T03:41:14.038" v="1278" actId="255"/>
        <pc:sldMkLst>
          <pc:docMk/>
          <pc:sldMk cId="367145345" sldId="386"/>
        </pc:sldMkLst>
        <pc:spChg chg="mod">
          <ac:chgData name="pisit puntien" userId="8757d7f397b53f74" providerId="LiveId" clId="{8799CA8B-3220-904C-B633-274586C4CB90}" dt="2021-12-11T03:28:06.675" v="1187" actId="20577"/>
          <ac:spMkLst>
            <pc:docMk/>
            <pc:sldMk cId="367145345" sldId="386"/>
            <ac:spMk id="2" creationId="{63DD98F2-435D-754C-B292-EC847A1E67C4}"/>
          </ac:spMkLst>
        </pc:spChg>
        <pc:spChg chg="mod">
          <ac:chgData name="pisit puntien" userId="8757d7f397b53f74" providerId="LiveId" clId="{8799CA8B-3220-904C-B633-274586C4CB90}" dt="2021-12-11T03:41:14.038" v="1278" actId="255"/>
          <ac:spMkLst>
            <pc:docMk/>
            <pc:sldMk cId="367145345" sldId="386"/>
            <ac:spMk id="3" creationId="{2CC0F5E7-FAEF-3F48-BBE2-A1734E72AF45}"/>
          </ac:spMkLst>
        </pc:spChg>
      </pc:sldChg>
      <pc:sldChg chg="new del">
        <pc:chgData name="pisit puntien" userId="8757d7f397b53f74" providerId="LiveId" clId="{8799CA8B-3220-904C-B633-274586C4CB90}" dt="2021-12-10T08:41:19.556" v="1077" actId="2696"/>
        <pc:sldMkLst>
          <pc:docMk/>
          <pc:sldMk cId="3172261673" sldId="386"/>
        </pc:sldMkLst>
      </pc:sldChg>
      <pc:sldChg chg="add del">
        <pc:chgData name="pisit puntien" userId="8757d7f397b53f74" providerId="LiveId" clId="{8799CA8B-3220-904C-B633-274586C4CB90}" dt="2021-12-10T08:41:41.276" v="1082" actId="2696"/>
        <pc:sldMkLst>
          <pc:docMk/>
          <pc:sldMk cId="1562636980" sldId="387"/>
        </pc:sldMkLst>
      </pc:sldChg>
      <pc:sldChg chg="modSp add mod ord">
        <pc:chgData name="pisit puntien" userId="8757d7f397b53f74" providerId="LiveId" clId="{8799CA8B-3220-904C-B633-274586C4CB90}" dt="2021-12-11T03:42:32.127" v="1288" actId="255"/>
        <pc:sldMkLst>
          <pc:docMk/>
          <pc:sldMk cId="2762065254" sldId="387"/>
        </pc:sldMkLst>
        <pc:spChg chg="mod">
          <ac:chgData name="pisit puntien" userId="8757d7f397b53f74" providerId="LiveId" clId="{8799CA8B-3220-904C-B633-274586C4CB90}" dt="2021-12-11T03:28:57.583" v="1203" actId="27636"/>
          <ac:spMkLst>
            <pc:docMk/>
            <pc:sldMk cId="2762065254" sldId="387"/>
            <ac:spMk id="2" creationId="{63DD98F2-435D-754C-B292-EC847A1E67C4}"/>
          </ac:spMkLst>
        </pc:spChg>
        <pc:spChg chg="mod">
          <ac:chgData name="pisit puntien" userId="8757d7f397b53f74" providerId="LiveId" clId="{8799CA8B-3220-904C-B633-274586C4CB90}" dt="2021-12-11T03:42:32.127" v="1288" actId="255"/>
          <ac:spMkLst>
            <pc:docMk/>
            <pc:sldMk cId="2762065254" sldId="387"/>
            <ac:spMk id="3" creationId="{2CC0F5E7-FAEF-3F48-BBE2-A1734E72AF45}"/>
          </ac:spMkLst>
        </pc:spChg>
      </pc:sldChg>
      <pc:sldChg chg="modSp add mod ord">
        <pc:chgData name="pisit puntien" userId="8757d7f397b53f74" providerId="LiveId" clId="{8799CA8B-3220-904C-B633-274586C4CB90}" dt="2021-12-11T03:47:07.815" v="1334" actId="113"/>
        <pc:sldMkLst>
          <pc:docMk/>
          <pc:sldMk cId="1102127640" sldId="388"/>
        </pc:sldMkLst>
        <pc:spChg chg="mod">
          <ac:chgData name="pisit puntien" userId="8757d7f397b53f74" providerId="LiveId" clId="{8799CA8B-3220-904C-B633-274586C4CB90}" dt="2021-12-11T03:46:53.755" v="1330" actId="207"/>
          <ac:spMkLst>
            <pc:docMk/>
            <pc:sldMk cId="1102127640" sldId="388"/>
            <ac:spMk id="2" creationId="{63DD98F2-435D-754C-B292-EC847A1E67C4}"/>
          </ac:spMkLst>
        </pc:spChg>
        <pc:spChg chg="mod">
          <ac:chgData name="pisit puntien" userId="8757d7f397b53f74" providerId="LiveId" clId="{8799CA8B-3220-904C-B633-274586C4CB90}" dt="2021-12-11T03:47:07.815" v="1334" actId="113"/>
          <ac:spMkLst>
            <pc:docMk/>
            <pc:sldMk cId="1102127640" sldId="388"/>
            <ac:spMk id="3" creationId="{2CC0F5E7-FAEF-3F48-BBE2-A1734E72AF45}"/>
          </ac:spMkLst>
        </pc:spChg>
      </pc:sldChg>
      <pc:sldChg chg="add del">
        <pc:chgData name="pisit puntien" userId="8757d7f397b53f74" providerId="LiveId" clId="{8799CA8B-3220-904C-B633-274586C4CB90}" dt="2021-12-10T08:41:39.088" v="1081" actId="2696"/>
        <pc:sldMkLst>
          <pc:docMk/>
          <pc:sldMk cId="1248512263" sldId="388"/>
        </pc:sldMkLst>
      </pc:sldChg>
      <pc:sldChg chg="add del">
        <pc:chgData name="pisit puntien" userId="8757d7f397b53f74" providerId="LiveId" clId="{8799CA8B-3220-904C-B633-274586C4CB90}" dt="2021-12-10T08:41:36.865" v="1080" actId="2696"/>
        <pc:sldMkLst>
          <pc:docMk/>
          <pc:sldMk cId="1137487106" sldId="389"/>
        </pc:sldMkLst>
      </pc:sldChg>
      <pc:sldChg chg="addSp delSp modSp add mod ord">
        <pc:chgData name="pisit puntien" userId="8757d7f397b53f74" providerId="LiveId" clId="{8799CA8B-3220-904C-B633-274586C4CB90}" dt="2021-12-11T03:45:35.036" v="1322" actId="255"/>
        <pc:sldMkLst>
          <pc:docMk/>
          <pc:sldMk cId="2854590108" sldId="389"/>
        </pc:sldMkLst>
        <pc:spChg chg="mod">
          <ac:chgData name="pisit puntien" userId="8757d7f397b53f74" providerId="LiveId" clId="{8799CA8B-3220-904C-B633-274586C4CB90}" dt="2021-12-11T03:35:50.814" v="1230" actId="207"/>
          <ac:spMkLst>
            <pc:docMk/>
            <pc:sldMk cId="2854590108" sldId="389"/>
            <ac:spMk id="2" creationId="{63DD98F2-435D-754C-B292-EC847A1E67C4}"/>
          </ac:spMkLst>
        </pc:spChg>
        <pc:spChg chg="mod">
          <ac:chgData name="pisit puntien" userId="8757d7f397b53f74" providerId="LiveId" clId="{8799CA8B-3220-904C-B633-274586C4CB90}" dt="2021-12-11T03:45:35.036" v="1322" actId="255"/>
          <ac:spMkLst>
            <pc:docMk/>
            <pc:sldMk cId="2854590108" sldId="389"/>
            <ac:spMk id="3" creationId="{2CC0F5E7-FAEF-3F48-BBE2-A1734E72AF45}"/>
          </ac:spMkLst>
        </pc:spChg>
        <pc:spChg chg="add del mod">
          <ac:chgData name="pisit puntien" userId="8757d7f397b53f74" providerId="LiveId" clId="{8799CA8B-3220-904C-B633-274586C4CB90}" dt="2021-12-11T03:36:23.415" v="1232" actId="33987"/>
          <ac:spMkLst>
            <pc:docMk/>
            <pc:sldMk cId="2854590108" sldId="389"/>
            <ac:spMk id="4" creationId="{A2C8254F-11CF-944E-9AE4-D6CC1A61E4DD}"/>
          </ac:spMkLst>
        </pc:spChg>
      </pc:sldChg>
      <pc:sldChg chg="modSp add mod ord">
        <pc:chgData name="pisit puntien" userId="8757d7f397b53f74" providerId="LiveId" clId="{8799CA8B-3220-904C-B633-274586C4CB90}" dt="2021-12-11T03:45:49.730" v="1323" actId="113"/>
        <pc:sldMkLst>
          <pc:docMk/>
          <pc:sldMk cId="3523860746" sldId="390"/>
        </pc:sldMkLst>
        <pc:spChg chg="mod">
          <ac:chgData name="pisit puntien" userId="8757d7f397b53f74" providerId="LiveId" clId="{8799CA8B-3220-904C-B633-274586C4CB90}" dt="2021-12-11T03:45:49.730" v="1323" actId="113"/>
          <ac:spMkLst>
            <pc:docMk/>
            <pc:sldMk cId="3523860746" sldId="390"/>
            <ac:spMk id="2" creationId="{63DD98F2-435D-754C-B292-EC847A1E67C4}"/>
          </ac:spMkLst>
        </pc:spChg>
        <pc:spChg chg="mod">
          <ac:chgData name="pisit puntien" userId="8757d7f397b53f74" providerId="LiveId" clId="{8799CA8B-3220-904C-B633-274586C4CB90}" dt="2021-12-11T03:45:25.494" v="1321" actId="113"/>
          <ac:spMkLst>
            <pc:docMk/>
            <pc:sldMk cId="3523860746" sldId="390"/>
            <ac:spMk id="3" creationId="{2CC0F5E7-FAEF-3F48-BBE2-A1734E72AF45}"/>
          </ac:spMkLst>
        </pc:spChg>
      </pc:sldChg>
      <pc:sldChg chg="modSp add mod ord">
        <pc:chgData name="pisit puntien" userId="8757d7f397b53f74" providerId="LiveId" clId="{8799CA8B-3220-904C-B633-274586C4CB90}" dt="2021-12-11T03:44:38.907" v="1312" actId="113"/>
        <pc:sldMkLst>
          <pc:docMk/>
          <pc:sldMk cId="2944063977" sldId="391"/>
        </pc:sldMkLst>
        <pc:spChg chg="mod">
          <ac:chgData name="pisit puntien" userId="8757d7f397b53f74" providerId="LiveId" clId="{8799CA8B-3220-904C-B633-274586C4CB90}" dt="2021-12-11T03:44:24.813" v="1308" actId="207"/>
          <ac:spMkLst>
            <pc:docMk/>
            <pc:sldMk cId="2944063977" sldId="391"/>
            <ac:spMk id="2" creationId="{63DD98F2-435D-754C-B292-EC847A1E67C4}"/>
          </ac:spMkLst>
        </pc:spChg>
        <pc:spChg chg="mod">
          <ac:chgData name="pisit puntien" userId="8757d7f397b53f74" providerId="LiveId" clId="{8799CA8B-3220-904C-B633-274586C4CB90}" dt="2021-12-11T03:44:38.907" v="1312" actId="113"/>
          <ac:spMkLst>
            <pc:docMk/>
            <pc:sldMk cId="2944063977" sldId="391"/>
            <ac:spMk id="3" creationId="{2CC0F5E7-FAEF-3F48-BBE2-A1734E72AF45}"/>
          </ac:spMkLst>
        </pc:spChg>
      </pc:sldChg>
      <pc:sldChg chg="modSp add mod ord">
        <pc:chgData name="pisit puntien" userId="8757d7f397b53f74" providerId="LiveId" clId="{8799CA8B-3220-904C-B633-274586C4CB90}" dt="2021-12-11T03:42:55.078" v="1291" actId="255"/>
        <pc:sldMkLst>
          <pc:docMk/>
          <pc:sldMk cId="1242169344" sldId="392"/>
        </pc:sldMkLst>
        <pc:spChg chg="mod">
          <ac:chgData name="pisit puntien" userId="8757d7f397b53f74" providerId="LiveId" clId="{8799CA8B-3220-904C-B633-274586C4CB90}" dt="2021-12-11T03:37:52.490" v="1242" actId="207"/>
          <ac:spMkLst>
            <pc:docMk/>
            <pc:sldMk cId="1242169344" sldId="392"/>
            <ac:spMk id="2" creationId="{63DD98F2-435D-754C-B292-EC847A1E67C4}"/>
          </ac:spMkLst>
        </pc:spChg>
        <pc:spChg chg="mod">
          <ac:chgData name="pisit puntien" userId="8757d7f397b53f74" providerId="LiveId" clId="{8799CA8B-3220-904C-B633-274586C4CB90}" dt="2021-12-11T03:42:55.078" v="1291" actId="255"/>
          <ac:spMkLst>
            <pc:docMk/>
            <pc:sldMk cId="1242169344" sldId="392"/>
            <ac:spMk id="3" creationId="{2CC0F5E7-FAEF-3F48-BBE2-A1734E72AF45}"/>
          </ac:spMkLst>
        </pc:spChg>
      </pc:sldChg>
      <pc:sldChg chg="modSp add mod ord">
        <pc:chgData name="pisit puntien" userId="8757d7f397b53f74" providerId="LiveId" clId="{8799CA8B-3220-904C-B633-274586C4CB90}" dt="2021-12-11T03:43:56.372" v="1303" actId="113"/>
        <pc:sldMkLst>
          <pc:docMk/>
          <pc:sldMk cId="1504815222" sldId="393"/>
        </pc:sldMkLst>
        <pc:spChg chg="mod">
          <ac:chgData name="pisit puntien" userId="8757d7f397b53f74" providerId="LiveId" clId="{8799CA8B-3220-904C-B633-274586C4CB90}" dt="2021-12-11T03:43:41.577" v="1299" actId="207"/>
          <ac:spMkLst>
            <pc:docMk/>
            <pc:sldMk cId="1504815222" sldId="393"/>
            <ac:spMk id="2" creationId="{63DD98F2-435D-754C-B292-EC847A1E67C4}"/>
          </ac:spMkLst>
        </pc:spChg>
        <pc:spChg chg="mod">
          <ac:chgData name="pisit puntien" userId="8757d7f397b53f74" providerId="LiveId" clId="{8799CA8B-3220-904C-B633-274586C4CB90}" dt="2021-12-11T03:43:56.372" v="1303" actId="113"/>
          <ac:spMkLst>
            <pc:docMk/>
            <pc:sldMk cId="1504815222" sldId="393"/>
            <ac:spMk id="3" creationId="{2CC0F5E7-FAEF-3F48-BBE2-A1734E72AF45}"/>
          </ac:spMkLst>
        </pc:spChg>
      </pc:sldChg>
      <pc:sldChg chg="modSp add mod ord">
        <pc:chgData name="pisit puntien" userId="8757d7f397b53f74" providerId="LiveId" clId="{8799CA8B-3220-904C-B633-274586C4CB90}" dt="2021-12-11T03:43:23.347" v="1294" actId="255"/>
        <pc:sldMkLst>
          <pc:docMk/>
          <pc:sldMk cId="1593975159" sldId="394"/>
        </pc:sldMkLst>
        <pc:spChg chg="mod">
          <ac:chgData name="pisit puntien" userId="8757d7f397b53f74" providerId="LiveId" clId="{8799CA8B-3220-904C-B633-274586C4CB90}" dt="2021-12-11T03:39:42.227" v="1268" actId="207"/>
          <ac:spMkLst>
            <pc:docMk/>
            <pc:sldMk cId="1593975159" sldId="394"/>
            <ac:spMk id="2" creationId="{63DD98F2-435D-754C-B292-EC847A1E67C4}"/>
          </ac:spMkLst>
        </pc:spChg>
        <pc:spChg chg="mod">
          <ac:chgData name="pisit puntien" userId="8757d7f397b53f74" providerId="LiveId" clId="{8799CA8B-3220-904C-B633-274586C4CB90}" dt="2021-12-11T03:43:23.347" v="1294" actId="255"/>
          <ac:spMkLst>
            <pc:docMk/>
            <pc:sldMk cId="1593975159" sldId="394"/>
            <ac:spMk id="3" creationId="{2CC0F5E7-FAEF-3F48-BBE2-A1734E72AF45}"/>
          </ac:spMkLst>
        </pc:spChg>
      </pc:sldChg>
      <pc:sldChg chg="modSp add mod ord">
        <pc:chgData name="pisit puntien" userId="8757d7f397b53f74" providerId="LiveId" clId="{8799CA8B-3220-904C-B633-274586C4CB90}" dt="2021-12-11T03:43:04.360" v="1292" actId="255"/>
        <pc:sldMkLst>
          <pc:docMk/>
          <pc:sldMk cId="991854249" sldId="395"/>
        </pc:sldMkLst>
        <pc:spChg chg="mod">
          <ac:chgData name="pisit puntien" userId="8757d7f397b53f74" providerId="LiveId" clId="{8799CA8B-3220-904C-B633-274586C4CB90}" dt="2021-12-11T03:38:26.965" v="1250" actId="207"/>
          <ac:spMkLst>
            <pc:docMk/>
            <pc:sldMk cId="991854249" sldId="395"/>
            <ac:spMk id="2" creationId="{63DD98F2-435D-754C-B292-EC847A1E67C4}"/>
          </ac:spMkLst>
        </pc:spChg>
        <pc:spChg chg="mod">
          <ac:chgData name="pisit puntien" userId="8757d7f397b53f74" providerId="LiveId" clId="{8799CA8B-3220-904C-B633-274586C4CB90}" dt="2021-12-11T03:43:04.360" v="1292" actId="255"/>
          <ac:spMkLst>
            <pc:docMk/>
            <pc:sldMk cId="991854249" sldId="395"/>
            <ac:spMk id="3" creationId="{2CC0F5E7-FAEF-3F48-BBE2-A1734E72AF45}"/>
          </ac:spMkLst>
        </pc:spChg>
      </pc:sldChg>
      <pc:sldChg chg="modSp add mod ord">
        <pc:chgData name="pisit puntien" userId="8757d7f397b53f74" providerId="LiveId" clId="{8799CA8B-3220-904C-B633-274586C4CB90}" dt="2021-12-11T03:43:13.422" v="1293" actId="255"/>
        <pc:sldMkLst>
          <pc:docMk/>
          <pc:sldMk cId="904071784" sldId="396"/>
        </pc:sldMkLst>
        <pc:spChg chg="mod">
          <ac:chgData name="pisit puntien" userId="8757d7f397b53f74" providerId="LiveId" clId="{8799CA8B-3220-904C-B633-274586C4CB90}" dt="2021-12-11T03:39:10.451" v="1260" actId="113"/>
          <ac:spMkLst>
            <pc:docMk/>
            <pc:sldMk cId="904071784" sldId="396"/>
            <ac:spMk id="2" creationId="{63DD98F2-435D-754C-B292-EC847A1E67C4}"/>
          </ac:spMkLst>
        </pc:spChg>
        <pc:spChg chg="mod">
          <ac:chgData name="pisit puntien" userId="8757d7f397b53f74" providerId="LiveId" clId="{8799CA8B-3220-904C-B633-274586C4CB90}" dt="2021-12-11T03:43:13.422" v="1293" actId="255"/>
          <ac:spMkLst>
            <pc:docMk/>
            <pc:sldMk cId="904071784" sldId="396"/>
            <ac:spMk id="3" creationId="{2CC0F5E7-FAEF-3F48-BBE2-A1734E72AF45}"/>
          </ac:spMkLst>
        </pc:spChg>
      </pc:sldChg>
      <pc:sldChg chg="modSp add del mod ord">
        <pc:chgData name="pisit puntien" userId="8757d7f397b53f74" providerId="LiveId" clId="{8799CA8B-3220-904C-B633-274586C4CB90}" dt="2021-12-11T03:31:29.899" v="1211" actId="2696"/>
        <pc:sldMkLst>
          <pc:docMk/>
          <pc:sldMk cId="2800415443" sldId="397"/>
        </pc:sldMkLst>
        <pc:spChg chg="mod">
          <ac:chgData name="pisit puntien" userId="8757d7f397b53f74" providerId="LiveId" clId="{8799CA8B-3220-904C-B633-274586C4CB90}" dt="2021-12-11T03:30:57.003" v="1209"/>
          <ac:spMkLst>
            <pc:docMk/>
            <pc:sldMk cId="2800415443" sldId="397"/>
            <ac:spMk id="2" creationId="{63DD98F2-435D-754C-B292-EC847A1E67C4}"/>
          </ac:spMkLst>
        </pc:spChg>
        <pc:spChg chg="mod">
          <ac:chgData name="pisit puntien" userId="8757d7f397b53f74" providerId="LiveId" clId="{8799CA8B-3220-904C-B633-274586C4CB90}" dt="2021-12-11T03:31:09.081" v="1210"/>
          <ac:spMkLst>
            <pc:docMk/>
            <pc:sldMk cId="2800415443" sldId="397"/>
            <ac:spMk id="3" creationId="{2CC0F5E7-FAEF-3F48-BBE2-A1734E72AF45}"/>
          </ac:spMkLst>
        </pc:spChg>
      </pc:sldChg>
      <pc:sldMasterChg chg="modSp modSldLayout">
        <pc:chgData name="pisit puntien" userId="8757d7f397b53f74" providerId="LiveId" clId="{8799CA8B-3220-904C-B633-274586C4CB90}" dt="2021-12-08T19:46:07.936" v="161"/>
        <pc:sldMasterMkLst>
          <pc:docMk/>
          <pc:sldMasterMk cId="0" sldId="2147483648"/>
        </pc:sldMasterMkLst>
        <pc:spChg chg="mod">
          <ac:chgData name="pisit puntien" userId="8757d7f397b53f74" providerId="LiveId" clId="{8799CA8B-3220-904C-B633-274586C4CB90}" dt="2021-12-08T19:46:07.936" v="161"/>
          <ac:spMkLst>
            <pc:docMk/>
            <pc:sldMasterMk cId="0" sldId="2147483648"/>
            <ac:spMk id="2" creationId="{00000000-0000-0000-0000-000000000000}"/>
          </ac:spMkLst>
        </pc:spChg>
        <pc:spChg chg="mod">
          <ac:chgData name="pisit puntien" userId="8757d7f397b53f74" providerId="LiveId" clId="{8799CA8B-3220-904C-B633-274586C4CB90}" dt="2021-12-08T19:46:07.936" v="161"/>
          <ac:spMkLst>
            <pc:docMk/>
            <pc:sldMasterMk cId="0" sldId="2147483648"/>
            <ac:spMk id="3" creationId="{00000000-0000-0000-0000-000000000000}"/>
          </ac:spMkLst>
        </pc:spChg>
        <pc:spChg chg="mod">
          <ac:chgData name="pisit puntien" userId="8757d7f397b53f74" providerId="LiveId" clId="{8799CA8B-3220-904C-B633-274586C4CB90}" dt="2021-12-08T19:46:07.936" v="161"/>
          <ac:spMkLst>
            <pc:docMk/>
            <pc:sldMasterMk cId="0" sldId="2147483648"/>
            <ac:spMk id="4" creationId="{00000000-0000-0000-0000-000000000000}"/>
          </ac:spMkLst>
        </pc:spChg>
        <pc:spChg chg="mod">
          <ac:chgData name="pisit puntien" userId="8757d7f397b53f74" providerId="LiveId" clId="{8799CA8B-3220-904C-B633-274586C4CB90}" dt="2021-12-08T19:46:07.936" v="161"/>
          <ac:spMkLst>
            <pc:docMk/>
            <pc:sldMasterMk cId="0" sldId="2147483648"/>
            <ac:spMk id="5" creationId="{00000000-0000-0000-0000-000000000000}"/>
          </ac:spMkLst>
        </pc:spChg>
        <pc:spChg chg="mod">
          <ac:chgData name="pisit puntien" userId="8757d7f397b53f74" providerId="LiveId" clId="{8799CA8B-3220-904C-B633-274586C4CB90}" dt="2021-12-08T19:46:07.936" v="161"/>
          <ac:spMkLst>
            <pc:docMk/>
            <pc:sldMasterMk cId="0" sldId="2147483648"/>
            <ac:spMk id="6" creationId="{00000000-0000-0000-0000-000000000000}"/>
          </ac:spMkLst>
        </pc:spChg>
        <pc:sldLayoutChg chg="modSp">
          <pc:chgData name="pisit puntien" userId="8757d7f397b53f74" providerId="LiveId" clId="{8799CA8B-3220-904C-B633-274586C4CB90}" dt="2021-12-08T19:46:07.936" v="161"/>
          <pc:sldLayoutMkLst>
            <pc:docMk/>
            <pc:sldMasterMk cId="0" sldId="2147483648"/>
            <pc:sldLayoutMk cId="0" sldId="2147483649"/>
          </pc:sldLayoutMkLst>
          <pc:spChg chg="mod">
            <ac:chgData name="pisit puntien" userId="8757d7f397b53f74" providerId="LiveId" clId="{8799CA8B-3220-904C-B633-274586C4CB90}" dt="2021-12-08T19:46:07.936" v="161"/>
            <ac:spMkLst>
              <pc:docMk/>
              <pc:sldMasterMk cId="0" sldId="2147483648"/>
              <pc:sldLayoutMk cId="0" sldId="2147483649"/>
              <ac:spMk id="2" creationId="{00000000-0000-0000-0000-000000000000}"/>
            </ac:spMkLst>
          </pc:spChg>
          <pc:spChg chg="mod">
            <ac:chgData name="pisit puntien" userId="8757d7f397b53f74" providerId="LiveId" clId="{8799CA8B-3220-904C-B633-274586C4CB90}" dt="2021-12-08T19:46:07.936" v="161"/>
            <ac:spMkLst>
              <pc:docMk/>
              <pc:sldMasterMk cId="0" sldId="2147483648"/>
              <pc:sldLayoutMk cId="0" sldId="2147483649"/>
              <ac:spMk id="3" creationId="{00000000-0000-0000-0000-000000000000}"/>
            </ac:spMkLst>
          </pc:spChg>
        </pc:sldLayoutChg>
        <pc:sldLayoutChg chg="modSp">
          <pc:chgData name="pisit puntien" userId="8757d7f397b53f74" providerId="LiveId" clId="{8799CA8B-3220-904C-B633-274586C4CB90}" dt="2021-12-08T19:46:07.936" v="161"/>
          <pc:sldLayoutMkLst>
            <pc:docMk/>
            <pc:sldMasterMk cId="0" sldId="2147483648"/>
            <pc:sldLayoutMk cId="0" sldId="2147483651"/>
          </pc:sldLayoutMkLst>
          <pc:spChg chg="mod">
            <ac:chgData name="pisit puntien" userId="8757d7f397b53f74" providerId="LiveId" clId="{8799CA8B-3220-904C-B633-274586C4CB90}" dt="2021-12-08T19:46:07.936" v="161"/>
            <ac:spMkLst>
              <pc:docMk/>
              <pc:sldMasterMk cId="0" sldId="2147483648"/>
              <pc:sldLayoutMk cId="0" sldId="2147483651"/>
              <ac:spMk id="2" creationId="{00000000-0000-0000-0000-000000000000}"/>
            </ac:spMkLst>
          </pc:spChg>
          <pc:spChg chg="mod">
            <ac:chgData name="pisit puntien" userId="8757d7f397b53f74" providerId="LiveId" clId="{8799CA8B-3220-904C-B633-274586C4CB90}" dt="2021-12-08T19:46:07.936" v="161"/>
            <ac:spMkLst>
              <pc:docMk/>
              <pc:sldMasterMk cId="0" sldId="2147483648"/>
              <pc:sldLayoutMk cId="0" sldId="2147483651"/>
              <ac:spMk id="3" creationId="{00000000-0000-0000-0000-000000000000}"/>
            </ac:spMkLst>
          </pc:spChg>
        </pc:sldLayoutChg>
        <pc:sldLayoutChg chg="modSp">
          <pc:chgData name="pisit puntien" userId="8757d7f397b53f74" providerId="LiveId" clId="{8799CA8B-3220-904C-B633-274586C4CB90}" dt="2021-12-08T19:46:07.936" v="161"/>
          <pc:sldLayoutMkLst>
            <pc:docMk/>
            <pc:sldMasterMk cId="0" sldId="2147483648"/>
            <pc:sldLayoutMk cId="0" sldId="2147483652"/>
          </pc:sldLayoutMkLst>
          <pc:spChg chg="mod">
            <ac:chgData name="pisit puntien" userId="8757d7f397b53f74" providerId="LiveId" clId="{8799CA8B-3220-904C-B633-274586C4CB90}" dt="2021-12-08T19:46:07.936" v="161"/>
            <ac:spMkLst>
              <pc:docMk/>
              <pc:sldMasterMk cId="0" sldId="2147483648"/>
              <pc:sldLayoutMk cId="0" sldId="2147483652"/>
              <ac:spMk id="3" creationId="{00000000-0000-0000-0000-000000000000}"/>
            </ac:spMkLst>
          </pc:spChg>
          <pc:spChg chg="mod">
            <ac:chgData name="pisit puntien" userId="8757d7f397b53f74" providerId="LiveId" clId="{8799CA8B-3220-904C-B633-274586C4CB90}" dt="2021-12-08T19:46:07.936" v="161"/>
            <ac:spMkLst>
              <pc:docMk/>
              <pc:sldMasterMk cId="0" sldId="2147483648"/>
              <pc:sldLayoutMk cId="0" sldId="2147483652"/>
              <ac:spMk id="4" creationId="{00000000-0000-0000-0000-000000000000}"/>
            </ac:spMkLst>
          </pc:spChg>
        </pc:sldLayoutChg>
        <pc:sldLayoutChg chg="modSp">
          <pc:chgData name="pisit puntien" userId="8757d7f397b53f74" providerId="LiveId" clId="{8799CA8B-3220-904C-B633-274586C4CB90}" dt="2021-12-08T19:46:07.936" v="161"/>
          <pc:sldLayoutMkLst>
            <pc:docMk/>
            <pc:sldMasterMk cId="0" sldId="2147483648"/>
            <pc:sldLayoutMk cId="0" sldId="2147483653"/>
          </pc:sldLayoutMkLst>
          <pc:spChg chg="mod">
            <ac:chgData name="pisit puntien" userId="8757d7f397b53f74" providerId="LiveId" clId="{8799CA8B-3220-904C-B633-274586C4CB90}" dt="2021-12-08T19:46:07.936" v="161"/>
            <ac:spMkLst>
              <pc:docMk/>
              <pc:sldMasterMk cId="0" sldId="2147483648"/>
              <pc:sldLayoutMk cId="0" sldId="2147483653"/>
              <ac:spMk id="3" creationId="{00000000-0000-0000-0000-000000000000}"/>
            </ac:spMkLst>
          </pc:spChg>
          <pc:spChg chg="mod">
            <ac:chgData name="pisit puntien" userId="8757d7f397b53f74" providerId="LiveId" clId="{8799CA8B-3220-904C-B633-274586C4CB90}" dt="2021-12-08T19:46:07.936" v="161"/>
            <ac:spMkLst>
              <pc:docMk/>
              <pc:sldMasterMk cId="0" sldId="2147483648"/>
              <pc:sldLayoutMk cId="0" sldId="2147483653"/>
              <ac:spMk id="4" creationId="{00000000-0000-0000-0000-000000000000}"/>
            </ac:spMkLst>
          </pc:spChg>
          <pc:spChg chg="mod">
            <ac:chgData name="pisit puntien" userId="8757d7f397b53f74" providerId="LiveId" clId="{8799CA8B-3220-904C-B633-274586C4CB90}" dt="2021-12-08T19:46:07.936" v="161"/>
            <ac:spMkLst>
              <pc:docMk/>
              <pc:sldMasterMk cId="0" sldId="2147483648"/>
              <pc:sldLayoutMk cId="0" sldId="2147483653"/>
              <ac:spMk id="5" creationId="{00000000-0000-0000-0000-000000000000}"/>
            </ac:spMkLst>
          </pc:spChg>
          <pc:spChg chg="mod">
            <ac:chgData name="pisit puntien" userId="8757d7f397b53f74" providerId="LiveId" clId="{8799CA8B-3220-904C-B633-274586C4CB90}" dt="2021-12-08T19:46:07.936" v="161"/>
            <ac:spMkLst>
              <pc:docMk/>
              <pc:sldMasterMk cId="0" sldId="2147483648"/>
              <pc:sldLayoutMk cId="0" sldId="2147483653"/>
              <ac:spMk id="6" creationId="{00000000-0000-0000-0000-000000000000}"/>
            </ac:spMkLst>
          </pc:spChg>
        </pc:sldLayoutChg>
        <pc:sldLayoutChg chg="modSp">
          <pc:chgData name="pisit puntien" userId="8757d7f397b53f74" providerId="LiveId" clId="{8799CA8B-3220-904C-B633-274586C4CB90}" dt="2021-12-08T19:46:07.936" v="161"/>
          <pc:sldLayoutMkLst>
            <pc:docMk/>
            <pc:sldMasterMk cId="0" sldId="2147483648"/>
            <pc:sldLayoutMk cId="0" sldId="2147483656"/>
          </pc:sldLayoutMkLst>
          <pc:spChg chg="mod">
            <ac:chgData name="pisit puntien" userId="8757d7f397b53f74" providerId="LiveId" clId="{8799CA8B-3220-904C-B633-274586C4CB90}" dt="2021-12-08T19:46:07.936" v="161"/>
            <ac:spMkLst>
              <pc:docMk/>
              <pc:sldMasterMk cId="0" sldId="2147483648"/>
              <pc:sldLayoutMk cId="0" sldId="2147483656"/>
              <ac:spMk id="2" creationId="{00000000-0000-0000-0000-000000000000}"/>
            </ac:spMkLst>
          </pc:spChg>
          <pc:spChg chg="mod">
            <ac:chgData name="pisit puntien" userId="8757d7f397b53f74" providerId="LiveId" clId="{8799CA8B-3220-904C-B633-274586C4CB90}" dt="2021-12-08T19:46:07.936" v="161"/>
            <ac:spMkLst>
              <pc:docMk/>
              <pc:sldMasterMk cId="0" sldId="2147483648"/>
              <pc:sldLayoutMk cId="0" sldId="2147483656"/>
              <ac:spMk id="3" creationId="{00000000-0000-0000-0000-000000000000}"/>
            </ac:spMkLst>
          </pc:spChg>
          <pc:spChg chg="mod">
            <ac:chgData name="pisit puntien" userId="8757d7f397b53f74" providerId="LiveId" clId="{8799CA8B-3220-904C-B633-274586C4CB90}" dt="2021-12-08T19:46:07.936" v="161"/>
            <ac:spMkLst>
              <pc:docMk/>
              <pc:sldMasterMk cId="0" sldId="2147483648"/>
              <pc:sldLayoutMk cId="0" sldId="2147483656"/>
              <ac:spMk id="4" creationId="{00000000-0000-0000-0000-000000000000}"/>
            </ac:spMkLst>
          </pc:spChg>
        </pc:sldLayoutChg>
        <pc:sldLayoutChg chg="modSp">
          <pc:chgData name="pisit puntien" userId="8757d7f397b53f74" providerId="LiveId" clId="{8799CA8B-3220-904C-B633-274586C4CB90}" dt="2021-12-08T19:46:07.936" v="161"/>
          <pc:sldLayoutMkLst>
            <pc:docMk/>
            <pc:sldMasterMk cId="0" sldId="2147483648"/>
            <pc:sldLayoutMk cId="0" sldId="2147483657"/>
          </pc:sldLayoutMkLst>
          <pc:spChg chg="mod">
            <ac:chgData name="pisit puntien" userId="8757d7f397b53f74" providerId="LiveId" clId="{8799CA8B-3220-904C-B633-274586C4CB90}" dt="2021-12-08T19:46:07.936" v="161"/>
            <ac:spMkLst>
              <pc:docMk/>
              <pc:sldMasterMk cId="0" sldId="2147483648"/>
              <pc:sldLayoutMk cId="0" sldId="2147483657"/>
              <ac:spMk id="2" creationId="{00000000-0000-0000-0000-000000000000}"/>
            </ac:spMkLst>
          </pc:spChg>
          <pc:spChg chg="mod">
            <ac:chgData name="pisit puntien" userId="8757d7f397b53f74" providerId="LiveId" clId="{8799CA8B-3220-904C-B633-274586C4CB90}" dt="2021-12-08T19:46:07.936" v="161"/>
            <ac:spMkLst>
              <pc:docMk/>
              <pc:sldMasterMk cId="0" sldId="2147483648"/>
              <pc:sldLayoutMk cId="0" sldId="2147483657"/>
              <ac:spMk id="3" creationId="{00000000-0000-0000-0000-000000000000}"/>
            </ac:spMkLst>
          </pc:spChg>
          <pc:spChg chg="mod">
            <ac:chgData name="pisit puntien" userId="8757d7f397b53f74" providerId="LiveId" clId="{8799CA8B-3220-904C-B633-274586C4CB90}" dt="2021-12-08T19:46:07.936" v="161"/>
            <ac:spMkLst>
              <pc:docMk/>
              <pc:sldMasterMk cId="0" sldId="2147483648"/>
              <pc:sldLayoutMk cId="0" sldId="2147483657"/>
              <ac:spMk id="4" creationId="{00000000-0000-0000-0000-000000000000}"/>
            </ac:spMkLst>
          </pc:spChg>
        </pc:sldLayoutChg>
        <pc:sldLayoutChg chg="modSp">
          <pc:chgData name="pisit puntien" userId="8757d7f397b53f74" providerId="LiveId" clId="{8799CA8B-3220-904C-B633-274586C4CB90}" dt="2021-12-08T19:46:07.936" v="161"/>
          <pc:sldLayoutMkLst>
            <pc:docMk/>
            <pc:sldMasterMk cId="0" sldId="2147483648"/>
            <pc:sldLayoutMk cId="0" sldId="2147483659"/>
          </pc:sldLayoutMkLst>
          <pc:spChg chg="mod">
            <ac:chgData name="pisit puntien" userId="8757d7f397b53f74" providerId="LiveId" clId="{8799CA8B-3220-904C-B633-274586C4CB90}" dt="2021-12-08T19:46:07.936" v="161"/>
            <ac:spMkLst>
              <pc:docMk/>
              <pc:sldMasterMk cId="0" sldId="2147483648"/>
              <pc:sldLayoutMk cId="0" sldId="2147483659"/>
              <ac:spMk id="2" creationId="{00000000-0000-0000-0000-000000000000}"/>
            </ac:spMkLst>
          </pc:spChg>
          <pc:spChg chg="mod">
            <ac:chgData name="pisit puntien" userId="8757d7f397b53f74" providerId="LiveId" clId="{8799CA8B-3220-904C-B633-274586C4CB90}" dt="2021-12-08T19:46:07.936" v="161"/>
            <ac:spMkLst>
              <pc:docMk/>
              <pc:sldMasterMk cId="0" sldId="2147483648"/>
              <pc:sldLayoutMk cId="0" sldId="2147483659"/>
              <ac:spMk id="3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464548-CEE8-401A-ACA1-AD02EEB00D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469B07-CA8B-41E1-B5F3-4FEF331CCA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EF6251-4FAA-47B2-B0DE-1DCA490CC2C1}" type="datetimeFigureOut">
              <a:rPr lang="th-TH" smtClean="0"/>
              <a:t>11/02/65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100CD7-367B-4BAC-A428-21098C8ECB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A1C8E2-68AE-430A-AA8A-64352E2C02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4DE88-ED5C-48F1-B824-8856A07FA4C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9440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08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82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4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26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50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98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57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60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14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85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09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079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816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16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85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269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08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828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  <p:sldLayoutId id="214748387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เส้นสีขาว forming คลื่นบนพื้นหลังสีดำ">
            <a:extLst>
              <a:ext uri="{FF2B5EF4-FFF2-40B4-BE49-F238E27FC236}">
                <a16:creationId xmlns:a16="http://schemas.microsoft.com/office/drawing/2014/main" id="{74F19C78-B9F5-410D-A2DE-52699DFDDF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102" r="17898"/>
          <a:stretch/>
        </p:blipFill>
        <p:spPr>
          <a:xfrm>
            <a:off x="15" y="0"/>
            <a:ext cx="914398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2209800"/>
            <a:ext cx="6781800" cy="2666999"/>
          </a:xfrm>
        </p:spPr>
        <p:txBody>
          <a:bodyPr vert="horz" lIns="68580" tIns="34290" rIns="68580" bIns="34290" rtlCol="0" anchor="b"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</a:pPr>
            <a:br>
              <a:rPr lang="en-US" sz="4500" b="1" cap="all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n-US" sz="4500" b="1" cap="all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</a:rPr>
              <a:t>PAI1102 Drawing 2</a:t>
            </a:r>
            <a:br>
              <a:rPr lang="en-US" sz="4500" b="1" cap="all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n-US" sz="4500" b="1" cap="all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</a:rPr>
              <a:t>PAI1102 </a:t>
            </a:r>
            <a:r>
              <a:rPr lang="en-US" sz="8000" b="1" cap="all" dirty="0" err="1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การวาดเส้น</a:t>
            </a:r>
            <a:r>
              <a:rPr lang="en-US" sz="8000" b="1" cap="all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 2</a:t>
            </a:r>
            <a:br>
              <a:rPr lang="en-US" sz="8000" b="1" cap="all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br>
              <a:rPr lang="en-US" sz="8000" b="1" cap="all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8000" b="1" cap="all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2/ 2564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89" y="0"/>
            <a:ext cx="7511473" cy="1312480"/>
          </a:xfrm>
        </p:spPr>
        <p:txBody>
          <a:bodyPr>
            <a:normAutofit/>
          </a:bodyPr>
          <a:lstStyle/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ถ้ำโชเวท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์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Chauvet Cave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37,000 – 33,500 BC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9200"/>
            <a:ext cx="8416050" cy="5351700"/>
          </a:xfrm>
        </p:spPr>
      </p:pic>
    </p:spTree>
    <p:extLst>
      <p:ext uri="{BB962C8B-B14F-4D97-AF65-F5344CB8AC3E}">
        <p14:creationId xmlns:p14="http://schemas.microsoft.com/office/powerpoint/2010/main" val="2621898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5" y="20877"/>
            <a:ext cx="7511473" cy="1312480"/>
          </a:xfrm>
        </p:spPr>
        <p:txBody>
          <a:bodyPr>
            <a:normAutofit/>
          </a:bodyPr>
          <a:lstStyle/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ถ้ำโชเวท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์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Chauvet Cave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37,000 – 33,500 BC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63" y="1219200"/>
            <a:ext cx="7511473" cy="5408261"/>
          </a:xfrm>
        </p:spPr>
      </p:pic>
    </p:spTree>
    <p:extLst>
      <p:ext uri="{BB962C8B-B14F-4D97-AF65-F5344CB8AC3E}">
        <p14:creationId xmlns:p14="http://schemas.microsoft.com/office/powerpoint/2010/main" val="3839262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77" y="19833"/>
            <a:ext cx="7511473" cy="1312480"/>
          </a:xfrm>
        </p:spPr>
        <p:txBody>
          <a:bodyPr>
            <a:normAutofit/>
          </a:bodyPr>
          <a:lstStyle/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ถ้ำโชเวท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์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Chauvet Cave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37,000 – 33,500 B.C.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83462"/>
            <a:ext cx="8628262" cy="3479138"/>
          </a:xfrm>
        </p:spPr>
      </p:pic>
    </p:spTree>
    <p:extLst>
      <p:ext uri="{BB962C8B-B14F-4D97-AF65-F5344CB8AC3E}">
        <p14:creationId xmlns:p14="http://schemas.microsoft.com/office/powerpoint/2010/main" val="1955005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11473" cy="1312480"/>
          </a:xfrm>
        </p:spPr>
        <p:txBody>
          <a:bodyPr>
            <a:normAutofit/>
          </a:bodyPr>
          <a:lstStyle/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ถ้ำโชเวท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์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Chauvet Cave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37,000 – 33,500 BC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19200"/>
            <a:ext cx="7834562" cy="5232841"/>
          </a:xfrm>
        </p:spPr>
      </p:pic>
    </p:spTree>
    <p:extLst>
      <p:ext uri="{BB962C8B-B14F-4D97-AF65-F5344CB8AC3E}">
        <p14:creationId xmlns:p14="http://schemas.microsoft.com/office/powerpoint/2010/main" val="425861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8" y="0"/>
            <a:ext cx="9119992" cy="1312480"/>
          </a:xfrm>
        </p:spPr>
        <p:txBody>
          <a:bodyPr>
            <a:normAutofit/>
          </a:bodyPr>
          <a:lstStyle/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ถ้ำ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อัล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ตาม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ิ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รา (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Altamira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Cave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b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สเปน 34,000 BC.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144" y="1312480"/>
            <a:ext cx="6181719" cy="5019555"/>
          </a:xfrm>
        </p:spPr>
      </p:pic>
    </p:spTree>
    <p:extLst>
      <p:ext uri="{BB962C8B-B14F-4D97-AF65-F5344CB8AC3E}">
        <p14:creationId xmlns:p14="http://schemas.microsoft.com/office/powerpoint/2010/main" val="3470805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5E295-8C02-3243-9AD9-419D2717C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8" y="0"/>
            <a:ext cx="9119992" cy="1447800"/>
          </a:xfrm>
        </p:spPr>
        <p:txBody>
          <a:bodyPr/>
          <a:lstStyle/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ถ้ำ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อัล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ตาม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ิ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รา (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Altamira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Cave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b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สเปน 34,000 BC.</a:t>
            </a:r>
            <a:endParaRPr lang="en-TH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B569DE-CCBA-DC41-9B21-0C71E9F87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1414397"/>
            <a:ext cx="660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6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12480"/>
          </a:xfrm>
        </p:spPr>
        <p:txBody>
          <a:bodyPr>
            <a:normAutofit/>
          </a:bodyPr>
          <a:lstStyle/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ถ้ำ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อัล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ตาม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ิ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รา (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Altamira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Cave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b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สเปน 34,000 BC.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63" y="1312480"/>
            <a:ext cx="7339073" cy="4921312"/>
          </a:xfrm>
        </p:spPr>
      </p:pic>
    </p:spTree>
    <p:extLst>
      <p:ext uri="{BB962C8B-B14F-4D97-AF65-F5344CB8AC3E}">
        <p14:creationId xmlns:p14="http://schemas.microsoft.com/office/powerpoint/2010/main" val="2003599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833"/>
            <a:ext cx="9144000" cy="1312480"/>
          </a:xfrm>
        </p:spPr>
        <p:txBody>
          <a:bodyPr>
            <a:normAutofit/>
          </a:bodyPr>
          <a:lstStyle/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ถ้ำ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อัล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ตาม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ิ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รา (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Altamira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Cave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b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สเปน 34,000 BC.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49" y="1332313"/>
            <a:ext cx="7429501" cy="4953000"/>
          </a:xfrm>
        </p:spPr>
      </p:pic>
    </p:spTree>
    <p:extLst>
      <p:ext uri="{BB962C8B-B14F-4D97-AF65-F5344CB8AC3E}">
        <p14:creationId xmlns:p14="http://schemas.microsoft.com/office/powerpoint/2010/main" val="87208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52" y="0"/>
            <a:ext cx="9118948" cy="1312480"/>
          </a:xfrm>
        </p:spPr>
        <p:txBody>
          <a:bodyPr>
            <a:normAutofit/>
          </a:bodyPr>
          <a:lstStyle/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ถ้ำ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อัล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ตาม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ิ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รา (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Altamira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Cave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b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สเปน 34,000 BC.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7" b="1497"/>
          <a:stretch/>
        </p:blipFill>
        <p:spPr>
          <a:xfrm>
            <a:off x="1442173" y="1312480"/>
            <a:ext cx="6177828" cy="5012120"/>
          </a:xfrm>
        </p:spPr>
      </p:pic>
    </p:spTree>
    <p:extLst>
      <p:ext uri="{BB962C8B-B14F-4D97-AF65-F5344CB8AC3E}">
        <p14:creationId xmlns:p14="http://schemas.microsoft.com/office/powerpoint/2010/main" val="1470174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12480"/>
          </a:xfrm>
        </p:spPr>
        <p:txBody>
          <a:bodyPr>
            <a:normAutofit/>
          </a:bodyPr>
          <a:lstStyle/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ถ้ำ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อัล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ตาม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ิ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รา (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Altamira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Cave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b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สเปน 34,000 BC.</a:t>
            </a:r>
            <a:endParaRPr lang="th-TH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00" y="1312480"/>
            <a:ext cx="7255200" cy="5118947"/>
          </a:xfrm>
        </p:spPr>
      </p:pic>
    </p:spTree>
    <p:extLst>
      <p:ext uri="{BB962C8B-B14F-4D97-AF65-F5344CB8AC3E}">
        <p14:creationId xmlns:p14="http://schemas.microsoft.com/office/powerpoint/2010/main" val="1665991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75" y="1722430"/>
            <a:ext cx="1800225" cy="3345872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th-TH" b="1" cap="all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 New" pitchFamily="34" charset="-34"/>
                <a:cs typeface="TH Sarabun New" pitchFamily="34" charset="-34"/>
              </a:rPr>
              <a:t>บทนำ</a:t>
            </a:r>
            <a:endParaRPr lang="en-US" b="1" cap="all" dirty="0">
              <a:ln w="0"/>
              <a:solidFill>
                <a:srgbClr val="FFFFFF"/>
              </a:solidFill>
              <a:effectLst>
                <a:reflection blurRad="12700" stA="50000" endPos="50000" dist="5000" dir="5400000" sy="-100000" rotWithShape="0"/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2895600" y="0"/>
            <a:ext cx="6096000" cy="685799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th-TH" sz="2025" dirty="0">
                <a:latin typeface="TH Sarabun New" pitchFamily="34" charset="-34"/>
                <a:cs typeface="TH Sarabun New" pitchFamily="34" charset="-34"/>
              </a:rPr>
              <a:t>แนวทางการสร้างสรรค์ผลงานวาดเส้น รายวิชา </a:t>
            </a:r>
            <a:r>
              <a:rPr lang="en-US" sz="2025" dirty="0">
                <a:latin typeface="TH Sarabun New" pitchFamily="34" charset="-34"/>
                <a:cs typeface="TH Sarabun New" pitchFamily="34" charset="-34"/>
              </a:rPr>
              <a:t>PAI1102 </a:t>
            </a:r>
            <a:r>
              <a:rPr lang="th-TH" sz="2025" dirty="0">
                <a:latin typeface="TH Sarabun New" pitchFamily="34" charset="-34"/>
                <a:cs typeface="TH Sarabun New" pitchFamily="34" charset="-34"/>
              </a:rPr>
              <a:t>การวาดเส้น 2 มุ่งเน้นการใช้วัสดุและกลวิธีที่มีความหลากหลาย เพื่อสร้างมิติในงานวาดเส้น</a:t>
            </a:r>
          </a:p>
          <a:p>
            <a:pPr>
              <a:lnSpc>
                <a:spcPct val="90000"/>
              </a:lnSpc>
            </a:pPr>
            <a:r>
              <a:rPr lang="th-TH" sz="2025" dirty="0">
                <a:latin typeface="TH Sarabun New" pitchFamily="34" charset="-34"/>
                <a:cs typeface="TH Sarabun New" pitchFamily="34" charset="-34"/>
              </a:rPr>
              <a:t>การทดสอบก่อนเข้าชั้นเรียน ให้นักศึกษาทดลองสร้างสรรค์งานวาดเส้น ด้วยวัสดุที่นักศึกษามีอยู่ในปัจจุบัน </a:t>
            </a:r>
          </a:p>
          <a:p>
            <a:pPr>
              <a:lnSpc>
                <a:spcPct val="90000"/>
              </a:lnSpc>
            </a:pPr>
            <a:r>
              <a:rPr lang="th-TH" sz="2025" dirty="0">
                <a:latin typeface="TH Sarabun New" pitchFamily="34" charset="-34"/>
                <a:cs typeface="TH Sarabun New" pitchFamily="34" charset="-34"/>
              </a:rPr>
              <a:t>มิติในงานวาดเส้นให้ผลที่แตกต่างโดยการใช้ทัศ</a:t>
            </a:r>
            <a:r>
              <a:rPr lang="th-TH" sz="2025" dirty="0" err="1">
                <a:latin typeface="TH Sarabun New" pitchFamily="34" charset="-34"/>
                <a:cs typeface="TH Sarabun New" pitchFamily="34" charset="-34"/>
              </a:rPr>
              <a:t>น</a:t>
            </a:r>
            <a:r>
              <a:rPr lang="th-TH" sz="2025" dirty="0">
                <a:latin typeface="TH Sarabun New" pitchFamily="34" charset="-34"/>
                <a:cs typeface="TH Sarabun New" pitchFamily="34" charset="-34"/>
              </a:rPr>
              <a:t>ธาตุ (</a:t>
            </a:r>
            <a:r>
              <a:rPr lang="en-US" sz="2025" dirty="0">
                <a:latin typeface="TH Sarabun New" pitchFamily="34" charset="-34"/>
                <a:cs typeface="TH Sarabun New" pitchFamily="34" charset="-34"/>
              </a:rPr>
              <a:t>visual element) </a:t>
            </a:r>
            <a:r>
              <a:rPr lang="th-TH" sz="2025" dirty="0">
                <a:latin typeface="TH Sarabun New" pitchFamily="34" charset="-34"/>
                <a:cs typeface="TH Sarabun New" pitchFamily="34" charset="-34"/>
              </a:rPr>
              <a:t>ประเภท</a:t>
            </a:r>
            <a:r>
              <a:rPr lang="th-TH" sz="2025" dirty="0" err="1">
                <a:latin typeface="TH Sarabun New" pitchFamily="34" charset="-34"/>
                <a:cs typeface="TH Sarabun New" pitchFamily="34" charset="-34"/>
              </a:rPr>
              <a:t>ต่างๆ</a:t>
            </a:r>
            <a:r>
              <a:rPr lang="th-TH" sz="2025" dirty="0">
                <a:latin typeface="TH Sarabun New" pitchFamily="34" charset="-34"/>
                <a:cs typeface="TH Sarabun New" pitchFamily="34" charset="-34"/>
              </a:rPr>
              <a:t> เช่น จุด เส้น พื้นผิว</a:t>
            </a:r>
          </a:p>
          <a:p>
            <a:pPr>
              <a:lnSpc>
                <a:spcPct val="90000"/>
              </a:lnSpc>
            </a:pPr>
            <a:r>
              <a:rPr lang="th-TH" sz="2025" dirty="0">
                <a:latin typeface="TH Sarabun New" pitchFamily="34" charset="-34"/>
                <a:cs typeface="TH Sarabun New" pitchFamily="34" charset="-34"/>
              </a:rPr>
              <a:t>วัสดุและกลวิธี ให้นักศึกษาปฏิบัติตามหัวข้อการสร้างสรรค์ และให้ค้นหาวัสดุและกลวิธีที่นักศึกษาทำการศึกษาทดลองด้วยตนเอง</a:t>
            </a:r>
          </a:p>
          <a:p>
            <a:pPr>
              <a:lnSpc>
                <a:spcPct val="90000"/>
              </a:lnSpc>
            </a:pPr>
            <a:endParaRPr lang="en-US" sz="2025" dirty="0"/>
          </a:p>
        </p:txBody>
      </p:sp>
    </p:spTree>
    <p:extLst>
      <p:ext uri="{BB962C8B-B14F-4D97-AF65-F5344CB8AC3E}">
        <p14:creationId xmlns:p14="http://schemas.microsoft.com/office/powerpoint/2010/main" val="1842196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12480"/>
          </a:xfrm>
        </p:spPr>
        <p:txBody>
          <a:bodyPr>
            <a:normAutofit/>
          </a:bodyPr>
          <a:lstStyle/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ถ้ำอัลตามิรา (Altamira Cave)</a:t>
            </a:r>
            <a:b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สเปน 34,000 BC.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83" y="1312480"/>
            <a:ext cx="7055034" cy="4760714"/>
          </a:xfrm>
        </p:spPr>
      </p:pic>
    </p:spTree>
    <p:extLst>
      <p:ext uri="{BB962C8B-B14F-4D97-AF65-F5344CB8AC3E}">
        <p14:creationId xmlns:p14="http://schemas.microsoft.com/office/powerpoint/2010/main" val="4167766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5" y="19833"/>
            <a:ext cx="9112685" cy="1312480"/>
          </a:xfrm>
        </p:spPr>
        <p:txBody>
          <a:bodyPr>
            <a:normAutofit/>
          </a:bodyPr>
          <a:lstStyle/>
          <a:p>
            <a:r>
              <a:rPr lang="th-TH" dirty="0"/>
              <a:t>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ถ้ำ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ลาสโคซ์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Lascaux Cave)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ฝรั่งเศส 15,000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B.C.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45" y="1332313"/>
            <a:ext cx="7569510" cy="5029199"/>
          </a:xfrm>
        </p:spPr>
      </p:pic>
    </p:spTree>
    <p:extLst>
      <p:ext uri="{BB962C8B-B14F-4D97-AF65-F5344CB8AC3E}">
        <p14:creationId xmlns:p14="http://schemas.microsoft.com/office/powerpoint/2010/main" val="1301810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12480"/>
          </a:xfrm>
        </p:spPr>
        <p:txBody>
          <a:bodyPr>
            <a:normAutofit/>
          </a:bodyPr>
          <a:lstStyle/>
          <a:p>
            <a:r>
              <a:rPr lang="th-TH" dirty="0"/>
              <a:t>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ถ้ำลาสโคซ์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Lascaux Cave)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ฝรั่งเศส 15,000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B.C.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312480"/>
            <a:ext cx="5029200" cy="4983060"/>
          </a:xfrm>
        </p:spPr>
      </p:pic>
    </p:spTree>
    <p:extLst>
      <p:ext uri="{BB962C8B-B14F-4D97-AF65-F5344CB8AC3E}">
        <p14:creationId xmlns:p14="http://schemas.microsoft.com/office/powerpoint/2010/main" val="3882631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12480"/>
          </a:xfrm>
        </p:spPr>
        <p:txBody>
          <a:bodyPr>
            <a:normAutofit/>
          </a:bodyPr>
          <a:lstStyle/>
          <a:p>
            <a:r>
              <a:rPr lang="th-TH" dirty="0"/>
              <a:t>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ถ้ำลาสโคซ์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Lascaux Cave)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ฝรั่งเศส 15,000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B.C.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43" y="1532334"/>
            <a:ext cx="8113513" cy="3793331"/>
          </a:xfrm>
        </p:spPr>
      </p:pic>
    </p:spTree>
    <p:extLst>
      <p:ext uri="{BB962C8B-B14F-4D97-AF65-F5344CB8AC3E}">
        <p14:creationId xmlns:p14="http://schemas.microsoft.com/office/powerpoint/2010/main" val="1424915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9" y="33403"/>
            <a:ext cx="9111641" cy="1312480"/>
          </a:xfrm>
        </p:spPr>
        <p:txBody>
          <a:bodyPr>
            <a:normAutofit/>
          </a:bodyPr>
          <a:lstStyle/>
          <a:p>
            <a:r>
              <a:rPr lang="th-TH" dirty="0"/>
              <a:t>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ถ้ำลาสโคซ์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Lascaux Cave)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ฝรั่งเศส 15,000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B.C.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59" y="1257300"/>
            <a:ext cx="7736681" cy="4343400"/>
          </a:xfrm>
        </p:spPr>
      </p:pic>
    </p:spTree>
    <p:extLst>
      <p:ext uri="{BB962C8B-B14F-4D97-AF65-F5344CB8AC3E}">
        <p14:creationId xmlns:p14="http://schemas.microsoft.com/office/powerpoint/2010/main" val="3202937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833"/>
            <a:ext cx="9144000" cy="1312480"/>
          </a:xfrm>
        </p:spPr>
        <p:txBody>
          <a:bodyPr>
            <a:normAutofit/>
          </a:bodyPr>
          <a:lstStyle/>
          <a:p>
            <a:r>
              <a:rPr lang="th-TH" dirty="0"/>
              <a:t>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ถ้ำลาสโคซ์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Lascaux Cave)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ฝรั่งเศส 15,000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B.C.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82" y="1332313"/>
            <a:ext cx="7661435" cy="4916087"/>
          </a:xfrm>
        </p:spPr>
      </p:pic>
    </p:spTree>
    <p:extLst>
      <p:ext uri="{BB962C8B-B14F-4D97-AF65-F5344CB8AC3E}">
        <p14:creationId xmlns:p14="http://schemas.microsoft.com/office/powerpoint/2010/main" val="3181042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8" y="0"/>
            <a:ext cx="9141912" cy="1312480"/>
          </a:xfrm>
        </p:spPr>
        <p:txBody>
          <a:bodyPr>
            <a:normAutofit/>
          </a:bodyPr>
          <a:lstStyle/>
          <a:p>
            <a:r>
              <a:rPr lang="th-TH" dirty="0"/>
              <a:t>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ถ้ำลาสโคซ์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Lascaux Cave)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ฝรั่งเศส 15,000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B.C.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"/>
          <a:stretch/>
        </p:blipFill>
        <p:spPr>
          <a:xfrm>
            <a:off x="4114800" y="393204"/>
            <a:ext cx="4002867" cy="6071592"/>
          </a:xfrm>
        </p:spPr>
      </p:pic>
    </p:spTree>
    <p:extLst>
      <p:ext uri="{BB962C8B-B14F-4D97-AF65-F5344CB8AC3E}">
        <p14:creationId xmlns:p14="http://schemas.microsoft.com/office/powerpoint/2010/main" val="839660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12480"/>
          </a:xfrm>
        </p:spPr>
        <p:txBody>
          <a:bodyPr>
            <a:normAutofit/>
          </a:bodyPr>
          <a:lstStyle/>
          <a:p>
            <a:r>
              <a:rPr lang="th-TH" dirty="0"/>
              <a:t>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ถ้ำลาสโคซ์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Lascaux Cave)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ฝรั่งเศส 15,000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B.C.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60" y="1312480"/>
            <a:ext cx="6868279" cy="5164520"/>
          </a:xfrm>
        </p:spPr>
      </p:pic>
    </p:spTree>
    <p:extLst>
      <p:ext uri="{BB962C8B-B14F-4D97-AF65-F5344CB8AC3E}">
        <p14:creationId xmlns:p14="http://schemas.microsoft.com/office/powerpoint/2010/main" val="4021573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12480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Jean Auguste Dominique Ingres</a:t>
            </a:r>
            <a:br>
              <a:rPr lang="fr-FR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fr-FR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Mademoiselle Mary de </a:t>
            </a:r>
            <a:r>
              <a:rPr lang="fr-FR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Borderieux</a:t>
            </a:r>
            <a:br>
              <a:rPr lang="fr-FR" dirty="0"/>
            </a:br>
            <a:endParaRPr lang="th-TH" dirty="0"/>
          </a:p>
        </p:txBody>
      </p:sp>
      <p:pic>
        <p:nvPicPr>
          <p:cNvPr id="1026" name="Picture 2" descr="à¹à¸à¸ à¸²à¸à¸­à¸²à¸à¸à¸°à¸¡à¸µ 1 à¸à¸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875" y="1066800"/>
            <a:ext cx="4078250" cy="537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253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12480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Jean Auguste Dominique Ingres</a:t>
            </a:r>
            <a:br>
              <a:rPr lang="en-US" sz="25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th-TH" sz="25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074" name="Picture 2" descr="à¹à¸à¸ à¸²à¸à¸­à¸²à¸à¸à¸°à¸¡à¸µ 1 à¸à¸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811" y="990600"/>
            <a:ext cx="4046378" cy="541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507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6" y="15658"/>
            <a:ext cx="9136693" cy="651272"/>
          </a:xfrm>
        </p:spPr>
        <p:txBody>
          <a:bodyPr>
            <a:normAutofit/>
          </a:bodyPr>
          <a:lstStyle/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ประวัติการวาดเส้น</a:t>
            </a:r>
          </a:p>
        </p:txBody>
      </p:sp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F0BDD4BB-85B5-954B-BB3A-46ED3C9692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" r="-10" b="6866"/>
          <a:stretch/>
        </p:blipFill>
        <p:spPr>
          <a:xfrm>
            <a:off x="74072" y="845767"/>
            <a:ext cx="8995856" cy="54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671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2" y="20877"/>
            <a:ext cx="9140868" cy="1312480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Jean Auguste Dominique Ingres</a:t>
            </a:r>
            <a:br>
              <a:rPr lang="en-US" sz="25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th-TH" sz="25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098" name="Picture 2" descr="à¹à¸à¸ à¸²à¸à¸­à¸²à¸à¸à¸°à¸¡à¸µ à¸à¸²à¸£à¸§à¸²à¸à¸£à¸¹à¸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889" y="914400"/>
            <a:ext cx="437022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226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877"/>
            <a:ext cx="9144000" cy="1312480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Jean Auguste Dominique Ingres</a:t>
            </a:r>
            <a:br>
              <a:rPr lang="en-US" sz="25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th-TH" sz="25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122" name="Picture 2" descr="à¹à¸à¸ à¸²à¸à¸­à¸²à¸à¸à¸°à¸¡à¸µ 1 à¸à¸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80" y="838200"/>
            <a:ext cx="4064040" cy="554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1813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84" y="0"/>
            <a:ext cx="9115816" cy="1312480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Andrey </a:t>
            </a:r>
            <a:r>
              <a:rPr lang="en-US" sz="25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Samarin</a:t>
            </a:r>
            <a:br>
              <a:rPr lang="en-US" sz="25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th-TH" sz="25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146" name="Picture 2" descr="à¹à¸¡à¹à¸¡à¸µà¸à¸³à¸­à¸à¸´à¸à¸²à¸¢à¸£à¸¹à¸à¸ à¸²à¸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191" y="838200"/>
            <a:ext cx="4413802" cy="548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1973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12480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Jean </a:t>
            </a:r>
            <a:r>
              <a:rPr lang="en-US" sz="25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Auguste</a:t>
            </a:r>
            <a:r>
              <a:rPr lang="en-US" sz="25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Dominique Ingres </a:t>
            </a:r>
            <a:endParaRPr lang="th-TH" sz="25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050" name="Picture 2" descr="à¹à¸à¸ à¸²à¸à¸­à¸²à¸à¸à¸°à¸¡à¸µ 1 à¸à¸, à¸à¸²à¸£à¸§à¸²à¸à¸£à¸¹à¸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528" y="990600"/>
            <a:ext cx="3938944" cy="554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148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413D9-F20B-4D4B-8665-9B833AF7D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47" y="0"/>
            <a:ext cx="7511474" cy="2147182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br>
              <a:rPr lang="en-US" sz="6000" b="1" dirty="0">
                <a:solidFill>
                  <a:srgbClr val="FFFF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6000" b="1" dirty="0">
                <a:solidFill>
                  <a:srgbClr val="FFFF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พื้นผิว วัตถุประเภทต่างๆ</a:t>
            </a:r>
            <a:br>
              <a:rPr lang="en-TH" sz="6000" b="1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en-TH" sz="6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31425D-3FDC-9646-A4F4-0F84026A3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3048000"/>
            <a:ext cx="9144000" cy="2667000"/>
          </a:xfrm>
        </p:spPr>
        <p:txBody>
          <a:bodyPr>
            <a:noAutofit/>
          </a:bodyPr>
          <a:lstStyle/>
          <a:p>
            <a:pPr algn="ctr"/>
            <a:r>
              <a:rPr lang="th-TH" sz="4000" b="1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เทคนิคดินสอดำบนกระดาษขาว/ วิธีการ การฝน การถู </a:t>
            </a:r>
            <a:endParaRPr lang="en-US" sz="4000" b="1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4000" b="1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เพื่อสร้างพื้นผิวและรูปทรง</a:t>
            </a:r>
            <a:endParaRPr lang="en-TH" sz="4000" dirty="0"/>
          </a:p>
        </p:txBody>
      </p:sp>
    </p:spTree>
    <p:extLst>
      <p:ext uri="{BB962C8B-B14F-4D97-AF65-F5344CB8AC3E}">
        <p14:creationId xmlns:p14="http://schemas.microsoft.com/office/powerpoint/2010/main" val="30036271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92CF2-2356-2F4D-BF05-D3148D686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7" y="5295900"/>
            <a:ext cx="3702485" cy="1295400"/>
          </a:xfrm>
        </p:spPr>
        <p:txBody>
          <a:bodyPr/>
          <a:lstStyle/>
          <a:p>
            <a:r>
              <a:rPr lang="th-TH" b="1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วิธีการ การฝน การถู เพื่อสร้างพื้นผิวและรูปทรง</a:t>
            </a:r>
            <a:endParaRPr lang="en-TH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61D5792-A2C2-944C-957F-C59F3B9972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288621"/>
            <a:ext cx="474345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601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92CF2-2356-2F4D-BF05-D3148D686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7" y="5295900"/>
            <a:ext cx="3702485" cy="1295400"/>
          </a:xfrm>
        </p:spPr>
        <p:txBody>
          <a:bodyPr/>
          <a:lstStyle/>
          <a:p>
            <a:r>
              <a:rPr lang="th-TH" b="1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วิธีการ การฝน การถู เพื่อสร้างพื้นผิวและรูปทรง</a:t>
            </a:r>
            <a:endParaRPr lang="en-TH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Picture 2" descr="S:\สาขาจิตรกรรม\นักศึกษาจิตรกรรม-ผลการเรียน\Crop วาดเส้น2 - resize\2014-01-28 14.14.12.jpg">
            <a:extLst>
              <a:ext uri="{FF2B5EF4-FFF2-40B4-BE49-F238E27FC236}">
                <a16:creationId xmlns:a16="http://schemas.microsoft.com/office/drawing/2014/main" id="{87955FB4-607D-0745-8404-65C631E135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62400" y="306230"/>
            <a:ext cx="4686545" cy="624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82746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8CC416-3A4B-43C5-B531-4CE1FEF27F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738" r="1126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495B0C1-248E-A740-ABC7-F58AB0011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402"/>
            <a:ext cx="9143980" cy="248119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th-TH" sz="6000" b="1" dirty="0">
                <a:solidFill>
                  <a:srgbClr val="FFFF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รูปทรงเชิงเรขาคณิตและ</a:t>
            </a:r>
            <a:br>
              <a:rPr lang="en-US" sz="6000" b="1" dirty="0">
                <a:solidFill>
                  <a:srgbClr val="FFFF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6000" b="1" dirty="0">
                <a:solidFill>
                  <a:srgbClr val="FFFF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รูปทรงอิสระ/ ผ้า</a:t>
            </a:r>
            <a:endParaRPr lang="en-US" sz="6000" b="1" dirty="0">
              <a:solidFill>
                <a:srgbClr val="FFFF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23F953-70F8-474D-8CC6-33E78C293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6059" y="2666999"/>
            <a:ext cx="7429499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buSzPct val="100000"/>
            </a:pPr>
            <a:r>
              <a:rPr lang="th-TH" sz="4000" b="1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เทคนิคปากกาลูกลื่นบนกระดาษขาว</a:t>
            </a:r>
            <a:endParaRPr lang="en-US" sz="4000" b="1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409323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14" y="0"/>
            <a:ext cx="3630786" cy="6858000"/>
          </a:xfrm>
        </p:spPr>
        <p:txBody>
          <a:bodyPr>
            <a:noAutofit/>
          </a:bodyPr>
          <a:lstStyle/>
          <a:p>
            <a:r>
              <a:rPr lang="th-TH" b="1" dirty="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rPr>
              <a:t>การสร้างสรรค์ด้วยปากกาลูกลื่น</a:t>
            </a:r>
            <a:br>
              <a:rPr lang="en-US" b="1" dirty="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b="1" dirty="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rPr>
              <a:t>บนกระดาษขาว</a:t>
            </a:r>
            <a:endParaRPr lang="en-US" b="1" dirty="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7170" name="Picture 2" descr="S:\สาขาจิตรกรรม\นักศึกษาจิตรกรรม-ผลการเรียน\Crop วาดเส้น2 - resize\DSC038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381000"/>
            <a:ext cx="4572001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:\สาขาจิตรกรรม\นักศึกษาจิตรกรรม-ผลการเรียน\Crop วาดเส้น2 - resize\DSC038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266700"/>
            <a:ext cx="4716031" cy="63246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2F1D7B-6084-A344-B415-AC6836F8B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886200" cy="6858000"/>
          </a:xfrm>
        </p:spPr>
        <p:txBody>
          <a:bodyPr/>
          <a:lstStyle/>
          <a:p>
            <a:r>
              <a:rPr lang="th-TH" b="1" dirty="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rPr>
              <a:t>การสร้างสรรค์ด้วยปากกาลูกลื่น</a:t>
            </a:r>
            <a:br>
              <a:rPr lang="en-US" b="1" dirty="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b="1" dirty="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rPr>
              <a:t>บนกระดาษขาว</a:t>
            </a:r>
            <a:endParaRPr lang="en-TH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esthetic liquid watercolor and ink">
            <a:extLst>
              <a:ext uri="{FF2B5EF4-FFF2-40B4-BE49-F238E27FC236}">
                <a16:creationId xmlns:a16="http://schemas.microsoft.com/office/drawing/2014/main" id="{3FB81BC5-3B08-49A3-A43D-EC8A3A31D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8000"/>
          <a:stretch/>
        </p:blipFill>
        <p:spPr>
          <a:xfrm>
            <a:off x="1143015" y="857252"/>
            <a:ext cx="6857985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50" y="1699021"/>
            <a:ext cx="5143500" cy="2175389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500" dirty="0">
                <a:solidFill>
                  <a:srgbClr val="FFFFFF"/>
                </a:solidFill>
              </a:rPr>
              <a:t>Cave Art</a:t>
            </a:r>
          </a:p>
        </p:txBody>
      </p:sp>
    </p:spTree>
    <p:extLst>
      <p:ext uri="{BB962C8B-B14F-4D97-AF65-F5344CB8AC3E}">
        <p14:creationId xmlns:p14="http://schemas.microsoft.com/office/powerpoint/2010/main" val="3489513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:\สาขาจิตรกรรม\นักศึกษาจิตรกรรม-ผลการเรียน\Crop วาดเส้น2 - resize\DSC039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4938" y="1028700"/>
            <a:ext cx="6856063" cy="47626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:\สาขาจิตรกรรม\นักศึกษาจิตรกรรม-ผลการเรียน\Crop วาดเส้น2 - resize\DSC095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4387" y="1085851"/>
            <a:ext cx="6846614" cy="46404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:\สาขาจิตรกรรม\นักศึกษาจิตรกรรม-ผลการเรียน\Crop วาดเส้น2 - resize\DSC039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1" y="971550"/>
            <a:ext cx="6891143" cy="4930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D98F2-435D-754C-B292-EC847A1E6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0877"/>
            <a:ext cx="9113729" cy="2798523"/>
          </a:xfrm>
        </p:spPr>
        <p:txBody>
          <a:bodyPr>
            <a:normAutofit/>
          </a:bodyPr>
          <a:lstStyle/>
          <a:p>
            <a:pPr algn="ctr"/>
            <a:r>
              <a:rPr lang="th-TH" sz="6000" b="1" dirty="0">
                <a:solidFill>
                  <a:srgbClr val="FFFF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หุ่นปูน (วีนัส) </a:t>
            </a:r>
            <a:r>
              <a:rPr lang="en-TH" sz="6000" b="1" dirty="0">
                <a:solidFill>
                  <a:srgbClr val="FFFF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en-TH" sz="6000" b="1" dirty="0">
              <a:solidFill>
                <a:srgbClr val="FFFF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C0F5E7-FAEF-3F48-BBE2-A1734E72A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3303537"/>
            <a:ext cx="9113729" cy="2798523"/>
          </a:xfrm>
        </p:spPr>
        <p:txBody>
          <a:bodyPr>
            <a:normAutofit/>
          </a:bodyPr>
          <a:lstStyle/>
          <a:p>
            <a:pPr algn="ctr"/>
            <a:r>
              <a:rPr lang="th-TH" sz="4000" b="1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เทคนิคดินสอไขขาวบนกระดาษดำ</a:t>
            </a:r>
            <a:r>
              <a:rPr lang="en-TH" sz="4000" b="1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en-TH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918542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ulpture of a person&#10;&#10;Description automatically generated with low confidence">
            <a:extLst>
              <a:ext uri="{FF2B5EF4-FFF2-40B4-BE49-F238E27FC236}">
                <a16:creationId xmlns:a16="http://schemas.microsoft.com/office/drawing/2014/main" id="{1CEDEBAF-0E2E-E24E-ABCA-811DA518E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776" y="304800"/>
            <a:ext cx="4688464" cy="6246144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:\สาขาจิตรกรรม\นักศึกษาจิตรกรรม-ผลการเรียน\Crop วาดเส้น2 - resize\DSC047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5991" y="857252"/>
            <a:ext cx="3881126" cy="51434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:\สาขาจิตรกรรม\นักศึกษาจิตรกรรม-ผลการเรียน\Crop วาดเส้น2 - resize\DSC047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9166" y="380999"/>
            <a:ext cx="4590234" cy="61976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D98F2-435D-754C-B292-EC847A1E6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439" y="505014"/>
            <a:ext cx="9113729" cy="2798523"/>
          </a:xfrm>
        </p:spPr>
        <p:txBody>
          <a:bodyPr>
            <a:normAutofit fontScale="90000"/>
          </a:bodyPr>
          <a:lstStyle/>
          <a:p>
            <a:pPr algn="ctr"/>
            <a:r>
              <a:rPr lang="th-TH" sz="6000" b="1" dirty="0">
                <a:solidFill>
                  <a:srgbClr val="FFFF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เทคนิคดินสอดำ ดินสอไขขาวบนกระดาษสีกลาง </a:t>
            </a:r>
            <a:br>
              <a:rPr lang="th-TH" sz="6000" b="1" dirty="0">
                <a:solidFill>
                  <a:srgbClr val="FFFF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TH" sz="6000" b="1" dirty="0">
                <a:solidFill>
                  <a:srgbClr val="FFFF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en-TH" sz="6000" b="1" dirty="0">
              <a:solidFill>
                <a:srgbClr val="FFFF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C0F5E7-FAEF-3F48-BBE2-A1734E72A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3303537"/>
            <a:ext cx="9113729" cy="2798523"/>
          </a:xfrm>
        </p:spPr>
        <p:txBody>
          <a:bodyPr>
            <a:normAutofit/>
          </a:bodyPr>
          <a:lstStyle/>
          <a:p>
            <a:pPr algn="ctr"/>
            <a:endParaRPr lang="en-TH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040717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:\สาขาจิตรกรรม\นักศึกษาจิตรกรรม-ผลการเรียน\Crop วาดเส้น2 - resize\DSC095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328730"/>
            <a:ext cx="4572000" cy="61715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:\สาขาจิตรกรรม\นักศึกษาจิตรกรรม-ผลการเรียน\Crop วาดเส้น2 - resize\DSC095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327313"/>
            <a:ext cx="4572000" cy="6147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8" y="0"/>
            <a:ext cx="9141912" cy="1312480"/>
          </a:xfrm>
        </p:spPr>
        <p:txBody>
          <a:bodyPr>
            <a:normAutofit/>
          </a:bodyPr>
          <a:lstStyle/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ถ้ำโชเวท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์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Chauvet Cave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37,000 – 33,500 B.C.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12480"/>
            <a:ext cx="8305303" cy="5545520"/>
          </a:xfrm>
        </p:spPr>
      </p:pic>
    </p:spTree>
    <p:extLst>
      <p:ext uri="{BB962C8B-B14F-4D97-AF65-F5344CB8AC3E}">
        <p14:creationId xmlns:p14="http://schemas.microsoft.com/office/powerpoint/2010/main" val="33098305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:\สาขาจิตรกรรม\นักศึกษาจิตรกรรม-ผลการเรียน\Crop วาดเส้น2 - resize\DSC050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8116" y="857250"/>
            <a:ext cx="3851353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:\สาขาจิตรกรรม\นักศึกษาจิตรกรรม-ผลการเรียน\Crop วาดเส้น2 - resize\DSC095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1714" y="457200"/>
            <a:ext cx="4529085" cy="6132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D98F2-435D-754C-B292-EC847A1E6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0877"/>
            <a:ext cx="9113729" cy="2798523"/>
          </a:xfrm>
        </p:spPr>
        <p:txBody>
          <a:bodyPr>
            <a:normAutofit/>
          </a:bodyPr>
          <a:lstStyle/>
          <a:p>
            <a:pPr algn="ctr"/>
            <a:r>
              <a:rPr lang="th-TH" sz="6000" b="1" dirty="0">
                <a:solidFill>
                  <a:srgbClr val="FFFF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หุ่นปูน (เดวิด)</a:t>
            </a:r>
            <a:r>
              <a:rPr lang="en-TH" sz="6000" b="1" dirty="0">
                <a:solidFill>
                  <a:srgbClr val="FFFF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en-TH" sz="6000" b="1" dirty="0">
              <a:solidFill>
                <a:srgbClr val="FFFF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C0F5E7-FAEF-3F48-BBE2-A1734E72A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3303537"/>
            <a:ext cx="9113729" cy="2798523"/>
          </a:xfrm>
        </p:spPr>
        <p:txBody>
          <a:bodyPr>
            <a:normAutofit/>
          </a:bodyPr>
          <a:lstStyle/>
          <a:p>
            <a:pPr algn="ctr"/>
            <a:r>
              <a:rPr lang="th-TH" sz="4000" b="1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เทคนิคสร้างสรรค์</a:t>
            </a:r>
            <a:r>
              <a:rPr lang="en-TH" sz="4000" b="1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en-TH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421693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:\สาขาจิตรกรรม\นักศึกษาจิตรกรรม-ผลการเรียน\Crop วาดเส้น2 - resize\DSC092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52138"/>
            <a:ext cx="4514849" cy="6653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:\สาขาจิตรกรรม\นักศึกษาจิตรกรรม-ผลการเรียน\Crop วาดเส้น2 - resize\DSC092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303092"/>
            <a:ext cx="4388316" cy="6173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144" y="914400"/>
            <a:ext cx="3821351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398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87067"/>
            <a:ext cx="4351195" cy="636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250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:\สาขาจิตรกรรม\นักศึกษาจิตรกรรม-ผลการเรียน\Crop วาดเส้น2 - resize\DSC094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324472"/>
            <a:ext cx="4724400" cy="62959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:\สาขาจิตรกรรม\นักศึกษาจิตรกรรม-ผลการเรียน\Crop วาดเส้น2 - resize\DSC095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289585"/>
            <a:ext cx="4191000" cy="61347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:\สาขาจิตรกรรม\นักศึกษาจิตรกรรม-ผลการเรียน\Crop วาดเส้น2 - resize\DSC095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249122"/>
            <a:ext cx="4267200" cy="6285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8" y="20877"/>
            <a:ext cx="7511473" cy="1312480"/>
          </a:xfrm>
        </p:spPr>
        <p:txBody>
          <a:bodyPr>
            <a:normAutofit/>
          </a:bodyPr>
          <a:lstStyle/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ถ้ำโชเวท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์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Chauvet Cave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37,000 – 33,500 BC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676400"/>
            <a:ext cx="8763000" cy="4793361"/>
          </a:xfrm>
        </p:spPr>
      </p:pic>
    </p:spTree>
    <p:extLst>
      <p:ext uri="{BB962C8B-B14F-4D97-AF65-F5344CB8AC3E}">
        <p14:creationId xmlns:p14="http://schemas.microsoft.com/office/powerpoint/2010/main" val="3900512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:\สาขาจิตรกรรม\นักศึกษาจิตรกรรม-ผลการเรียน\Crop วาดเส้น2 - resize\DSC095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184714"/>
            <a:ext cx="4343400" cy="6312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:\สาขาจิตรกรรม\นักศึกษาจิตรกรรม-ผลการเรียน\Crop วาดเส้น2 - resize\DSC095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273645"/>
            <a:ext cx="4419600" cy="63918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S:\สาขาจิตรกรรม\นักศึกษาจิตรกรรม-ผลการเรียน\Crop วาดเส้น2 - resize\DSC094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286152"/>
            <a:ext cx="4267199" cy="62565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:\สาขาจิตรกรรม\นักศึกษาจิตรกรรม-ผลการเรียน\Crop วาดเส้น2 - resize\DSC094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915" y="857250"/>
            <a:ext cx="3663286" cy="5159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11473" cy="1312480"/>
          </a:xfrm>
        </p:spPr>
        <p:txBody>
          <a:bodyPr>
            <a:normAutofit/>
          </a:bodyPr>
          <a:lstStyle/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ถ้ำโชเวท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์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Chauvet Cave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37,000 – 33,500 BC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81200"/>
            <a:ext cx="8534400" cy="4385818"/>
          </a:xfrm>
        </p:spPr>
      </p:pic>
    </p:spTree>
    <p:extLst>
      <p:ext uri="{BB962C8B-B14F-4D97-AF65-F5344CB8AC3E}">
        <p14:creationId xmlns:p14="http://schemas.microsoft.com/office/powerpoint/2010/main" val="772614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11473" cy="1312480"/>
          </a:xfrm>
        </p:spPr>
        <p:txBody>
          <a:bodyPr>
            <a:normAutofit/>
          </a:bodyPr>
          <a:lstStyle/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ถ้ำโชเวท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์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Chauvet Cave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37,000 – 33,500 BC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73" y="1243276"/>
            <a:ext cx="5905500" cy="5386124"/>
          </a:xfrm>
        </p:spPr>
      </p:pic>
    </p:spTree>
    <p:extLst>
      <p:ext uri="{BB962C8B-B14F-4D97-AF65-F5344CB8AC3E}">
        <p14:creationId xmlns:p14="http://schemas.microsoft.com/office/powerpoint/2010/main" val="790155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40" y="0"/>
            <a:ext cx="7511473" cy="1312480"/>
          </a:xfrm>
        </p:spPr>
        <p:txBody>
          <a:bodyPr>
            <a:normAutofit/>
          </a:bodyPr>
          <a:lstStyle/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ถ้ำโชเวท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์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Chauvet Cave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37,000 – 33,500 BC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391918"/>
            <a:ext cx="8382000" cy="4011897"/>
          </a:xfrm>
        </p:spPr>
      </p:pic>
    </p:spTree>
    <p:extLst>
      <p:ext uri="{BB962C8B-B14F-4D97-AF65-F5344CB8AC3E}">
        <p14:creationId xmlns:p14="http://schemas.microsoft.com/office/powerpoint/2010/main" val="25942501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{EBD795E2-9830-5F42-8600-B01D232EFEAD}tf10001063</Template>
  <TotalTime>4790</TotalTime>
  <Words>549</Words>
  <Application>Microsoft Office PowerPoint</Application>
  <PresentationFormat>On-screen Show (4:3)</PresentationFormat>
  <Paragraphs>51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8" baseType="lpstr">
      <vt:lpstr>Arial</vt:lpstr>
      <vt:lpstr>Calibri</vt:lpstr>
      <vt:lpstr>Century Gothic</vt:lpstr>
      <vt:lpstr>TH Sarabun New</vt:lpstr>
      <vt:lpstr>Mesh</vt:lpstr>
      <vt:lpstr> PAI1102 Drawing 2 PAI1102 การวาดเส้น 2  2/ 2564</vt:lpstr>
      <vt:lpstr>บทนำ</vt:lpstr>
      <vt:lpstr>ประวัติการวาดเส้น</vt:lpstr>
      <vt:lpstr>Cave Art</vt:lpstr>
      <vt:lpstr>ถ้ำโชเวท์ (Chauvet Cave) 37,000 – 33,500 B.C.</vt:lpstr>
      <vt:lpstr>ถ้ำโชเวท์ (Chauvet Cave) 37,000 – 33,500 BC</vt:lpstr>
      <vt:lpstr>ถ้ำโชเวท์ (Chauvet Cave) 37,000 – 33,500 BC</vt:lpstr>
      <vt:lpstr>ถ้ำโชเวท์ (Chauvet Cave) 37,000 – 33,500 BC</vt:lpstr>
      <vt:lpstr>ถ้ำโชเวท์ (Chauvet Cave) 37,000 – 33,500 BC</vt:lpstr>
      <vt:lpstr>ถ้ำโชเวท์ (Chauvet Cave) 37,000 – 33,500 BC</vt:lpstr>
      <vt:lpstr>ถ้ำโชเวท์ (Chauvet Cave) 37,000 – 33,500 BC</vt:lpstr>
      <vt:lpstr>ถ้ำโชเวท์ (Chauvet Cave) 37,000 – 33,500 B.C.</vt:lpstr>
      <vt:lpstr>ถ้ำโชเวท์ (Chauvet Cave) 37,000 – 33,500 BC</vt:lpstr>
      <vt:lpstr>ถ้ำอัลตามิรา (Altamira Cave) สเปน 34,000 BC.</vt:lpstr>
      <vt:lpstr>ถ้ำอัลตามิรา (Altamira Cave) สเปน 34,000 BC.</vt:lpstr>
      <vt:lpstr>ถ้ำอัลตามิรา (Altamira Cave) สเปน 34,000 BC.</vt:lpstr>
      <vt:lpstr>ถ้ำอัลตามิรา (Altamira Cave) สเปน 34,000 BC.</vt:lpstr>
      <vt:lpstr>ถ้ำอัลตามิรา (Altamira Cave) สเปน 34,000 BC.</vt:lpstr>
      <vt:lpstr>ถ้ำอัลตามิรา (Altamira Cave) สเปน 34,000 BC.</vt:lpstr>
      <vt:lpstr>ถ้ำอัลตามิรา (Altamira Cave) สเปน 34,000 BC.</vt:lpstr>
      <vt:lpstr> ถ้ำลาสโคซ์ (Lascaux Cave) ฝรั่งเศส 15,000 B.C.</vt:lpstr>
      <vt:lpstr> ถ้ำลาสโคซ์ (Lascaux Cave) ฝรั่งเศส 15,000 B.C.</vt:lpstr>
      <vt:lpstr> ถ้ำลาสโคซ์ (Lascaux Cave) ฝรั่งเศส 15,000 B.C.</vt:lpstr>
      <vt:lpstr> ถ้ำลาสโคซ์ (Lascaux Cave) ฝรั่งเศส 15,000 B.C.</vt:lpstr>
      <vt:lpstr> ถ้ำลาสโคซ์ (Lascaux Cave) ฝรั่งเศส 15,000 B.C.</vt:lpstr>
      <vt:lpstr> ถ้ำลาสโคซ์ (Lascaux Cave) ฝรั่งเศส 15,000 B.C.</vt:lpstr>
      <vt:lpstr> ถ้ำลาสโคซ์ (Lascaux Cave) ฝรั่งเศส 15,000 B.C.</vt:lpstr>
      <vt:lpstr>Jean Auguste Dominique Ingres Mademoiselle Mary de Borderieux </vt:lpstr>
      <vt:lpstr>Jean Auguste Dominique Ingres </vt:lpstr>
      <vt:lpstr>Jean Auguste Dominique Ingres </vt:lpstr>
      <vt:lpstr>Jean Auguste Dominique Ingres </vt:lpstr>
      <vt:lpstr>Andrey Samarin </vt:lpstr>
      <vt:lpstr>Jean Auguste Dominique Ingres </vt:lpstr>
      <vt:lpstr>  พื้นผิว วัตถุประเภทต่างๆ </vt:lpstr>
      <vt:lpstr>วิธีการ การฝน การถู เพื่อสร้างพื้นผิวและรูปทรง</vt:lpstr>
      <vt:lpstr>วิธีการ การฝน การถู เพื่อสร้างพื้นผิวและรูปทรง</vt:lpstr>
      <vt:lpstr>รูปทรงเชิงเรขาคณิตและ รูปทรงอิสระ/ ผ้า</vt:lpstr>
      <vt:lpstr>การสร้างสรรค์ด้วยปากกาลูกลื่น บนกระดาษขาว</vt:lpstr>
      <vt:lpstr>การสร้างสรรค์ด้วยปากกาลูกลื่น บนกระดาษขาว</vt:lpstr>
      <vt:lpstr>PowerPoint Presentation</vt:lpstr>
      <vt:lpstr>PowerPoint Presentation</vt:lpstr>
      <vt:lpstr>PowerPoint Presentation</vt:lpstr>
      <vt:lpstr>หุ่นปูน (วีนัส)  </vt:lpstr>
      <vt:lpstr>PowerPoint Presentation</vt:lpstr>
      <vt:lpstr>PowerPoint Presentation</vt:lpstr>
      <vt:lpstr>PowerPoint Presentation</vt:lpstr>
      <vt:lpstr>เทคนิคดินสอดำ ดินสอไขขาวบนกระดาษสีกลาง   </vt:lpstr>
      <vt:lpstr>PowerPoint Presentation</vt:lpstr>
      <vt:lpstr>PowerPoint Presentation</vt:lpstr>
      <vt:lpstr>PowerPoint Presentation</vt:lpstr>
      <vt:lpstr>PowerPoint Presentation</vt:lpstr>
      <vt:lpstr>หุ่นปูน (เดวิด)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PAI3501 โครงการทัศนศิลป์</dc:title>
  <dc:creator>USER</dc:creator>
  <cp:lastModifiedBy>pisit puntien</cp:lastModifiedBy>
  <cp:revision>104</cp:revision>
  <dcterms:created xsi:type="dcterms:W3CDTF">2006-08-16T00:00:00Z</dcterms:created>
  <dcterms:modified xsi:type="dcterms:W3CDTF">2022-02-10T19:53:13Z</dcterms:modified>
</cp:coreProperties>
</file>