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6" r:id="rId2"/>
    <p:sldId id="283" r:id="rId3"/>
    <p:sldId id="308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09" r:id="rId40"/>
    <p:sldId id="310" r:id="rId41"/>
    <p:sldId id="311" r:id="rId42"/>
    <p:sldId id="312" r:id="rId43"/>
    <p:sldId id="313" r:id="rId44"/>
    <p:sldId id="257" r:id="rId45"/>
    <p:sldId id="285" r:id="rId46"/>
    <p:sldId id="286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1A08D2-31B6-5840-89FF-F5D1F0E5D2F1}" v="73" dt="2024-09-16T03:41:48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08"/>
    <p:restoredTop sz="94674"/>
  </p:normalViewPr>
  <p:slideViewPr>
    <p:cSldViewPr>
      <p:cViewPr varScale="1">
        <p:scale>
          <a:sx n="52" d="100"/>
          <a:sy n="52" d="100"/>
        </p:scale>
        <p:origin x="176" y="1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sit puntien" userId="8757d7f397b53f74" providerId="LiveId" clId="{551A08D2-31B6-5840-89FF-F5D1F0E5D2F1}"/>
    <pc:docChg chg="custSel addSld delSld modSld">
      <pc:chgData name="pisit puntien" userId="8757d7f397b53f74" providerId="LiveId" clId="{551A08D2-31B6-5840-89FF-F5D1F0E5D2F1}" dt="2024-09-16T03:41:51.393" v="209" actId="962"/>
      <pc:docMkLst>
        <pc:docMk/>
      </pc:docMkLst>
      <pc:sldChg chg="modSp mod">
        <pc:chgData name="pisit puntien" userId="8757d7f397b53f74" providerId="LiveId" clId="{551A08D2-31B6-5840-89FF-F5D1F0E5D2F1}" dt="2024-09-14T08:23:11.017" v="1" actId="20577"/>
        <pc:sldMkLst>
          <pc:docMk/>
          <pc:sldMk cId="0" sldId="256"/>
        </pc:sldMkLst>
        <pc:spChg chg="mod">
          <ac:chgData name="pisit puntien" userId="8757d7f397b53f74" providerId="LiveId" clId="{551A08D2-31B6-5840-89FF-F5D1F0E5D2F1}" dt="2024-09-14T08:23:11.017" v="1" actId="20577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pisit puntien" userId="8757d7f397b53f74" providerId="LiveId" clId="{551A08D2-31B6-5840-89FF-F5D1F0E5D2F1}" dt="2024-09-14T08:24:02.384" v="20" actId="20577"/>
        <pc:sldMkLst>
          <pc:docMk/>
          <pc:sldMk cId="3440407980" sldId="283"/>
        </pc:sldMkLst>
        <pc:spChg chg="mod">
          <ac:chgData name="pisit puntien" userId="8757d7f397b53f74" providerId="LiveId" clId="{551A08D2-31B6-5840-89FF-F5D1F0E5D2F1}" dt="2024-09-14T08:24:02.384" v="20" actId="20577"/>
          <ac:spMkLst>
            <pc:docMk/>
            <pc:sldMk cId="3440407980" sldId="283"/>
            <ac:spMk id="2" creationId="{00000000-0000-0000-0000-000000000000}"/>
          </ac:spMkLst>
        </pc:spChg>
      </pc:sldChg>
      <pc:sldChg chg="addSp delSp modSp mod">
        <pc:chgData name="pisit puntien" userId="8757d7f397b53f74" providerId="LiveId" clId="{551A08D2-31B6-5840-89FF-F5D1F0E5D2F1}" dt="2024-09-16T02:36:28.477" v="28" actId="962"/>
        <pc:sldMkLst>
          <pc:docMk/>
          <pc:sldMk cId="3933999247" sldId="308"/>
        </pc:sldMkLst>
        <pc:spChg chg="add del mod">
          <ac:chgData name="pisit puntien" userId="8757d7f397b53f74" providerId="LiveId" clId="{551A08D2-31B6-5840-89FF-F5D1F0E5D2F1}" dt="2024-09-16T02:35:13.637" v="22"/>
          <ac:spMkLst>
            <pc:docMk/>
            <pc:sldMk cId="3933999247" sldId="308"/>
            <ac:spMk id="5" creationId="{C46D9DF8-DE46-A155-48F1-58B99FAB677C}"/>
          </ac:spMkLst>
        </pc:spChg>
        <pc:spChg chg="add del mod">
          <ac:chgData name="pisit puntien" userId="8757d7f397b53f74" providerId="LiveId" clId="{551A08D2-31B6-5840-89FF-F5D1F0E5D2F1}" dt="2024-09-16T02:36:25.927" v="26"/>
          <ac:spMkLst>
            <pc:docMk/>
            <pc:sldMk cId="3933999247" sldId="308"/>
            <ac:spMk id="10" creationId="{F1587B7C-82BB-7605-9F83-C315F625D67B}"/>
          </ac:spMkLst>
        </pc:spChg>
        <pc:picChg chg="add del mod">
          <ac:chgData name="pisit puntien" userId="8757d7f397b53f74" providerId="LiveId" clId="{551A08D2-31B6-5840-89FF-F5D1F0E5D2F1}" dt="2024-09-16T02:35:32.371" v="25" actId="478"/>
          <ac:picMkLst>
            <pc:docMk/>
            <pc:sldMk cId="3933999247" sldId="308"/>
            <ac:picMk id="7" creationId="{81E54418-AB13-84BE-7C30-CB7E2707009D}"/>
          </ac:picMkLst>
        </pc:picChg>
        <pc:picChg chg="del">
          <ac:chgData name="pisit puntien" userId="8757d7f397b53f74" providerId="LiveId" clId="{551A08D2-31B6-5840-89FF-F5D1F0E5D2F1}" dt="2024-09-16T02:35:08.406" v="21" actId="478"/>
          <ac:picMkLst>
            <pc:docMk/>
            <pc:sldMk cId="3933999247" sldId="308"/>
            <ac:picMk id="8" creationId="{80D034A4-E4DA-E7B2-246A-3C304E1745F0}"/>
          </ac:picMkLst>
        </pc:picChg>
        <pc:picChg chg="add mod">
          <ac:chgData name="pisit puntien" userId="8757d7f397b53f74" providerId="LiveId" clId="{551A08D2-31B6-5840-89FF-F5D1F0E5D2F1}" dt="2024-09-16T02:36:28.477" v="28" actId="962"/>
          <ac:picMkLst>
            <pc:docMk/>
            <pc:sldMk cId="3933999247" sldId="308"/>
            <ac:picMk id="12" creationId="{8C763EE5-EDEE-0B1B-7A19-D28C42628C55}"/>
          </ac:picMkLst>
        </pc:picChg>
      </pc:sldChg>
      <pc:sldChg chg="addSp delSp modSp new del mod">
        <pc:chgData name="pisit puntien" userId="8757d7f397b53f74" providerId="LiveId" clId="{551A08D2-31B6-5840-89FF-F5D1F0E5D2F1}" dt="2024-09-16T02:37:04.672" v="33" actId="2696"/>
        <pc:sldMkLst>
          <pc:docMk/>
          <pc:sldMk cId="1000062349" sldId="314"/>
        </pc:sldMkLst>
        <pc:spChg chg="del">
          <ac:chgData name="pisit puntien" userId="8757d7f397b53f74" providerId="LiveId" clId="{551A08D2-31B6-5840-89FF-F5D1F0E5D2F1}" dt="2024-09-16T02:36:51" v="30"/>
          <ac:spMkLst>
            <pc:docMk/>
            <pc:sldMk cId="1000062349" sldId="314"/>
            <ac:spMk id="3" creationId="{65E473E5-F3FB-CB33-7E5D-43A6BCDC4D98}"/>
          </ac:spMkLst>
        </pc:spChg>
        <pc:picChg chg="add mod">
          <ac:chgData name="pisit puntien" userId="8757d7f397b53f74" providerId="LiveId" clId="{551A08D2-31B6-5840-89FF-F5D1F0E5D2F1}" dt="2024-09-16T02:36:53.642" v="32" actId="962"/>
          <ac:picMkLst>
            <pc:docMk/>
            <pc:sldMk cId="1000062349" sldId="314"/>
            <ac:picMk id="6" creationId="{126656F2-E6A1-AE0C-0C0F-DBC05A02F68F}"/>
          </ac:picMkLst>
        </pc:picChg>
      </pc:sldChg>
      <pc:sldChg chg="new del">
        <pc:chgData name="pisit puntien" userId="8757d7f397b53f74" providerId="LiveId" clId="{551A08D2-31B6-5840-89FF-F5D1F0E5D2F1}" dt="2024-09-16T02:37:20.724" v="36" actId="2696"/>
        <pc:sldMkLst>
          <pc:docMk/>
          <pc:sldMk cId="3338418225" sldId="314"/>
        </pc:sldMkLst>
      </pc:sldChg>
      <pc:sldChg chg="addSp delSp modSp add mod">
        <pc:chgData name="pisit puntien" userId="8757d7f397b53f74" providerId="LiveId" clId="{551A08D2-31B6-5840-89FF-F5D1F0E5D2F1}" dt="2024-09-16T02:37:29.946" v="40" actId="962"/>
        <pc:sldMkLst>
          <pc:docMk/>
          <pc:sldMk cId="950565348" sldId="315"/>
        </pc:sldMkLst>
        <pc:spChg chg="add del mod">
          <ac:chgData name="pisit puntien" userId="8757d7f397b53f74" providerId="LiveId" clId="{551A08D2-31B6-5840-89FF-F5D1F0E5D2F1}" dt="2024-09-16T02:37:27.077" v="38"/>
          <ac:spMkLst>
            <pc:docMk/>
            <pc:sldMk cId="950565348" sldId="315"/>
            <ac:spMk id="5" creationId="{B95A2BCB-8D61-01A2-703A-265A4F7AD11B}"/>
          </ac:spMkLst>
        </pc:spChg>
        <pc:picChg chg="add mod">
          <ac:chgData name="pisit puntien" userId="8757d7f397b53f74" providerId="LiveId" clId="{551A08D2-31B6-5840-89FF-F5D1F0E5D2F1}" dt="2024-09-16T02:37:29.946" v="40" actId="962"/>
          <ac:picMkLst>
            <pc:docMk/>
            <pc:sldMk cId="950565348" sldId="315"/>
            <ac:picMk id="7" creationId="{E5DAC30A-4F50-B7BE-4203-30069B50DA50}"/>
          </ac:picMkLst>
        </pc:picChg>
        <pc:picChg chg="del">
          <ac:chgData name="pisit puntien" userId="8757d7f397b53f74" providerId="LiveId" clId="{551A08D2-31B6-5840-89FF-F5D1F0E5D2F1}" dt="2024-09-16T02:37:23.481" v="37" actId="478"/>
          <ac:picMkLst>
            <pc:docMk/>
            <pc:sldMk cId="950565348" sldId="315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37:45.014" v="45" actId="962"/>
        <pc:sldMkLst>
          <pc:docMk/>
          <pc:sldMk cId="3669137509" sldId="316"/>
        </pc:sldMkLst>
        <pc:spChg chg="add del mod">
          <ac:chgData name="pisit puntien" userId="8757d7f397b53f74" providerId="LiveId" clId="{551A08D2-31B6-5840-89FF-F5D1F0E5D2F1}" dt="2024-09-16T02:37:42.188" v="43"/>
          <ac:spMkLst>
            <pc:docMk/>
            <pc:sldMk cId="3669137509" sldId="316"/>
            <ac:spMk id="5" creationId="{C721F3F8-5D15-2BA7-9B27-594B1056105F}"/>
          </ac:spMkLst>
        </pc:spChg>
        <pc:picChg chg="add mod">
          <ac:chgData name="pisit puntien" userId="8757d7f397b53f74" providerId="LiveId" clId="{551A08D2-31B6-5840-89FF-F5D1F0E5D2F1}" dt="2024-09-16T02:37:45.014" v="45" actId="962"/>
          <ac:picMkLst>
            <pc:docMk/>
            <pc:sldMk cId="3669137509" sldId="316"/>
            <ac:picMk id="7" creationId="{97CDE1D3-37DF-D4B4-90C7-BAB4E6D3EBA0}"/>
          </ac:picMkLst>
        </pc:picChg>
        <pc:picChg chg="del">
          <ac:chgData name="pisit puntien" userId="8757d7f397b53f74" providerId="LiveId" clId="{551A08D2-31B6-5840-89FF-F5D1F0E5D2F1}" dt="2024-09-16T02:37:33.839" v="42" actId="478"/>
          <ac:picMkLst>
            <pc:docMk/>
            <pc:sldMk cId="3669137509" sldId="316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37:59.635" v="50" actId="962"/>
        <pc:sldMkLst>
          <pc:docMk/>
          <pc:sldMk cId="603298562" sldId="317"/>
        </pc:sldMkLst>
        <pc:spChg chg="add del mod">
          <ac:chgData name="pisit puntien" userId="8757d7f397b53f74" providerId="LiveId" clId="{551A08D2-31B6-5840-89FF-F5D1F0E5D2F1}" dt="2024-09-16T02:37:57.187" v="48"/>
          <ac:spMkLst>
            <pc:docMk/>
            <pc:sldMk cId="603298562" sldId="317"/>
            <ac:spMk id="5" creationId="{B43E45A5-B2AF-7405-D8A0-AA08C0A0939C}"/>
          </ac:spMkLst>
        </pc:spChg>
        <pc:picChg chg="add mod">
          <ac:chgData name="pisit puntien" userId="8757d7f397b53f74" providerId="LiveId" clId="{551A08D2-31B6-5840-89FF-F5D1F0E5D2F1}" dt="2024-09-16T02:37:59.635" v="50" actId="962"/>
          <ac:picMkLst>
            <pc:docMk/>
            <pc:sldMk cId="603298562" sldId="317"/>
            <ac:picMk id="7" creationId="{0A30AC89-D02D-0DFE-4680-0AB3E28189F2}"/>
          </ac:picMkLst>
        </pc:picChg>
        <pc:picChg chg="del">
          <ac:chgData name="pisit puntien" userId="8757d7f397b53f74" providerId="LiveId" clId="{551A08D2-31B6-5840-89FF-F5D1F0E5D2F1}" dt="2024-09-16T02:37:51.222" v="47" actId="478"/>
          <ac:picMkLst>
            <pc:docMk/>
            <pc:sldMk cId="603298562" sldId="317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38:14.157" v="55" actId="962"/>
        <pc:sldMkLst>
          <pc:docMk/>
          <pc:sldMk cId="1084100408" sldId="318"/>
        </pc:sldMkLst>
        <pc:spChg chg="add del mod">
          <ac:chgData name="pisit puntien" userId="8757d7f397b53f74" providerId="LiveId" clId="{551A08D2-31B6-5840-89FF-F5D1F0E5D2F1}" dt="2024-09-16T02:38:12.406" v="53"/>
          <ac:spMkLst>
            <pc:docMk/>
            <pc:sldMk cId="1084100408" sldId="318"/>
            <ac:spMk id="5" creationId="{7C4E9B85-CEB9-26D2-E539-E16865742CFC}"/>
          </ac:spMkLst>
        </pc:spChg>
        <pc:picChg chg="add mod">
          <ac:chgData name="pisit puntien" userId="8757d7f397b53f74" providerId="LiveId" clId="{551A08D2-31B6-5840-89FF-F5D1F0E5D2F1}" dt="2024-09-16T02:38:14.157" v="55" actId="962"/>
          <ac:picMkLst>
            <pc:docMk/>
            <pc:sldMk cId="1084100408" sldId="318"/>
            <ac:picMk id="7" creationId="{9C0A3CEF-50D5-A9A3-93C3-C15031762B71}"/>
          </ac:picMkLst>
        </pc:picChg>
        <pc:picChg chg="del">
          <ac:chgData name="pisit puntien" userId="8757d7f397b53f74" providerId="LiveId" clId="{551A08D2-31B6-5840-89FF-F5D1F0E5D2F1}" dt="2024-09-16T02:38:06.466" v="52" actId="478"/>
          <ac:picMkLst>
            <pc:docMk/>
            <pc:sldMk cId="1084100408" sldId="318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38:34.531" v="60" actId="962"/>
        <pc:sldMkLst>
          <pc:docMk/>
          <pc:sldMk cId="3073034138" sldId="319"/>
        </pc:sldMkLst>
        <pc:spChg chg="add del mod">
          <ac:chgData name="pisit puntien" userId="8757d7f397b53f74" providerId="LiveId" clId="{551A08D2-31B6-5840-89FF-F5D1F0E5D2F1}" dt="2024-09-16T02:38:32.651" v="58"/>
          <ac:spMkLst>
            <pc:docMk/>
            <pc:sldMk cId="3073034138" sldId="319"/>
            <ac:spMk id="5" creationId="{85E07B18-6F08-E687-934E-0C3EB8C48A2A}"/>
          </ac:spMkLst>
        </pc:spChg>
        <pc:picChg chg="add mod">
          <ac:chgData name="pisit puntien" userId="8757d7f397b53f74" providerId="LiveId" clId="{551A08D2-31B6-5840-89FF-F5D1F0E5D2F1}" dt="2024-09-16T02:38:34.531" v="60" actId="962"/>
          <ac:picMkLst>
            <pc:docMk/>
            <pc:sldMk cId="3073034138" sldId="319"/>
            <ac:picMk id="7" creationId="{85B5C068-EB56-DFCF-0C02-F95AE1427A3E}"/>
          </ac:picMkLst>
        </pc:picChg>
        <pc:picChg chg="del">
          <ac:chgData name="pisit puntien" userId="8757d7f397b53f74" providerId="LiveId" clId="{551A08D2-31B6-5840-89FF-F5D1F0E5D2F1}" dt="2024-09-16T02:38:26.572" v="57" actId="478"/>
          <ac:picMkLst>
            <pc:docMk/>
            <pc:sldMk cId="3073034138" sldId="319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39:06.918" v="65" actId="962"/>
        <pc:sldMkLst>
          <pc:docMk/>
          <pc:sldMk cId="242391805" sldId="320"/>
        </pc:sldMkLst>
        <pc:spChg chg="add del mod">
          <ac:chgData name="pisit puntien" userId="8757d7f397b53f74" providerId="LiveId" clId="{551A08D2-31B6-5840-89FF-F5D1F0E5D2F1}" dt="2024-09-16T02:39:03.902" v="63"/>
          <ac:spMkLst>
            <pc:docMk/>
            <pc:sldMk cId="242391805" sldId="320"/>
            <ac:spMk id="5" creationId="{5AF131A1-3F55-60C4-AA78-84BC50E85A83}"/>
          </ac:spMkLst>
        </pc:spChg>
        <pc:picChg chg="add mod">
          <ac:chgData name="pisit puntien" userId="8757d7f397b53f74" providerId="LiveId" clId="{551A08D2-31B6-5840-89FF-F5D1F0E5D2F1}" dt="2024-09-16T02:39:06.918" v="65" actId="962"/>
          <ac:picMkLst>
            <pc:docMk/>
            <pc:sldMk cId="242391805" sldId="320"/>
            <ac:picMk id="7" creationId="{3CB27E13-9CAD-8077-53F6-229F56C39607}"/>
          </ac:picMkLst>
        </pc:picChg>
        <pc:picChg chg="del">
          <ac:chgData name="pisit puntien" userId="8757d7f397b53f74" providerId="LiveId" clId="{551A08D2-31B6-5840-89FF-F5D1F0E5D2F1}" dt="2024-09-16T02:38:46.994" v="62" actId="478"/>
          <ac:picMkLst>
            <pc:docMk/>
            <pc:sldMk cId="242391805" sldId="320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39:24.532" v="70" actId="962"/>
        <pc:sldMkLst>
          <pc:docMk/>
          <pc:sldMk cId="185576432" sldId="321"/>
        </pc:sldMkLst>
        <pc:spChg chg="add del mod">
          <ac:chgData name="pisit puntien" userId="8757d7f397b53f74" providerId="LiveId" clId="{551A08D2-31B6-5840-89FF-F5D1F0E5D2F1}" dt="2024-09-16T02:39:22.546" v="68"/>
          <ac:spMkLst>
            <pc:docMk/>
            <pc:sldMk cId="185576432" sldId="321"/>
            <ac:spMk id="5" creationId="{35FCAA1F-5C89-93EC-F97C-6B6D73F72A43}"/>
          </ac:spMkLst>
        </pc:spChg>
        <pc:picChg chg="add mod">
          <ac:chgData name="pisit puntien" userId="8757d7f397b53f74" providerId="LiveId" clId="{551A08D2-31B6-5840-89FF-F5D1F0E5D2F1}" dt="2024-09-16T02:39:24.532" v="70" actId="962"/>
          <ac:picMkLst>
            <pc:docMk/>
            <pc:sldMk cId="185576432" sldId="321"/>
            <ac:picMk id="7" creationId="{7CE25C8D-9F49-3270-5CA5-944FD4EFE29F}"/>
          </ac:picMkLst>
        </pc:picChg>
        <pc:picChg chg="del">
          <ac:chgData name="pisit puntien" userId="8757d7f397b53f74" providerId="LiveId" clId="{551A08D2-31B6-5840-89FF-F5D1F0E5D2F1}" dt="2024-09-16T02:39:17.138" v="67" actId="478"/>
          <ac:picMkLst>
            <pc:docMk/>
            <pc:sldMk cId="185576432" sldId="321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39:39.208" v="75" actId="962"/>
        <pc:sldMkLst>
          <pc:docMk/>
          <pc:sldMk cId="1554858302" sldId="322"/>
        </pc:sldMkLst>
        <pc:spChg chg="add del mod">
          <ac:chgData name="pisit puntien" userId="8757d7f397b53f74" providerId="LiveId" clId="{551A08D2-31B6-5840-89FF-F5D1F0E5D2F1}" dt="2024-09-16T02:39:36.843" v="73"/>
          <ac:spMkLst>
            <pc:docMk/>
            <pc:sldMk cId="1554858302" sldId="322"/>
            <ac:spMk id="5" creationId="{6C1B4584-B60E-15C3-E626-71D91C1D351E}"/>
          </ac:spMkLst>
        </pc:spChg>
        <pc:picChg chg="add mod">
          <ac:chgData name="pisit puntien" userId="8757d7f397b53f74" providerId="LiveId" clId="{551A08D2-31B6-5840-89FF-F5D1F0E5D2F1}" dt="2024-09-16T02:39:39.208" v="75" actId="962"/>
          <ac:picMkLst>
            <pc:docMk/>
            <pc:sldMk cId="1554858302" sldId="322"/>
            <ac:picMk id="7" creationId="{547B3701-21AE-7AF7-655F-F89A2121815E}"/>
          </ac:picMkLst>
        </pc:picChg>
        <pc:picChg chg="del">
          <ac:chgData name="pisit puntien" userId="8757d7f397b53f74" providerId="LiveId" clId="{551A08D2-31B6-5840-89FF-F5D1F0E5D2F1}" dt="2024-09-16T02:39:29.831" v="72" actId="478"/>
          <ac:picMkLst>
            <pc:docMk/>
            <pc:sldMk cId="1554858302" sldId="322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39:57.763" v="80" actId="962"/>
        <pc:sldMkLst>
          <pc:docMk/>
          <pc:sldMk cId="1671431202" sldId="323"/>
        </pc:sldMkLst>
        <pc:spChg chg="add del mod">
          <ac:chgData name="pisit puntien" userId="8757d7f397b53f74" providerId="LiveId" clId="{551A08D2-31B6-5840-89FF-F5D1F0E5D2F1}" dt="2024-09-16T02:39:55.323" v="78"/>
          <ac:spMkLst>
            <pc:docMk/>
            <pc:sldMk cId="1671431202" sldId="323"/>
            <ac:spMk id="5" creationId="{A2A89CD9-9014-1441-AF94-B8F050D19F1B}"/>
          </ac:spMkLst>
        </pc:spChg>
        <pc:picChg chg="add mod">
          <ac:chgData name="pisit puntien" userId="8757d7f397b53f74" providerId="LiveId" clId="{551A08D2-31B6-5840-89FF-F5D1F0E5D2F1}" dt="2024-09-16T02:39:57.763" v="80" actId="962"/>
          <ac:picMkLst>
            <pc:docMk/>
            <pc:sldMk cId="1671431202" sldId="323"/>
            <ac:picMk id="7" creationId="{4D79B7EB-BA01-ECB1-5549-AF207FF0A71D}"/>
          </ac:picMkLst>
        </pc:picChg>
        <pc:picChg chg="del">
          <ac:chgData name="pisit puntien" userId="8757d7f397b53f74" providerId="LiveId" clId="{551A08D2-31B6-5840-89FF-F5D1F0E5D2F1}" dt="2024-09-16T02:39:49.971" v="77" actId="478"/>
          <ac:picMkLst>
            <pc:docMk/>
            <pc:sldMk cId="1671431202" sldId="323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40:31.998" v="85" actId="962"/>
        <pc:sldMkLst>
          <pc:docMk/>
          <pc:sldMk cId="1071863614" sldId="324"/>
        </pc:sldMkLst>
        <pc:spChg chg="add del mod">
          <ac:chgData name="pisit puntien" userId="8757d7f397b53f74" providerId="LiveId" clId="{551A08D2-31B6-5840-89FF-F5D1F0E5D2F1}" dt="2024-09-16T02:40:29.739" v="83"/>
          <ac:spMkLst>
            <pc:docMk/>
            <pc:sldMk cId="1071863614" sldId="324"/>
            <ac:spMk id="5" creationId="{14DC1FE2-6DA2-5D00-5028-2A9DF84BB52E}"/>
          </ac:spMkLst>
        </pc:spChg>
        <pc:picChg chg="add mod">
          <ac:chgData name="pisit puntien" userId="8757d7f397b53f74" providerId="LiveId" clId="{551A08D2-31B6-5840-89FF-F5D1F0E5D2F1}" dt="2024-09-16T02:40:31.998" v="85" actId="962"/>
          <ac:picMkLst>
            <pc:docMk/>
            <pc:sldMk cId="1071863614" sldId="324"/>
            <ac:picMk id="7" creationId="{3A7EDAE3-B414-3A09-A2F9-6C20B2B91EEF}"/>
          </ac:picMkLst>
        </pc:picChg>
        <pc:picChg chg="del">
          <ac:chgData name="pisit puntien" userId="8757d7f397b53f74" providerId="LiveId" clId="{551A08D2-31B6-5840-89FF-F5D1F0E5D2F1}" dt="2024-09-16T02:40:21.103" v="82" actId="478"/>
          <ac:picMkLst>
            <pc:docMk/>
            <pc:sldMk cId="1071863614" sldId="324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40:54.531" v="90" actId="962"/>
        <pc:sldMkLst>
          <pc:docMk/>
          <pc:sldMk cId="1527176937" sldId="325"/>
        </pc:sldMkLst>
        <pc:spChg chg="add del mod">
          <ac:chgData name="pisit puntien" userId="8757d7f397b53f74" providerId="LiveId" clId="{551A08D2-31B6-5840-89FF-F5D1F0E5D2F1}" dt="2024-09-16T02:40:52.378" v="88"/>
          <ac:spMkLst>
            <pc:docMk/>
            <pc:sldMk cId="1527176937" sldId="325"/>
            <ac:spMk id="5" creationId="{D239BD11-9F38-54A5-27CF-DB42FFBD40F2}"/>
          </ac:spMkLst>
        </pc:spChg>
        <pc:picChg chg="add mod">
          <ac:chgData name="pisit puntien" userId="8757d7f397b53f74" providerId="LiveId" clId="{551A08D2-31B6-5840-89FF-F5D1F0E5D2F1}" dt="2024-09-16T02:40:54.531" v="90" actId="962"/>
          <ac:picMkLst>
            <pc:docMk/>
            <pc:sldMk cId="1527176937" sldId="325"/>
            <ac:picMk id="7" creationId="{B2EC1828-B568-548E-1E50-C54DE1CE240D}"/>
          </ac:picMkLst>
        </pc:picChg>
        <pc:picChg chg="del">
          <ac:chgData name="pisit puntien" userId="8757d7f397b53f74" providerId="LiveId" clId="{551A08D2-31B6-5840-89FF-F5D1F0E5D2F1}" dt="2024-09-16T02:40:45.814" v="87" actId="478"/>
          <ac:picMkLst>
            <pc:docMk/>
            <pc:sldMk cId="1527176937" sldId="325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49:54.397" v="95" actId="962"/>
        <pc:sldMkLst>
          <pc:docMk/>
          <pc:sldMk cId="1081660571" sldId="326"/>
        </pc:sldMkLst>
        <pc:spChg chg="add del mod">
          <ac:chgData name="pisit puntien" userId="8757d7f397b53f74" providerId="LiveId" clId="{551A08D2-31B6-5840-89FF-F5D1F0E5D2F1}" dt="2024-09-16T02:49:53.270" v="93"/>
          <ac:spMkLst>
            <pc:docMk/>
            <pc:sldMk cId="1081660571" sldId="326"/>
            <ac:spMk id="5" creationId="{7B70E5DC-EDDC-D59F-003A-D7E952CCE1EC}"/>
          </ac:spMkLst>
        </pc:spChg>
        <pc:picChg chg="add mod">
          <ac:chgData name="pisit puntien" userId="8757d7f397b53f74" providerId="LiveId" clId="{551A08D2-31B6-5840-89FF-F5D1F0E5D2F1}" dt="2024-09-16T02:49:54.397" v="95" actId="962"/>
          <ac:picMkLst>
            <pc:docMk/>
            <pc:sldMk cId="1081660571" sldId="326"/>
            <ac:picMk id="7" creationId="{C5FDF52D-7DB4-2540-6498-091E3595703D}"/>
          </ac:picMkLst>
        </pc:picChg>
        <pc:picChg chg="del">
          <ac:chgData name="pisit puntien" userId="8757d7f397b53f74" providerId="LiveId" clId="{551A08D2-31B6-5840-89FF-F5D1F0E5D2F1}" dt="2024-09-16T02:41:00.837" v="92" actId="478"/>
          <ac:picMkLst>
            <pc:docMk/>
            <pc:sldMk cId="1081660571" sldId="326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50:12.348" v="100" actId="962"/>
        <pc:sldMkLst>
          <pc:docMk/>
          <pc:sldMk cId="3041723735" sldId="327"/>
        </pc:sldMkLst>
        <pc:spChg chg="add del mod">
          <ac:chgData name="pisit puntien" userId="8757d7f397b53f74" providerId="LiveId" clId="{551A08D2-31B6-5840-89FF-F5D1F0E5D2F1}" dt="2024-09-16T02:50:11.012" v="98"/>
          <ac:spMkLst>
            <pc:docMk/>
            <pc:sldMk cId="3041723735" sldId="327"/>
            <ac:spMk id="5" creationId="{CEF8988B-7AA8-1FA7-B540-E0315117AAAD}"/>
          </ac:spMkLst>
        </pc:spChg>
        <pc:picChg chg="add mod">
          <ac:chgData name="pisit puntien" userId="8757d7f397b53f74" providerId="LiveId" clId="{551A08D2-31B6-5840-89FF-F5D1F0E5D2F1}" dt="2024-09-16T02:50:12.348" v="100" actId="962"/>
          <ac:picMkLst>
            <pc:docMk/>
            <pc:sldMk cId="3041723735" sldId="327"/>
            <ac:picMk id="7" creationId="{C3A0DBD3-6D9E-EF17-953F-D0F93F849101}"/>
          </ac:picMkLst>
        </pc:picChg>
        <pc:picChg chg="del">
          <ac:chgData name="pisit puntien" userId="8757d7f397b53f74" providerId="LiveId" clId="{551A08D2-31B6-5840-89FF-F5D1F0E5D2F1}" dt="2024-09-16T02:50:05.046" v="97" actId="478"/>
          <ac:picMkLst>
            <pc:docMk/>
            <pc:sldMk cId="3041723735" sldId="327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50:38.528" v="105" actId="962"/>
        <pc:sldMkLst>
          <pc:docMk/>
          <pc:sldMk cId="1968398185" sldId="328"/>
        </pc:sldMkLst>
        <pc:spChg chg="add del mod">
          <ac:chgData name="pisit puntien" userId="8757d7f397b53f74" providerId="LiveId" clId="{551A08D2-31B6-5840-89FF-F5D1F0E5D2F1}" dt="2024-09-16T02:50:37.163" v="103"/>
          <ac:spMkLst>
            <pc:docMk/>
            <pc:sldMk cId="1968398185" sldId="328"/>
            <ac:spMk id="5" creationId="{9745151B-BFA8-61BC-933D-5B7B4965A3B6}"/>
          </ac:spMkLst>
        </pc:spChg>
        <pc:picChg chg="add mod">
          <ac:chgData name="pisit puntien" userId="8757d7f397b53f74" providerId="LiveId" clId="{551A08D2-31B6-5840-89FF-F5D1F0E5D2F1}" dt="2024-09-16T02:50:38.528" v="105" actId="962"/>
          <ac:picMkLst>
            <pc:docMk/>
            <pc:sldMk cId="1968398185" sldId="328"/>
            <ac:picMk id="7" creationId="{A531DE03-4E99-18A9-8E5E-F103F77F1C2D}"/>
          </ac:picMkLst>
        </pc:picChg>
        <pc:picChg chg="del">
          <ac:chgData name="pisit puntien" userId="8757d7f397b53f74" providerId="LiveId" clId="{551A08D2-31B6-5840-89FF-F5D1F0E5D2F1}" dt="2024-09-16T02:50:24.111" v="102" actId="478"/>
          <ac:picMkLst>
            <pc:docMk/>
            <pc:sldMk cId="1968398185" sldId="328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50:51.897" v="110" actId="962"/>
        <pc:sldMkLst>
          <pc:docMk/>
          <pc:sldMk cId="102176032" sldId="329"/>
        </pc:sldMkLst>
        <pc:spChg chg="add del mod">
          <ac:chgData name="pisit puntien" userId="8757d7f397b53f74" providerId="LiveId" clId="{551A08D2-31B6-5840-89FF-F5D1F0E5D2F1}" dt="2024-09-16T02:50:50.215" v="108"/>
          <ac:spMkLst>
            <pc:docMk/>
            <pc:sldMk cId="102176032" sldId="329"/>
            <ac:spMk id="5" creationId="{E655CEF5-802A-B15E-BFE9-56C3AF494A2C}"/>
          </ac:spMkLst>
        </pc:spChg>
        <pc:picChg chg="add mod">
          <ac:chgData name="pisit puntien" userId="8757d7f397b53f74" providerId="LiveId" clId="{551A08D2-31B6-5840-89FF-F5D1F0E5D2F1}" dt="2024-09-16T02:50:51.897" v="110" actId="962"/>
          <ac:picMkLst>
            <pc:docMk/>
            <pc:sldMk cId="102176032" sldId="329"/>
            <ac:picMk id="7" creationId="{30604E75-FD1B-9A39-F74D-C6B1DB69940F}"/>
          </ac:picMkLst>
        </pc:picChg>
        <pc:picChg chg="del">
          <ac:chgData name="pisit puntien" userId="8757d7f397b53f74" providerId="LiveId" clId="{551A08D2-31B6-5840-89FF-F5D1F0E5D2F1}" dt="2024-09-16T02:50:46.493" v="107" actId="478"/>
          <ac:picMkLst>
            <pc:docMk/>
            <pc:sldMk cId="102176032" sldId="329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2:51:06.599" v="115" actId="962"/>
        <pc:sldMkLst>
          <pc:docMk/>
          <pc:sldMk cId="3455530011" sldId="330"/>
        </pc:sldMkLst>
        <pc:spChg chg="add del mod">
          <ac:chgData name="pisit puntien" userId="8757d7f397b53f74" providerId="LiveId" clId="{551A08D2-31B6-5840-89FF-F5D1F0E5D2F1}" dt="2024-09-16T02:51:05.487" v="113"/>
          <ac:spMkLst>
            <pc:docMk/>
            <pc:sldMk cId="3455530011" sldId="330"/>
            <ac:spMk id="5" creationId="{AC0E717D-831A-5BCC-0CBB-19D735A59916}"/>
          </ac:spMkLst>
        </pc:spChg>
        <pc:picChg chg="add mod">
          <ac:chgData name="pisit puntien" userId="8757d7f397b53f74" providerId="LiveId" clId="{551A08D2-31B6-5840-89FF-F5D1F0E5D2F1}" dt="2024-09-16T02:51:06.599" v="115" actId="962"/>
          <ac:picMkLst>
            <pc:docMk/>
            <pc:sldMk cId="3455530011" sldId="330"/>
            <ac:picMk id="7" creationId="{9F226C23-9C2D-8C18-A626-859DB3A7C9F6}"/>
          </ac:picMkLst>
        </pc:picChg>
        <pc:picChg chg="del">
          <ac:chgData name="pisit puntien" userId="8757d7f397b53f74" providerId="LiveId" clId="{551A08D2-31B6-5840-89FF-F5D1F0E5D2F1}" dt="2024-09-16T02:50:59.537" v="112" actId="478"/>
          <ac:picMkLst>
            <pc:docMk/>
            <pc:sldMk cId="3455530011" sldId="330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36:19.682" v="120" actId="962"/>
        <pc:sldMkLst>
          <pc:docMk/>
          <pc:sldMk cId="716508162" sldId="331"/>
        </pc:sldMkLst>
        <pc:spChg chg="add del mod">
          <ac:chgData name="pisit puntien" userId="8757d7f397b53f74" providerId="LiveId" clId="{551A08D2-31B6-5840-89FF-F5D1F0E5D2F1}" dt="2024-09-16T03:36:17.550" v="118"/>
          <ac:spMkLst>
            <pc:docMk/>
            <pc:sldMk cId="716508162" sldId="331"/>
            <ac:spMk id="5" creationId="{4CC3B492-A199-F0FC-CFDE-A8659185DF83}"/>
          </ac:spMkLst>
        </pc:spChg>
        <pc:picChg chg="add mod">
          <ac:chgData name="pisit puntien" userId="8757d7f397b53f74" providerId="LiveId" clId="{551A08D2-31B6-5840-89FF-F5D1F0E5D2F1}" dt="2024-09-16T03:36:19.682" v="120" actId="962"/>
          <ac:picMkLst>
            <pc:docMk/>
            <pc:sldMk cId="716508162" sldId="331"/>
            <ac:picMk id="7" creationId="{8B1C6FA8-3BB0-F06F-06D1-1860BBE48DD6}"/>
          </ac:picMkLst>
        </pc:picChg>
        <pc:picChg chg="del">
          <ac:chgData name="pisit puntien" userId="8757d7f397b53f74" providerId="LiveId" clId="{551A08D2-31B6-5840-89FF-F5D1F0E5D2F1}" dt="2024-09-16T02:51:20.366" v="117" actId="478"/>
          <ac:picMkLst>
            <pc:docMk/>
            <pc:sldMk cId="716508162" sldId="331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36:56.598" v="125" actId="962"/>
        <pc:sldMkLst>
          <pc:docMk/>
          <pc:sldMk cId="814797376" sldId="332"/>
        </pc:sldMkLst>
        <pc:spChg chg="add del mod">
          <ac:chgData name="pisit puntien" userId="8757d7f397b53f74" providerId="LiveId" clId="{551A08D2-31B6-5840-89FF-F5D1F0E5D2F1}" dt="2024-09-16T03:36:53.873" v="123"/>
          <ac:spMkLst>
            <pc:docMk/>
            <pc:sldMk cId="814797376" sldId="332"/>
            <ac:spMk id="5" creationId="{4E7858B8-286E-918E-26D7-794AF8362BE1}"/>
          </ac:spMkLst>
        </pc:spChg>
        <pc:picChg chg="add mod">
          <ac:chgData name="pisit puntien" userId="8757d7f397b53f74" providerId="LiveId" clId="{551A08D2-31B6-5840-89FF-F5D1F0E5D2F1}" dt="2024-09-16T03:36:56.598" v="125" actId="962"/>
          <ac:picMkLst>
            <pc:docMk/>
            <pc:sldMk cId="814797376" sldId="332"/>
            <ac:picMk id="7" creationId="{3448F852-CBCC-6E48-6A21-3096FE513E4E}"/>
          </ac:picMkLst>
        </pc:picChg>
        <pc:picChg chg="del">
          <ac:chgData name="pisit puntien" userId="8757d7f397b53f74" providerId="LiveId" clId="{551A08D2-31B6-5840-89FF-F5D1F0E5D2F1}" dt="2024-09-16T03:36:30.133" v="122" actId="478"/>
          <ac:picMkLst>
            <pc:docMk/>
            <pc:sldMk cId="814797376" sldId="332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38:06.285" v="130" actId="962"/>
        <pc:sldMkLst>
          <pc:docMk/>
          <pc:sldMk cId="527059271" sldId="333"/>
        </pc:sldMkLst>
        <pc:spChg chg="add del mod">
          <ac:chgData name="pisit puntien" userId="8757d7f397b53f74" providerId="LiveId" clId="{551A08D2-31B6-5840-89FF-F5D1F0E5D2F1}" dt="2024-09-16T03:38:04.408" v="128"/>
          <ac:spMkLst>
            <pc:docMk/>
            <pc:sldMk cId="527059271" sldId="333"/>
            <ac:spMk id="5" creationId="{CEA3947D-F393-425B-2234-8F228E5FC230}"/>
          </ac:spMkLst>
        </pc:spChg>
        <pc:picChg chg="add mod">
          <ac:chgData name="pisit puntien" userId="8757d7f397b53f74" providerId="LiveId" clId="{551A08D2-31B6-5840-89FF-F5D1F0E5D2F1}" dt="2024-09-16T03:38:06.285" v="130" actId="962"/>
          <ac:picMkLst>
            <pc:docMk/>
            <pc:sldMk cId="527059271" sldId="333"/>
            <ac:picMk id="7" creationId="{BC90DD8B-2C0C-7BF5-DBA2-DADAB9522214}"/>
          </ac:picMkLst>
        </pc:picChg>
        <pc:picChg chg="del">
          <ac:chgData name="pisit puntien" userId="8757d7f397b53f74" providerId="LiveId" clId="{551A08D2-31B6-5840-89FF-F5D1F0E5D2F1}" dt="2024-09-16T03:37:06.041" v="127" actId="478"/>
          <ac:picMkLst>
            <pc:docMk/>
            <pc:sldMk cId="527059271" sldId="333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38:18.625" v="135" actId="962"/>
        <pc:sldMkLst>
          <pc:docMk/>
          <pc:sldMk cId="1393272065" sldId="334"/>
        </pc:sldMkLst>
        <pc:spChg chg="add del mod">
          <ac:chgData name="pisit puntien" userId="8757d7f397b53f74" providerId="LiveId" clId="{551A08D2-31B6-5840-89FF-F5D1F0E5D2F1}" dt="2024-09-16T03:38:16.358" v="133"/>
          <ac:spMkLst>
            <pc:docMk/>
            <pc:sldMk cId="1393272065" sldId="334"/>
            <ac:spMk id="5" creationId="{5820315D-E347-A571-D15A-03CD9B5EE29B}"/>
          </ac:spMkLst>
        </pc:spChg>
        <pc:picChg chg="add mod">
          <ac:chgData name="pisit puntien" userId="8757d7f397b53f74" providerId="LiveId" clId="{551A08D2-31B6-5840-89FF-F5D1F0E5D2F1}" dt="2024-09-16T03:38:18.625" v="135" actId="962"/>
          <ac:picMkLst>
            <pc:docMk/>
            <pc:sldMk cId="1393272065" sldId="334"/>
            <ac:picMk id="7" creationId="{77FF01E0-7585-5582-4209-D0D81C635358}"/>
          </ac:picMkLst>
        </pc:picChg>
        <pc:picChg chg="del">
          <ac:chgData name="pisit puntien" userId="8757d7f397b53f74" providerId="LiveId" clId="{551A08D2-31B6-5840-89FF-F5D1F0E5D2F1}" dt="2024-09-16T03:38:13.176" v="132" actId="478"/>
          <ac:picMkLst>
            <pc:docMk/>
            <pc:sldMk cId="1393272065" sldId="334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38:33.262" v="140" actId="962"/>
        <pc:sldMkLst>
          <pc:docMk/>
          <pc:sldMk cId="3141514271" sldId="335"/>
        </pc:sldMkLst>
        <pc:spChg chg="add del mod">
          <ac:chgData name="pisit puntien" userId="8757d7f397b53f74" providerId="LiveId" clId="{551A08D2-31B6-5840-89FF-F5D1F0E5D2F1}" dt="2024-09-16T03:38:30.809" v="138"/>
          <ac:spMkLst>
            <pc:docMk/>
            <pc:sldMk cId="3141514271" sldId="335"/>
            <ac:spMk id="5" creationId="{01334466-9DAF-3548-8E16-DCF0F0306FFD}"/>
          </ac:spMkLst>
        </pc:spChg>
        <pc:picChg chg="add mod">
          <ac:chgData name="pisit puntien" userId="8757d7f397b53f74" providerId="LiveId" clId="{551A08D2-31B6-5840-89FF-F5D1F0E5D2F1}" dt="2024-09-16T03:38:33.262" v="140" actId="962"/>
          <ac:picMkLst>
            <pc:docMk/>
            <pc:sldMk cId="3141514271" sldId="335"/>
            <ac:picMk id="7" creationId="{EB8957D0-3FDE-8443-C40A-E21C7D605EB8}"/>
          </ac:picMkLst>
        </pc:picChg>
        <pc:picChg chg="del">
          <ac:chgData name="pisit puntien" userId="8757d7f397b53f74" providerId="LiveId" clId="{551A08D2-31B6-5840-89FF-F5D1F0E5D2F1}" dt="2024-09-16T03:38:26.640" v="137" actId="478"/>
          <ac:picMkLst>
            <pc:docMk/>
            <pc:sldMk cId="3141514271" sldId="335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38:46.873" v="145" actId="962"/>
        <pc:sldMkLst>
          <pc:docMk/>
          <pc:sldMk cId="2125632294" sldId="336"/>
        </pc:sldMkLst>
        <pc:spChg chg="add del mod">
          <ac:chgData name="pisit puntien" userId="8757d7f397b53f74" providerId="LiveId" clId="{551A08D2-31B6-5840-89FF-F5D1F0E5D2F1}" dt="2024-09-16T03:38:45.494" v="143"/>
          <ac:spMkLst>
            <pc:docMk/>
            <pc:sldMk cId="2125632294" sldId="336"/>
            <ac:spMk id="5" creationId="{A33788DB-9C38-2223-A3A8-CDB3A5D46987}"/>
          </ac:spMkLst>
        </pc:spChg>
        <pc:picChg chg="add mod">
          <ac:chgData name="pisit puntien" userId="8757d7f397b53f74" providerId="LiveId" clId="{551A08D2-31B6-5840-89FF-F5D1F0E5D2F1}" dt="2024-09-16T03:38:46.873" v="145" actId="962"/>
          <ac:picMkLst>
            <pc:docMk/>
            <pc:sldMk cId="2125632294" sldId="336"/>
            <ac:picMk id="7" creationId="{74033918-4D38-A805-6314-927BE9E13755}"/>
          </ac:picMkLst>
        </pc:picChg>
        <pc:picChg chg="del">
          <ac:chgData name="pisit puntien" userId="8757d7f397b53f74" providerId="LiveId" clId="{551A08D2-31B6-5840-89FF-F5D1F0E5D2F1}" dt="2024-09-16T03:38:42.595" v="142" actId="478"/>
          <ac:picMkLst>
            <pc:docMk/>
            <pc:sldMk cId="2125632294" sldId="336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38:58.789" v="150" actId="962"/>
        <pc:sldMkLst>
          <pc:docMk/>
          <pc:sldMk cId="1524795758" sldId="337"/>
        </pc:sldMkLst>
        <pc:spChg chg="add del mod">
          <ac:chgData name="pisit puntien" userId="8757d7f397b53f74" providerId="LiveId" clId="{551A08D2-31B6-5840-89FF-F5D1F0E5D2F1}" dt="2024-09-16T03:38:57.429" v="148"/>
          <ac:spMkLst>
            <pc:docMk/>
            <pc:sldMk cId="1524795758" sldId="337"/>
            <ac:spMk id="5" creationId="{F51E3EBF-DDA6-6D17-717E-7486BE8364DF}"/>
          </ac:spMkLst>
        </pc:spChg>
        <pc:picChg chg="add mod">
          <ac:chgData name="pisit puntien" userId="8757d7f397b53f74" providerId="LiveId" clId="{551A08D2-31B6-5840-89FF-F5D1F0E5D2F1}" dt="2024-09-16T03:38:58.789" v="150" actId="962"/>
          <ac:picMkLst>
            <pc:docMk/>
            <pc:sldMk cId="1524795758" sldId="337"/>
            <ac:picMk id="7" creationId="{68854F1B-04DB-3E86-1E55-8DC2746BA816}"/>
          </ac:picMkLst>
        </pc:picChg>
        <pc:picChg chg="del">
          <ac:chgData name="pisit puntien" userId="8757d7f397b53f74" providerId="LiveId" clId="{551A08D2-31B6-5840-89FF-F5D1F0E5D2F1}" dt="2024-09-16T03:38:53.503" v="147" actId="478"/>
          <ac:picMkLst>
            <pc:docMk/>
            <pc:sldMk cId="1524795758" sldId="337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39:11.474" v="155" actId="962"/>
        <pc:sldMkLst>
          <pc:docMk/>
          <pc:sldMk cId="181230102" sldId="338"/>
        </pc:sldMkLst>
        <pc:spChg chg="add del mod">
          <ac:chgData name="pisit puntien" userId="8757d7f397b53f74" providerId="LiveId" clId="{551A08D2-31B6-5840-89FF-F5D1F0E5D2F1}" dt="2024-09-16T03:39:10.413" v="153"/>
          <ac:spMkLst>
            <pc:docMk/>
            <pc:sldMk cId="181230102" sldId="338"/>
            <ac:spMk id="5" creationId="{A6ADB2AE-1E27-F0D1-701D-085157EA5D67}"/>
          </ac:spMkLst>
        </pc:spChg>
        <pc:picChg chg="add mod">
          <ac:chgData name="pisit puntien" userId="8757d7f397b53f74" providerId="LiveId" clId="{551A08D2-31B6-5840-89FF-F5D1F0E5D2F1}" dt="2024-09-16T03:39:11.474" v="155" actId="962"/>
          <ac:picMkLst>
            <pc:docMk/>
            <pc:sldMk cId="181230102" sldId="338"/>
            <ac:picMk id="7" creationId="{46CD678E-3759-C812-6894-BCDBF73BBD3B}"/>
          </ac:picMkLst>
        </pc:picChg>
        <pc:picChg chg="del">
          <ac:chgData name="pisit puntien" userId="8757d7f397b53f74" providerId="LiveId" clId="{551A08D2-31B6-5840-89FF-F5D1F0E5D2F1}" dt="2024-09-16T03:39:07.510" v="152" actId="478"/>
          <ac:picMkLst>
            <pc:docMk/>
            <pc:sldMk cId="181230102" sldId="338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39:24.370" v="160" actId="962"/>
        <pc:sldMkLst>
          <pc:docMk/>
          <pc:sldMk cId="207618346" sldId="339"/>
        </pc:sldMkLst>
        <pc:spChg chg="add del mod">
          <ac:chgData name="pisit puntien" userId="8757d7f397b53f74" providerId="LiveId" clId="{551A08D2-31B6-5840-89FF-F5D1F0E5D2F1}" dt="2024-09-16T03:39:22.793" v="158"/>
          <ac:spMkLst>
            <pc:docMk/>
            <pc:sldMk cId="207618346" sldId="339"/>
            <ac:spMk id="5" creationId="{8E5852C9-AF92-E66E-134A-6A298EFFD40A}"/>
          </ac:spMkLst>
        </pc:spChg>
        <pc:picChg chg="add mod">
          <ac:chgData name="pisit puntien" userId="8757d7f397b53f74" providerId="LiveId" clId="{551A08D2-31B6-5840-89FF-F5D1F0E5D2F1}" dt="2024-09-16T03:39:24.370" v="160" actId="962"/>
          <ac:picMkLst>
            <pc:docMk/>
            <pc:sldMk cId="207618346" sldId="339"/>
            <ac:picMk id="7" creationId="{B074BBA2-7518-24BB-6560-2FB8B3BC12C5}"/>
          </ac:picMkLst>
        </pc:picChg>
        <pc:picChg chg="del">
          <ac:chgData name="pisit puntien" userId="8757d7f397b53f74" providerId="LiveId" clId="{551A08D2-31B6-5840-89FF-F5D1F0E5D2F1}" dt="2024-09-16T03:39:18.600" v="157" actId="478"/>
          <ac:picMkLst>
            <pc:docMk/>
            <pc:sldMk cId="207618346" sldId="339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39:33.658" v="165" actId="962"/>
        <pc:sldMkLst>
          <pc:docMk/>
          <pc:sldMk cId="4042327228" sldId="340"/>
        </pc:sldMkLst>
        <pc:spChg chg="add del mod">
          <ac:chgData name="pisit puntien" userId="8757d7f397b53f74" providerId="LiveId" clId="{551A08D2-31B6-5840-89FF-F5D1F0E5D2F1}" dt="2024-09-16T03:39:32.285" v="163"/>
          <ac:spMkLst>
            <pc:docMk/>
            <pc:sldMk cId="4042327228" sldId="340"/>
            <ac:spMk id="5" creationId="{A3426D8F-9FC4-1CFF-5678-2DB6C7C576A2}"/>
          </ac:spMkLst>
        </pc:spChg>
        <pc:picChg chg="add mod">
          <ac:chgData name="pisit puntien" userId="8757d7f397b53f74" providerId="LiveId" clId="{551A08D2-31B6-5840-89FF-F5D1F0E5D2F1}" dt="2024-09-16T03:39:33.658" v="165" actId="962"/>
          <ac:picMkLst>
            <pc:docMk/>
            <pc:sldMk cId="4042327228" sldId="340"/>
            <ac:picMk id="7" creationId="{DA483527-896C-4FBE-7347-BE6B5B069425}"/>
          </ac:picMkLst>
        </pc:picChg>
        <pc:picChg chg="del">
          <ac:chgData name="pisit puntien" userId="8757d7f397b53f74" providerId="LiveId" clId="{551A08D2-31B6-5840-89FF-F5D1F0E5D2F1}" dt="2024-09-16T03:39:29.504" v="162" actId="478"/>
          <ac:picMkLst>
            <pc:docMk/>
            <pc:sldMk cId="4042327228" sldId="340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39:45.926" v="170" actId="962"/>
        <pc:sldMkLst>
          <pc:docMk/>
          <pc:sldMk cId="527989855" sldId="341"/>
        </pc:sldMkLst>
        <pc:spChg chg="add del mod">
          <ac:chgData name="pisit puntien" userId="8757d7f397b53f74" providerId="LiveId" clId="{551A08D2-31B6-5840-89FF-F5D1F0E5D2F1}" dt="2024-09-16T03:39:44.657" v="168"/>
          <ac:spMkLst>
            <pc:docMk/>
            <pc:sldMk cId="527989855" sldId="341"/>
            <ac:spMk id="5" creationId="{E569FFE7-C315-FDCE-91B5-53F3D8AD7A96}"/>
          </ac:spMkLst>
        </pc:spChg>
        <pc:picChg chg="add mod">
          <ac:chgData name="pisit puntien" userId="8757d7f397b53f74" providerId="LiveId" clId="{551A08D2-31B6-5840-89FF-F5D1F0E5D2F1}" dt="2024-09-16T03:39:45.926" v="170" actId="962"/>
          <ac:picMkLst>
            <pc:docMk/>
            <pc:sldMk cId="527989855" sldId="341"/>
            <ac:picMk id="7" creationId="{D36E3E58-9C1F-04C4-1D62-0A703102CCEC}"/>
          </ac:picMkLst>
        </pc:picChg>
        <pc:picChg chg="del">
          <ac:chgData name="pisit puntien" userId="8757d7f397b53f74" providerId="LiveId" clId="{551A08D2-31B6-5840-89FF-F5D1F0E5D2F1}" dt="2024-09-16T03:39:41.525" v="167" actId="478"/>
          <ac:picMkLst>
            <pc:docMk/>
            <pc:sldMk cId="527989855" sldId="341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40:02.184" v="175" actId="962"/>
        <pc:sldMkLst>
          <pc:docMk/>
          <pc:sldMk cId="177843905" sldId="342"/>
        </pc:sldMkLst>
        <pc:spChg chg="add del mod">
          <ac:chgData name="pisit puntien" userId="8757d7f397b53f74" providerId="LiveId" clId="{551A08D2-31B6-5840-89FF-F5D1F0E5D2F1}" dt="2024-09-16T03:40:00.846" v="173"/>
          <ac:spMkLst>
            <pc:docMk/>
            <pc:sldMk cId="177843905" sldId="342"/>
            <ac:spMk id="5" creationId="{586B8230-254D-8D8A-3EAE-85E7C0BF0A4A}"/>
          </ac:spMkLst>
        </pc:spChg>
        <pc:picChg chg="add mod">
          <ac:chgData name="pisit puntien" userId="8757d7f397b53f74" providerId="LiveId" clId="{551A08D2-31B6-5840-89FF-F5D1F0E5D2F1}" dt="2024-09-16T03:40:02.184" v="175" actId="962"/>
          <ac:picMkLst>
            <pc:docMk/>
            <pc:sldMk cId="177843905" sldId="342"/>
            <ac:picMk id="7" creationId="{FBDF28C2-4A6E-8316-4185-F3A53A9D7677}"/>
          </ac:picMkLst>
        </pc:picChg>
        <pc:picChg chg="del">
          <ac:chgData name="pisit puntien" userId="8757d7f397b53f74" providerId="LiveId" clId="{551A08D2-31B6-5840-89FF-F5D1F0E5D2F1}" dt="2024-09-16T03:39:53.678" v="172" actId="478"/>
          <ac:picMkLst>
            <pc:docMk/>
            <pc:sldMk cId="177843905" sldId="342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40:18.074" v="180" actId="962"/>
        <pc:sldMkLst>
          <pc:docMk/>
          <pc:sldMk cId="1722336409" sldId="343"/>
        </pc:sldMkLst>
        <pc:spChg chg="add del mod">
          <ac:chgData name="pisit puntien" userId="8757d7f397b53f74" providerId="LiveId" clId="{551A08D2-31B6-5840-89FF-F5D1F0E5D2F1}" dt="2024-09-16T03:40:16.813" v="178"/>
          <ac:spMkLst>
            <pc:docMk/>
            <pc:sldMk cId="1722336409" sldId="343"/>
            <ac:spMk id="5" creationId="{75967AB2-2B80-160C-B8C7-E03A5F68C5F7}"/>
          </ac:spMkLst>
        </pc:spChg>
        <pc:picChg chg="add mod">
          <ac:chgData name="pisit puntien" userId="8757d7f397b53f74" providerId="LiveId" clId="{551A08D2-31B6-5840-89FF-F5D1F0E5D2F1}" dt="2024-09-16T03:40:18.074" v="180" actId="962"/>
          <ac:picMkLst>
            <pc:docMk/>
            <pc:sldMk cId="1722336409" sldId="343"/>
            <ac:picMk id="7" creationId="{13C04931-61E4-21E8-3A17-6D9212427A7A}"/>
          </ac:picMkLst>
        </pc:picChg>
        <pc:picChg chg="del">
          <ac:chgData name="pisit puntien" userId="8757d7f397b53f74" providerId="LiveId" clId="{551A08D2-31B6-5840-89FF-F5D1F0E5D2F1}" dt="2024-09-16T03:40:10.483" v="177" actId="478"/>
          <ac:picMkLst>
            <pc:docMk/>
            <pc:sldMk cId="1722336409" sldId="343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40:29.304" v="185" actId="962"/>
        <pc:sldMkLst>
          <pc:docMk/>
          <pc:sldMk cId="1932690223" sldId="344"/>
        </pc:sldMkLst>
        <pc:spChg chg="add del mod">
          <ac:chgData name="pisit puntien" userId="8757d7f397b53f74" providerId="LiveId" clId="{551A08D2-31B6-5840-89FF-F5D1F0E5D2F1}" dt="2024-09-16T03:40:27.377" v="183"/>
          <ac:spMkLst>
            <pc:docMk/>
            <pc:sldMk cId="1932690223" sldId="344"/>
            <ac:spMk id="5" creationId="{D8E96B81-C889-A301-0929-0B2C24A10C3B}"/>
          </ac:spMkLst>
        </pc:spChg>
        <pc:picChg chg="add mod">
          <ac:chgData name="pisit puntien" userId="8757d7f397b53f74" providerId="LiveId" clId="{551A08D2-31B6-5840-89FF-F5D1F0E5D2F1}" dt="2024-09-16T03:40:29.304" v="185" actId="962"/>
          <ac:picMkLst>
            <pc:docMk/>
            <pc:sldMk cId="1932690223" sldId="344"/>
            <ac:picMk id="7" creationId="{17E2EF4B-9572-F03A-ED41-D91E781C22DF}"/>
          </ac:picMkLst>
        </pc:picChg>
        <pc:picChg chg="del">
          <ac:chgData name="pisit puntien" userId="8757d7f397b53f74" providerId="LiveId" clId="{551A08D2-31B6-5840-89FF-F5D1F0E5D2F1}" dt="2024-09-16T03:40:24.007" v="182" actId="478"/>
          <ac:picMkLst>
            <pc:docMk/>
            <pc:sldMk cId="1932690223" sldId="344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40:44.054" v="190" actId="962"/>
        <pc:sldMkLst>
          <pc:docMk/>
          <pc:sldMk cId="1707783117" sldId="345"/>
        </pc:sldMkLst>
        <pc:spChg chg="add del mod">
          <ac:chgData name="pisit puntien" userId="8757d7f397b53f74" providerId="LiveId" clId="{551A08D2-31B6-5840-89FF-F5D1F0E5D2F1}" dt="2024-09-16T03:40:41.322" v="188"/>
          <ac:spMkLst>
            <pc:docMk/>
            <pc:sldMk cId="1707783117" sldId="345"/>
            <ac:spMk id="5" creationId="{0D66A1D0-C654-4F6C-9C1C-58E446677F89}"/>
          </ac:spMkLst>
        </pc:spChg>
        <pc:picChg chg="add mod">
          <ac:chgData name="pisit puntien" userId="8757d7f397b53f74" providerId="LiveId" clId="{551A08D2-31B6-5840-89FF-F5D1F0E5D2F1}" dt="2024-09-16T03:40:44.054" v="190" actId="962"/>
          <ac:picMkLst>
            <pc:docMk/>
            <pc:sldMk cId="1707783117" sldId="345"/>
            <ac:picMk id="7" creationId="{19F37B08-3487-F2CA-AAAF-62F2F9AAA1B8}"/>
          </ac:picMkLst>
        </pc:picChg>
        <pc:picChg chg="del">
          <ac:chgData name="pisit puntien" userId="8757d7f397b53f74" providerId="LiveId" clId="{551A08D2-31B6-5840-89FF-F5D1F0E5D2F1}" dt="2024-09-16T03:40:35.822" v="187" actId="478"/>
          <ac:picMkLst>
            <pc:docMk/>
            <pc:sldMk cId="1707783117" sldId="345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40:59.873" v="194" actId="27614"/>
        <pc:sldMkLst>
          <pc:docMk/>
          <pc:sldMk cId="2025392206" sldId="346"/>
        </pc:sldMkLst>
        <pc:spChg chg="add del mod">
          <ac:chgData name="pisit puntien" userId="8757d7f397b53f74" providerId="LiveId" clId="{551A08D2-31B6-5840-89FF-F5D1F0E5D2F1}" dt="2024-09-16T03:40:57.200" v="193"/>
          <ac:spMkLst>
            <pc:docMk/>
            <pc:sldMk cId="2025392206" sldId="346"/>
            <ac:spMk id="5" creationId="{2DE980AD-025D-B646-9C75-6C61C374063C}"/>
          </ac:spMkLst>
        </pc:spChg>
        <pc:picChg chg="add mod">
          <ac:chgData name="pisit puntien" userId="8757d7f397b53f74" providerId="LiveId" clId="{551A08D2-31B6-5840-89FF-F5D1F0E5D2F1}" dt="2024-09-16T03:40:59.873" v="194" actId="27614"/>
          <ac:picMkLst>
            <pc:docMk/>
            <pc:sldMk cId="2025392206" sldId="346"/>
            <ac:picMk id="7" creationId="{334AC280-CDD4-74DD-E9FC-F145202EE48D}"/>
          </ac:picMkLst>
        </pc:picChg>
        <pc:picChg chg="del">
          <ac:chgData name="pisit puntien" userId="8757d7f397b53f74" providerId="LiveId" clId="{551A08D2-31B6-5840-89FF-F5D1F0E5D2F1}" dt="2024-09-16T03:40:52.846" v="192" actId="478"/>
          <ac:picMkLst>
            <pc:docMk/>
            <pc:sldMk cId="2025392206" sldId="346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41:13.674" v="199" actId="962"/>
        <pc:sldMkLst>
          <pc:docMk/>
          <pc:sldMk cId="3709546886" sldId="347"/>
        </pc:sldMkLst>
        <pc:spChg chg="add del mod">
          <ac:chgData name="pisit puntien" userId="8757d7f397b53f74" providerId="LiveId" clId="{551A08D2-31B6-5840-89FF-F5D1F0E5D2F1}" dt="2024-09-16T03:41:11.541" v="197"/>
          <ac:spMkLst>
            <pc:docMk/>
            <pc:sldMk cId="3709546886" sldId="347"/>
            <ac:spMk id="5" creationId="{8652682C-66F5-6737-2566-F1652A199388}"/>
          </ac:spMkLst>
        </pc:spChg>
        <pc:picChg chg="add mod">
          <ac:chgData name="pisit puntien" userId="8757d7f397b53f74" providerId="LiveId" clId="{551A08D2-31B6-5840-89FF-F5D1F0E5D2F1}" dt="2024-09-16T03:41:13.674" v="199" actId="962"/>
          <ac:picMkLst>
            <pc:docMk/>
            <pc:sldMk cId="3709546886" sldId="347"/>
            <ac:picMk id="7" creationId="{B79CC1FA-F726-2074-7F98-1BA09FBED22F}"/>
          </ac:picMkLst>
        </pc:picChg>
        <pc:picChg chg="del">
          <ac:chgData name="pisit puntien" userId="8757d7f397b53f74" providerId="LiveId" clId="{551A08D2-31B6-5840-89FF-F5D1F0E5D2F1}" dt="2024-09-16T03:41:08.019" v="196" actId="478"/>
          <ac:picMkLst>
            <pc:docMk/>
            <pc:sldMk cId="3709546886" sldId="347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41:26.738" v="204" actId="962"/>
        <pc:sldMkLst>
          <pc:docMk/>
          <pc:sldMk cId="727126131" sldId="348"/>
        </pc:sldMkLst>
        <pc:spChg chg="add del mod">
          <ac:chgData name="pisit puntien" userId="8757d7f397b53f74" providerId="LiveId" clId="{551A08D2-31B6-5840-89FF-F5D1F0E5D2F1}" dt="2024-09-16T03:41:24.416" v="202"/>
          <ac:spMkLst>
            <pc:docMk/>
            <pc:sldMk cId="727126131" sldId="348"/>
            <ac:spMk id="5" creationId="{FF07A0F6-871F-BB40-788F-A0835FF204BE}"/>
          </ac:spMkLst>
        </pc:spChg>
        <pc:picChg chg="add mod">
          <ac:chgData name="pisit puntien" userId="8757d7f397b53f74" providerId="LiveId" clId="{551A08D2-31B6-5840-89FF-F5D1F0E5D2F1}" dt="2024-09-16T03:41:26.738" v="204" actId="962"/>
          <ac:picMkLst>
            <pc:docMk/>
            <pc:sldMk cId="727126131" sldId="348"/>
            <ac:picMk id="7" creationId="{1F4C8769-985E-BDC9-A174-499B41D93C55}"/>
          </ac:picMkLst>
        </pc:picChg>
        <pc:picChg chg="del">
          <ac:chgData name="pisit puntien" userId="8757d7f397b53f74" providerId="LiveId" clId="{551A08D2-31B6-5840-89FF-F5D1F0E5D2F1}" dt="2024-09-16T03:41:20.080" v="201" actId="478"/>
          <ac:picMkLst>
            <pc:docMk/>
            <pc:sldMk cId="727126131" sldId="348"/>
            <ac:picMk id="12" creationId="{8C763EE5-EDEE-0B1B-7A19-D28C42628C55}"/>
          </ac:picMkLst>
        </pc:picChg>
      </pc:sldChg>
      <pc:sldChg chg="addSp delSp modSp add mod">
        <pc:chgData name="pisit puntien" userId="8757d7f397b53f74" providerId="LiveId" clId="{551A08D2-31B6-5840-89FF-F5D1F0E5D2F1}" dt="2024-09-16T03:41:51.393" v="209" actId="962"/>
        <pc:sldMkLst>
          <pc:docMk/>
          <pc:sldMk cId="2787303065" sldId="349"/>
        </pc:sldMkLst>
        <pc:spChg chg="add del mod">
          <ac:chgData name="pisit puntien" userId="8757d7f397b53f74" providerId="LiveId" clId="{551A08D2-31B6-5840-89FF-F5D1F0E5D2F1}" dt="2024-09-16T03:41:48.716" v="207"/>
          <ac:spMkLst>
            <pc:docMk/>
            <pc:sldMk cId="2787303065" sldId="349"/>
            <ac:spMk id="5" creationId="{D4B8AD71-4F1F-443E-19B4-206447AD675F}"/>
          </ac:spMkLst>
        </pc:spChg>
        <pc:picChg chg="add mod">
          <ac:chgData name="pisit puntien" userId="8757d7f397b53f74" providerId="LiveId" clId="{551A08D2-31B6-5840-89FF-F5D1F0E5D2F1}" dt="2024-09-16T03:41:51.393" v="209" actId="962"/>
          <ac:picMkLst>
            <pc:docMk/>
            <pc:sldMk cId="2787303065" sldId="349"/>
            <ac:picMk id="7" creationId="{4FF5647F-249A-D157-4B0A-DEB264A95444}"/>
          </ac:picMkLst>
        </pc:picChg>
        <pc:picChg chg="del">
          <ac:chgData name="pisit puntien" userId="8757d7f397b53f74" providerId="LiveId" clId="{551A08D2-31B6-5840-89FF-F5D1F0E5D2F1}" dt="2024-09-16T03:41:33.916" v="206" actId="478"/>
          <ac:picMkLst>
            <pc:docMk/>
            <pc:sldMk cId="2787303065" sldId="349"/>
            <ac:picMk id="12" creationId="{8C763EE5-EDEE-0B1B-7A19-D28C42628C55}"/>
          </ac:picMkLst>
        </pc:picChg>
      </pc:sldChg>
    </pc:docChg>
  </pc:docChgLst>
  <pc:docChgLst>
    <pc:chgData name="pisit puntien" userId="8757d7f397b53f74" providerId="LiveId" clId="{2F423E71-7FA6-1A4D-B914-FD02B2D1CC61}"/>
    <pc:docChg chg="undo custSel addSld modSld">
      <pc:chgData name="pisit puntien" userId="8757d7f397b53f74" providerId="LiveId" clId="{2F423E71-7FA6-1A4D-B914-FD02B2D1CC61}" dt="2023-09-13T14:14:50.846" v="94" actId="14100"/>
      <pc:docMkLst>
        <pc:docMk/>
      </pc:docMkLst>
      <pc:sldChg chg="modSp mod">
        <pc:chgData name="pisit puntien" userId="8757d7f397b53f74" providerId="LiveId" clId="{2F423E71-7FA6-1A4D-B914-FD02B2D1CC61}" dt="2023-09-13T13:42:19.045" v="4" actId="14100"/>
        <pc:sldMkLst>
          <pc:docMk/>
          <pc:sldMk cId="0" sldId="256"/>
        </pc:sldMkLst>
        <pc:spChg chg="mod">
          <ac:chgData name="pisit puntien" userId="8757d7f397b53f74" providerId="LiveId" clId="{2F423E71-7FA6-1A4D-B914-FD02B2D1CC61}" dt="2023-09-13T13:42:19.045" v="4" actId="14100"/>
          <ac:spMkLst>
            <pc:docMk/>
            <pc:sldMk cId="0" sldId="256"/>
            <ac:spMk id="2" creationId="{00000000-0000-0000-0000-000000000000}"/>
          </ac:spMkLst>
        </pc:spChg>
      </pc:sldChg>
      <pc:sldChg chg="modSp mod">
        <pc:chgData name="pisit puntien" userId="8757d7f397b53f74" providerId="LiveId" clId="{2F423E71-7FA6-1A4D-B914-FD02B2D1CC61}" dt="2023-09-13T13:44:07.186" v="25" actId="14100"/>
        <pc:sldMkLst>
          <pc:docMk/>
          <pc:sldMk cId="3440407980" sldId="283"/>
        </pc:sldMkLst>
        <pc:spChg chg="mod">
          <ac:chgData name="pisit puntien" userId="8757d7f397b53f74" providerId="LiveId" clId="{2F423E71-7FA6-1A4D-B914-FD02B2D1CC61}" dt="2023-09-13T13:43:29.849" v="17" actId="1076"/>
          <ac:spMkLst>
            <pc:docMk/>
            <pc:sldMk cId="3440407980" sldId="283"/>
            <ac:spMk id="2" creationId="{00000000-0000-0000-0000-000000000000}"/>
          </ac:spMkLst>
        </pc:spChg>
        <pc:spChg chg="mod">
          <ac:chgData name="pisit puntien" userId="8757d7f397b53f74" providerId="LiveId" clId="{2F423E71-7FA6-1A4D-B914-FD02B2D1CC61}" dt="2023-09-13T13:44:07.186" v="25" actId="14100"/>
          <ac:spMkLst>
            <pc:docMk/>
            <pc:sldMk cId="3440407980" sldId="283"/>
            <ac:spMk id="3" creationId="{00000000-0000-0000-0000-000000000000}"/>
          </ac:spMkLst>
        </pc:spChg>
      </pc:sldChg>
      <pc:sldChg chg="addSp delSp modSp add mod">
        <pc:chgData name="pisit puntien" userId="8757d7f397b53f74" providerId="LiveId" clId="{2F423E71-7FA6-1A4D-B914-FD02B2D1CC61}" dt="2023-09-13T13:59:49.494" v="30" actId="14100"/>
        <pc:sldMkLst>
          <pc:docMk/>
          <pc:sldMk cId="3933999247" sldId="308"/>
        </pc:sldMkLst>
        <pc:spChg chg="add del mod">
          <ac:chgData name="pisit puntien" userId="8757d7f397b53f74" providerId="LiveId" clId="{2F423E71-7FA6-1A4D-B914-FD02B2D1CC61}" dt="2023-09-13T13:59:38.735" v="28" actId="931"/>
          <ac:spMkLst>
            <pc:docMk/>
            <pc:sldMk cId="3933999247" sldId="308"/>
            <ac:spMk id="6" creationId="{3A583F49-7D50-53FC-DFED-4AC6E16F3174}"/>
          </ac:spMkLst>
        </pc:spChg>
        <pc:picChg chg="del">
          <ac:chgData name="pisit puntien" userId="8757d7f397b53f74" providerId="LiveId" clId="{2F423E71-7FA6-1A4D-B914-FD02B2D1CC61}" dt="2023-09-13T13:58:54.370" v="27" actId="478"/>
          <ac:picMkLst>
            <pc:docMk/>
            <pc:sldMk cId="3933999247" sldId="308"/>
            <ac:picMk id="4" creationId="{00000000-0000-0000-0000-000000000000}"/>
          </ac:picMkLst>
        </pc:picChg>
        <pc:picChg chg="add mod">
          <ac:chgData name="pisit puntien" userId="8757d7f397b53f74" providerId="LiveId" clId="{2F423E71-7FA6-1A4D-B914-FD02B2D1CC61}" dt="2023-09-13T13:59:49.494" v="30" actId="14100"/>
          <ac:picMkLst>
            <pc:docMk/>
            <pc:sldMk cId="3933999247" sldId="308"/>
            <ac:picMk id="8" creationId="{80D034A4-E4DA-E7B2-246A-3C304E1745F0}"/>
          </ac:picMkLst>
        </pc:picChg>
      </pc:sldChg>
      <pc:sldChg chg="addSp delSp modSp add mod">
        <pc:chgData name="pisit puntien" userId="8757d7f397b53f74" providerId="LiveId" clId="{2F423E71-7FA6-1A4D-B914-FD02B2D1CC61}" dt="2023-09-13T14:06:32.663" v="37" actId="1076"/>
        <pc:sldMkLst>
          <pc:docMk/>
          <pc:sldMk cId="2262200482" sldId="309"/>
        </pc:sldMkLst>
        <pc:spChg chg="add del mod">
          <ac:chgData name="pisit puntien" userId="8757d7f397b53f74" providerId="LiveId" clId="{2F423E71-7FA6-1A4D-B914-FD02B2D1CC61}" dt="2023-09-13T14:03:05.301" v="33" actId="931"/>
          <ac:spMkLst>
            <pc:docMk/>
            <pc:sldMk cId="2262200482" sldId="309"/>
            <ac:spMk id="6" creationId="{34F9E38F-18B6-E0BF-EFBE-E3F1CFECB938}"/>
          </ac:spMkLst>
        </pc:spChg>
        <pc:spChg chg="add del mod">
          <ac:chgData name="pisit puntien" userId="8757d7f397b53f74" providerId="LiveId" clId="{2F423E71-7FA6-1A4D-B914-FD02B2D1CC61}" dt="2023-09-13T14:06:25.249" v="35"/>
          <ac:spMkLst>
            <pc:docMk/>
            <pc:sldMk cId="2262200482" sldId="309"/>
            <ac:spMk id="10" creationId="{9A1A827B-649D-F9D1-A294-712CD5A23D8A}"/>
          </ac:spMkLst>
        </pc:spChg>
        <pc:picChg chg="del">
          <ac:chgData name="pisit puntien" userId="8757d7f397b53f74" providerId="LiveId" clId="{2F423E71-7FA6-1A4D-B914-FD02B2D1CC61}" dt="2023-09-13T14:00:10.504" v="32" actId="478"/>
          <ac:picMkLst>
            <pc:docMk/>
            <pc:sldMk cId="2262200482" sldId="309"/>
            <ac:picMk id="4" creationId="{00000000-0000-0000-0000-000000000000}"/>
          </ac:picMkLst>
        </pc:picChg>
        <pc:picChg chg="add del mod">
          <ac:chgData name="pisit puntien" userId="8757d7f397b53f74" providerId="LiveId" clId="{2F423E71-7FA6-1A4D-B914-FD02B2D1CC61}" dt="2023-09-13T14:03:24.878" v="34" actId="478"/>
          <ac:picMkLst>
            <pc:docMk/>
            <pc:sldMk cId="2262200482" sldId="309"/>
            <ac:picMk id="8" creationId="{5CD18D77-E812-4C87-863A-A95BCFFAA597}"/>
          </ac:picMkLst>
        </pc:picChg>
        <pc:picChg chg="add mod">
          <ac:chgData name="pisit puntien" userId="8757d7f397b53f74" providerId="LiveId" clId="{2F423E71-7FA6-1A4D-B914-FD02B2D1CC61}" dt="2023-09-13T14:06:32.663" v="37" actId="1076"/>
          <ac:picMkLst>
            <pc:docMk/>
            <pc:sldMk cId="2262200482" sldId="309"/>
            <ac:picMk id="12" creationId="{69243E2D-501A-6A8B-E20C-05C1B83A99C7}"/>
          </ac:picMkLst>
        </pc:picChg>
      </pc:sldChg>
      <pc:sldChg chg="addSp delSp modSp add mod">
        <pc:chgData name="pisit puntien" userId="8757d7f397b53f74" providerId="LiveId" clId="{2F423E71-7FA6-1A4D-B914-FD02B2D1CC61}" dt="2023-09-13T14:07:03.262" v="43" actId="1076"/>
        <pc:sldMkLst>
          <pc:docMk/>
          <pc:sldMk cId="1504629540" sldId="310"/>
        </pc:sldMkLst>
        <pc:spChg chg="add del mod">
          <ac:chgData name="pisit puntien" userId="8757d7f397b53f74" providerId="LiveId" clId="{2F423E71-7FA6-1A4D-B914-FD02B2D1CC61}" dt="2023-09-13T14:06:51.081" v="40"/>
          <ac:spMkLst>
            <pc:docMk/>
            <pc:sldMk cId="1504629540" sldId="310"/>
            <ac:spMk id="5" creationId="{74CDC1BF-DEDC-EF8E-86DE-D3A1B60DF00E}"/>
          </ac:spMkLst>
        </pc:spChg>
        <pc:picChg chg="add mod">
          <ac:chgData name="pisit puntien" userId="8757d7f397b53f74" providerId="LiveId" clId="{2F423E71-7FA6-1A4D-B914-FD02B2D1CC61}" dt="2023-09-13T14:07:03.262" v="43" actId="1076"/>
          <ac:picMkLst>
            <pc:docMk/>
            <pc:sldMk cId="1504629540" sldId="310"/>
            <ac:picMk id="7" creationId="{363AB622-0EB3-3582-FC4D-34B22B380E77}"/>
          </ac:picMkLst>
        </pc:picChg>
        <pc:picChg chg="del">
          <ac:chgData name="pisit puntien" userId="8757d7f397b53f74" providerId="LiveId" clId="{2F423E71-7FA6-1A4D-B914-FD02B2D1CC61}" dt="2023-09-13T14:06:45.515" v="39" actId="478"/>
          <ac:picMkLst>
            <pc:docMk/>
            <pc:sldMk cId="1504629540" sldId="310"/>
            <ac:picMk id="12" creationId="{69243E2D-501A-6A8B-E20C-05C1B83A99C7}"/>
          </ac:picMkLst>
        </pc:picChg>
      </pc:sldChg>
      <pc:sldChg chg="addSp delSp modSp add mod">
        <pc:chgData name="pisit puntien" userId="8757d7f397b53f74" providerId="LiveId" clId="{2F423E71-7FA6-1A4D-B914-FD02B2D1CC61}" dt="2023-09-13T14:10:07.629" v="70" actId="14100"/>
        <pc:sldMkLst>
          <pc:docMk/>
          <pc:sldMk cId="2956610205" sldId="311"/>
        </pc:sldMkLst>
        <pc:spChg chg="mod">
          <ac:chgData name="pisit puntien" userId="8757d7f397b53f74" providerId="LiveId" clId="{2F423E71-7FA6-1A4D-B914-FD02B2D1CC61}" dt="2023-09-13T14:09:32.962" v="63" actId="14100"/>
          <ac:spMkLst>
            <pc:docMk/>
            <pc:sldMk cId="2956610205" sldId="311"/>
            <ac:spMk id="2" creationId="{00000000-0000-0000-0000-000000000000}"/>
          </ac:spMkLst>
        </pc:spChg>
        <pc:spChg chg="mod">
          <ac:chgData name="pisit puntien" userId="8757d7f397b53f74" providerId="LiveId" clId="{2F423E71-7FA6-1A4D-B914-FD02B2D1CC61}" dt="2023-09-13T14:09:29.400" v="62" actId="1076"/>
          <ac:spMkLst>
            <pc:docMk/>
            <pc:sldMk cId="2956610205" sldId="311"/>
            <ac:spMk id="3" creationId="{00000000-0000-0000-0000-000000000000}"/>
          </ac:spMkLst>
        </pc:spChg>
        <pc:spChg chg="add del mod">
          <ac:chgData name="pisit puntien" userId="8757d7f397b53f74" providerId="LiveId" clId="{2F423E71-7FA6-1A4D-B914-FD02B2D1CC61}" dt="2023-09-13T14:08:19.805" v="46"/>
          <ac:spMkLst>
            <pc:docMk/>
            <pc:sldMk cId="2956610205" sldId="311"/>
            <ac:spMk id="5" creationId="{89543237-E35A-A7B5-4259-4F200B30802C}"/>
          </ac:spMkLst>
        </pc:spChg>
        <pc:spChg chg="add del mod">
          <ac:chgData name="pisit puntien" userId="8757d7f397b53f74" providerId="LiveId" clId="{2F423E71-7FA6-1A4D-B914-FD02B2D1CC61}" dt="2023-09-13T14:08:46.048" v="51"/>
          <ac:spMkLst>
            <pc:docMk/>
            <pc:sldMk cId="2956610205" sldId="311"/>
            <ac:spMk id="9" creationId="{6270E4E3-3135-3F39-E8B3-55A6B03DB2CC}"/>
          </ac:spMkLst>
        </pc:spChg>
        <pc:spChg chg="add del mod">
          <ac:chgData name="pisit puntien" userId="8757d7f397b53f74" providerId="LiveId" clId="{2F423E71-7FA6-1A4D-B914-FD02B2D1CC61}" dt="2023-09-13T14:10:02.531" v="69"/>
          <ac:spMkLst>
            <pc:docMk/>
            <pc:sldMk cId="2956610205" sldId="311"/>
            <ac:spMk id="14" creationId="{C50713AC-97D6-333C-05BA-BFB0D1326B22}"/>
          </ac:spMkLst>
        </pc:spChg>
        <pc:picChg chg="add del mod">
          <ac:chgData name="pisit puntien" userId="8757d7f397b53f74" providerId="LiveId" clId="{2F423E71-7FA6-1A4D-B914-FD02B2D1CC61}" dt="2023-09-13T14:08:35.111" v="48" actId="478"/>
          <ac:picMkLst>
            <pc:docMk/>
            <pc:sldMk cId="2956610205" sldId="311"/>
            <ac:picMk id="7" creationId="{7C3E5F26-BCB8-0523-731B-DE859E829064}"/>
          </ac:picMkLst>
        </pc:picChg>
        <pc:picChg chg="add del mod">
          <ac:chgData name="pisit puntien" userId="8757d7f397b53f74" providerId="LiveId" clId="{2F423E71-7FA6-1A4D-B914-FD02B2D1CC61}" dt="2023-09-13T14:09:48.268" v="65" actId="478"/>
          <ac:picMkLst>
            <pc:docMk/>
            <pc:sldMk cId="2956610205" sldId="311"/>
            <ac:picMk id="11" creationId="{D9AA0FC6-1818-093A-7593-8A4E573C7171}"/>
          </ac:picMkLst>
        </pc:picChg>
        <pc:picChg chg="del">
          <ac:chgData name="pisit puntien" userId="8757d7f397b53f74" providerId="LiveId" clId="{2F423E71-7FA6-1A4D-B914-FD02B2D1CC61}" dt="2023-09-13T14:07:14.272" v="45" actId="478"/>
          <ac:picMkLst>
            <pc:docMk/>
            <pc:sldMk cId="2956610205" sldId="311"/>
            <ac:picMk id="12" creationId="{69243E2D-501A-6A8B-E20C-05C1B83A99C7}"/>
          </ac:picMkLst>
        </pc:picChg>
        <pc:picChg chg="add mod">
          <ac:chgData name="pisit puntien" userId="8757d7f397b53f74" providerId="LiveId" clId="{2F423E71-7FA6-1A4D-B914-FD02B2D1CC61}" dt="2023-09-13T14:10:07.629" v="70" actId="14100"/>
          <ac:picMkLst>
            <pc:docMk/>
            <pc:sldMk cId="2956610205" sldId="311"/>
            <ac:picMk id="16" creationId="{39B52BF2-9FAB-AF91-5999-8CE8339635EF}"/>
          </ac:picMkLst>
        </pc:picChg>
      </pc:sldChg>
      <pc:sldChg chg="addSp delSp modSp add mod">
        <pc:chgData name="pisit puntien" userId="8757d7f397b53f74" providerId="LiveId" clId="{2F423E71-7FA6-1A4D-B914-FD02B2D1CC61}" dt="2023-09-13T14:13:04.063" v="84" actId="14100"/>
        <pc:sldMkLst>
          <pc:docMk/>
          <pc:sldMk cId="81762365" sldId="312"/>
        </pc:sldMkLst>
        <pc:spChg chg="add del mod">
          <ac:chgData name="pisit puntien" userId="8757d7f397b53f74" providerId="LiveId" clId="{2F423E71-7FA6-1A4D-B914-FD02B2D1CC61}" dt="2023-09-13T14:11:32.893" v="77"/>
          <ac:spMkLst>
            <pc:docMk/>
            <pc:sldMk cId="81762365" sldId="312"/>
            <ac:spMk id="5" creationId="{460333D9-B362-01F2-D1DE-0E51805DC7D9}"/>
          </ac:spMkLst>
        </pc:spChg>
        <pc:spChg chg="add del mod">
          <ac:chgData name="pisit puntien" userId="8757d7f397b53f74" providerId="LiveId" clId="{2F423E71-7FA6-1A4D-B914-FD02B2D1CC61}" dt="2023-09-13T14:12:43.862" v="81" actId="931"/>
          <ac:spMkLst>
            <pc:docMk/>
            <pc:sldMk cId="81762365" sldId="312"/>
            <ac:spMk id="9" creationId="{EFC07E63-4081-6D3A-F8AF-022C8C21728A}"/>
          </ac:spMkLst>
        </pc:spChg>
        <pc:picChg chg="add del mod">
          <ac:chgData name="pisit puntien" userId="8757d7f397b53f74" providerId="LiveId" clId="{2F423E71-7FA6-1A4D-B914-FD02B2D1CC61}" dt="2023-09-13T14:11:55.702" v="80" actId="478"/>
          <ac:picMkLst>
            <pc:docMk/>
            <pc:sldMk cId="81762365" sldId="312"/>
            <ac:picMk id="7" creationId="{7CEC15D9-5EF6-A744-B2EA-AFAC16E5AC76}"/>
          </ac:picMkLst>
        </pc:picChg>
        <pc:picChg chg="add mod">
          <ac:chgData name="pisit puntien" userId="8757d7f397b53f74" providerId="LiveId" clId="{2F423E71-7FA6-1A4D-B914-FD02B2D1CC61}" dt="2023-09-13T14:13:04.063" v="84" actId="14100"/>
          <ac:picMkLst>
            <pc:docMk/>
            <pc:sldMk cId="81762365" sldId="312"/>
            <ac:picMk id="11" creationId="{F8483CBA-6899-AF0B-05D4-E4C7C79AAD25}"/>
          </ac:picMkLst>
        </pc:picChg>
        <pc:picChg chg="del">
          <ac:chgData name="pisit puntien" userId="8757d7f397b53f74" providerId="LiveId" clId="{2F423E71-7FA6-1A4D-B914-FD02B2D1CC61}" dt="2023-09-13T14:10:57.765" v="72" actId="478"/>
          <ac:picMkLst>
            <pc:docMk/>
            <pc:sldMk cId="81762365" sldId="312"/>
            <ac:picMk id="12" creationId="{69243E2D-501A-6A8B-E20C-05C1B83A99C7}"/>
          </ac:picMkLst>
        </pc:picChg>
      </pc:sldChg>
      <pc:sldChg chg="addSp delSp modSp add mod">
        <pc:chgData name="pisit puntien" userId="8757d7f397b53f74" providerId="LiveId" clId="{2F423E71-7FA6-1A4D-B914-FD02B2D1CC61}" dt="2023-09-13T14:14:50.846" v="94" actId="14100"/>
        <pc:sldMkLst>
          <pc:docMk/>
          <pc:sldMk cId="2485836195" sldId="313"/>
        </pc:sldMkLst>
        <pc:spChg chg="mod">
          <ac:chgData name="pisit puntien" userId="8757d7f397b53f74" providerId="LiveId" clId="{2F423E71-7FA6-1A4D-B914-FD02B2D1CC61}" dt="2023-09-13T14:14:36.247" v="92" actId="1076"/>
          <ac:spMkLst>
            <pc:docMk/>
            <pc:sldMk cId="2485836195" sldId="313"/>
            <ac:spMk id="2" creationId="{00000000-0000-0000-0000-000000000000}"/>
          </ac:spMkLst>
        </pc:spChg>
        <pc:spChg chg="add del mod">
          <ac:chgData name="pisit puntien" userId="8757d7f397b53f74" providerId="LiveId" clId="{2F423E71-7FA6-1A4D-B914-FD02B2D1CC61}" dt="2023-09-13T14:14:15.465" v="90"/>
          <ac:spMkLst>
            <pc:docMk/>
            <pc:sldMk cId="2485836195" sldId="313"/>
            <ac:spMk id="5" creationId="{11877A84-A496-4592-6F07-F994CFE53F24}"/>
          </ac:spMkLst>
        </pc:spChg>
        <pc:picChg chg="add mod">
          <ac:chgData name="pisit puntien" userId="8757d7f397b53f74" providerId="LiveId" clId="{2F423E71-7FA6-1A4D-B914-FD02B2D1CC61}" dt="2023-09-13T14:14:50.846" v="94" actId="14100"/>
          <ac:picMkLst>
            <pc:docMk/>
            <pc:sldMk cId="2485836195" sldId="313"/>
            <ac:picMk id="7" creationId="{BC8F7A55-FD8B-3AC0-94BE-D77BDD973361}"/>
          </ac:picMkLst>
        </pc:picChg>
        <pc:picChg chg="del">
          <ac:chgData name="pisit puntien" userId="8757d7f397b53f74" providerId="LiveId" clId="{2F423E71-7FA6-1A4D-B914-FD02B2D1CC61}" dt="2023-09-13T14:13:14.796" v="86" actId="478"/>
          <ac:picMkLst>
            <pc:docMk/>
            <pc:sldMk cId="2485836195" sldId="313"/>
            <ac:picMk id="12" creationId="{69243E2D-501A-6A8B-E20C-05C1B83A99C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9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4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8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4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8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7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8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0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8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9276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PAI4201 </a:t>
            </a:r>
            <a:r>
              <a:rPr lang="th-TH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โครงการจิตรกรรม</a:t>
            </a:r>
            <a:br>
              <a:rPr lang="th-TH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th-TH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ภาคเรียนที่ 1/256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ผศ.ดร.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พิสิษฐ์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พันธ์เทียน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child running in a field&#10;&#10;Description automatically generated">
            <a:extLst>
              <a:ext uri="{FF2B5EF4-FFF2-40B4-BE49-F238E27FC236}">
                <a16:creationId xmlns:a16="http://schemas.microsoft.com/office/drawing/2014/main" id="{7CE25C8D-9F49-3270-5CA5-944FD4EFE2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" b="62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57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goldfish in a pot&#10;&#10;Description automatically generated">
            <a:extLst>
              <a:ext uri="{FF2B5EF4-FFF2-40B4-BE49-F238E27FC236}">
                <a16:creationId xmlns:a16="http://schemas.microsoft.com/office/drawing/2014/main" id="{547B3701-21AE-7AF7-655F-F89A212181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 b="78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4858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goldfish and butterflies&#10;&#10;Description automatically generated">
            <a:extLst>
              <a:ext uri="{FF2B5EF4-FFF2-40B4-BE49-F238E27FC236}">
                <a16:creationId xmlns:a16="http://schemas.microsoft.com/office/drawing/2014/main" id="{4D79B7EB-BA01-ECB1-5549-AF207FF0A7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 b="8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1431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butterflies flying over a pool&#10;&#10;Description automatically generated">
            <a:extLst>
              <a:ext uri="{FF2B5EF4-FFF2-40B4-BE49-F238E27FC236}">
                <a16:creationId xmlns:a16="http://schemas.microsoft.com/office/drawing/2014/main" id="{3A7EDAE3-B414-3A09-A2F9-6C20B2B91E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 b="82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1863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moon over the ocean&#10;&#10;Description automatically generated">
            <a:extLst>
              <a:ext uri="{FF2B5EF4-FFF2-40B4-BE49-F238E27FC236}">
                <a16:creationId xmlns:a16="http://schemas.microsoft.com/office/drawing/2014/main" id="{B2EC1828-B568-548E-1E50-C54DE1CE24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8" b="16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7176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beach and water&#10;&#10;Description automatically generated">
            <a:extLst>
              <a:ext uri="{FF2B5EF4-FFF2-40B4-BE49-F238E27FC236}">
                <a16:creationId xmlns:a16="http://schemas.microsoft.com/office/drawing/2014/main" id="{C5FDF52D-7DB4-2540-6498-091E359570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3" b="15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1660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sunset over a lake&#10;&#10;Description automatically generated">
            <a:extLst>
              <a:ext uri="{FF2B5EF4-FFF2-40B4-BE49-F238E27FC236}">
                <a16:creationId xmlns:a16="http://schemas.microsoft.com/office/drawing/2014/main" id="{C3A0DBD3-6D9E-EF17-953F-D0F93F8491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3" b="187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172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sunset over the ocean&#10;&#10;Description automatically generated">
            <a:extLst>
              <a:ext uri="{FF2B5EF4-FFF2-40B4-BE49-F238E27FC236}">
                <a16:creationId xmlns:a16="http://schemas.microsoft.com/office/drawing/2014/main" id="{A531DE03-4E99-18A9-8E5E-F103F77F1C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3" b="220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8398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cartoon of a child sitting on the floor&#10;&#10;Description automatically generated">
            <a:extLst>
              <a:ext uri="{FF2B5EF4-FFF2-40B4-BE49-F238E27FC236}">
                <a16:creationId xmlns:a16="http://schemas.microsoft.com/office/drawing/2014/main" id="{30604E75-FD1B-9A39-F74D-C6B1DB6994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117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176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people around a table&#10;&#10;Description automatically generated">
            <a:extLst>
              <a:ext uri="{FF2B5EF4-FFF2-40B4-BE49-F238E27FC236}">
                <a16:creationId xmlns:a16="http://schemas.microsoft.com/office/drawing/2014/main" id="{9F226C23-9C2D-8C18-A626-859DB3A7C9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r="88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5530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4792"/>
            <a:ext cx="7886700" cy="852489"/>
          </a:xfrm>
        </p:spPr>
        <p:txBody>
          <a:bodyPr/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จุดมุ่งหมายรายวิชา</a:t>
            </a:r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b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PAI4201 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โครงการจิตรกรรม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54102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เพื่อการวิเคราะห์ สังเคราะห์ เนื้อหาสู่แนวคิดที่มีความสัมพันธ์กับกลวิธีทางศิลปะ และการกำหนดหัวข้อการสร้างสรรค์เพื่อนำไปสู่การเตรียมความพร้อมใน</a:t>
            </a:r>
            <a:r>
              <a:rPr lang="th-TH" sz="3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ศิลปนิพนธ์ต่อไป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เพื่อการฝึกปฏิบัติสร้างสรรค์ผลงานในโครงการอย่างเข้มข้น ฝึกการจัดลำดับการสร้างสรรค์และการอธิบายขั้นตอนการสร้างสรรค์อย่างเป็นระบบและชัดเจน 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เพื่อฝึกความรับผิดชอบต่อพื้นที่ห้องทำงานศิลปะอย่างมีระบบระเบียบในลักษณะกลุ่มร่วมกัน โดยมีอาจารย์เป็นที่ปรึกษา และตรวจความก้าวหน้าของผลงานจากชิ้นผลงานจริงในโครงการ โดยมุ่งเน้นให้นักศึกษาเรียนรู้การใช้พื้นที่ห้องทำงานศิลปะอันเป็นพื้นฐานที่สำคัญข้อหนึ่งของวิชาชีพด้านจิตรกรรม</a:t>
            </a:r>
          </a:p>
        </p:txBody>
      </p:sp>
    </p:spTree>
    <p:extLst>
      <p:ext uri="{BB962C8B-B14F-4D97-AF65-F5344CB8AC3E}">
        <p14:creationId xmlns:p14="http://schemas.microsoft.com/office/powerpoint/2010/main" val="3440407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baby in a tub of water&#10;&#10;Description automatically generated">
            <a:extLst>
              <a:ext uri="{FF2B5EF4-FFF2-40B4-BE49-F238E27FC236}">
                <a16:creationId xmlns:a16="http://schemas.microsoft.com/office/drawing/2014/main" id="{8B1C6FA8-3BB0-F06F-06D1-1860BBE48D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6508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cartoon characters drawn on a concrete surface&#10;&#10;Description automatically generated">
            <a:extLst>
              <a:ext uri="{FF2B5EF4-FFF2-40B4-BE49-F238E27FC236}">
                <a16:creationId xmlns:a16="http://schemas.microsoft.com/office/drawing/2014/main" id="{3448F852-CBCC-6E48-6A21-3096FE513E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b="129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4797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cartoon of a child with mouth open&#10;&#10;Description automatically generated">
            <a:extLst>
              <a:ext uri="{FF2B5EF4-FFF2-40B4-BE49-F238E27FC236}">
                <a16:creationId xmlns:a16="http://schemas.microsoft.com/office/drawing/2014/main" id="{BC90DD8B-2C0C-7BF5-DBA2-DADAB95222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1" b="149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7059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cartoon of a person with three eyes&#10;&#10;Description automatically generated">
            <a:extLst>
              <a:ext uri="{FF2B5EF4-FFF2-40B4-BE49-F238E27FC236}">
                <a16:creationId xmlns:a16="http://schemas.microsoft.com/office/drawing/2014/main" id="{77FF01E0-7585-5582-4209-D0D81C6353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1" b="149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3272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cartoon of a person with a big mouth and a motorcycle&#10;&#10;Description automatically generated">
            <a:extLst>
              <a:ext uri="{FF2B5EF4-FFF2-40B4-BE49-F238E27FC236}">
                <a16:creationId xmlns:a16="http://schemas.microsoft.com/office/drawing/2014/main" id="{EB8957D0-3FDE-8443-C40A-E21C7D605E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0" b="183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1514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person with a black hat&#10;&#10;Description automatically generated">
            <a:extLst>
              <a:ext uri="{FF2B5EF4-FFF2-40B4-BE49-F238E27FC236}">
                <a16:creationId xmlns:a16="http://schemas.microsoft.com/office/drawing/2014/main" id="{74033918-4D38-A805-6314-927BE9E137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5" b="68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5632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colorful landscape&#10;&#10;Description automatically generated">
            <a:extLst>
              <a:ext uri="{FF2B5EF4-FFF2-40B4-BE49-F238E27FC236}">
                <a16:creationId xmlns:a16="http://schemas.microsoft.com/office/drawing/2014/main" id="{68854F1B-04DB-3E86-1E55-8DC2746BA8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4795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erson standing in a basketball court&#10;&#10;Description automatically generated">
            <a:extLst>
              <a:ext uri="{FF2B5EF4-FFF2-40B4-BE49-F238E27FC236}">
                <a16:creationId xmlns:a16="http://schemas.microsoft.com/office/drawing/2014/main" id="{46CD678E-3759-C812-6894-BCDBF73BBD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r="14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230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child lying on a bed&#10;&#10;Description automatically generated">
            <a:extLst>
              <a:ext uri="{FF2B5EF4-FFF2-40B4-BE49-F238E27FC236}">
                <a16:creationId xmlns:a16="http://schemas.microsoft.com/office/drawing/2014/main" id="{B074BBA2-7518-24BB-6560-2FB8B3BC12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r="10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618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erson lying on a bed reading a book&#10;&#10;Description automatically generated">
            <a:extLst>
              <a:ext uri="{FF2B5EF4-FFF2-40B4-BE49-F238E27FC236}">
                <a16:creationId xmlns:a16="http://schemas.microsoft.com/office/drawing/2014/main" id="{DA483527-896C-4FBE-7347-BE6B5B0694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r="16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2327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Picture Placeholder 11" descr="A cartoon of a cat and a mouse holding money&#10;&#10;Description automatically generated">
            <a:extLst>
              <a:ext uri="{FF2B5EF4-FFF2-40B4-BE49-F238E27FC236}">
                <a16:creationId xmlns:a16="http://schemas.microsoft.com/office/drawing/2014/main" id="{8C763EE5-EDEE-0B1B-7A19-D28C42628C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b="129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3999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person holding a doll&#10;&#10;Description automatically generated">
            <a:extLst>
              <a:ext uri="{FF2B5EF4-FFF2-40B4-BE49-F238E27FC236}">
                <a16:creationId xmlns:a16="http://schemas.microsoft.com/office/drawing/2014/main" id="{D36E3E58-9C1F-04C4-1D62-0A703102CC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78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7989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group of girls in cartoon clothing&#10;&#10;Description automatically generated">
            <a:extLst>
              <a:ext uri="{FF2B5EF4-FFF2-40B4-BE49-F238E27FC236}">
                <a16:creationId xmlns:a16="http://schemas.microsoft.com/office/drawing/2014/main" id="{FBDF28C2-4A6E-8316-4185-F3A53A9D76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11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843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two mermaids in a cup of foam&#10;&#10;Description automatically generated">
            <a:extLst>
              <a:ext uri="{FF2B5EF4-FFF2-40B4-BE49-F238E27FC236}">
                <a16:creationId xmlns:a16="http://schemas.microsoft.com/office/drawing/2014/main" id="{13C04931-61E4-21E8-3A17-6D9212427A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5" b="72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2336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leopard surrounded by flowers&#10;&#10;Description automatically generated">
            <a:extLst>
              <a:ext uri="{FF2B5EF4-FFF2-40B4-BE49-F238E27FC236}">
                <a16:creationId xmlns:a16="http://schemas.microsoft.com/office/drawing/2014/main" id="{17E2EF4B-9572-F03A-ED41-D91E781C22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r="23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2690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two girls holding hands in a field of flowers&#10;&#10;Description automatically generated">
            <a:extLst>
              <a:ext uri="{FF2B5EF4-FFF2-40B4-BE49-F238E27FC236}">
                <a16:creationId xmlns:a16="http://schemas.microsoft.com/office/drawing/2014/main" id="{19F37B08-3487-F2CA-AAAF-62F2F9AAA1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r="120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7783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skull with horns and white paint&#10;&#10;Description automatically generated with medium confidence">
            <a:extLst>
              <a:ext uri="{FF2B5EF4-FFF2-40B4-BE49-F238E27FC236}">
                <a16:creationId xmlns:a16="http://schemas.microsoft.com/office/drawing/2014/main" id="{334AC280-CDD4-74DD-E9FC-F145202EE4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r="2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5392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person in a robe&#10;&#10;Description automatically generated">
            <a:extLst>
              <a:ext uri="{FF2B5EF4-FFF2-40B4-BE49-F238E27FC236}">
                <a16:creationId xmlns:a16="http://schemas.microsoft.com/office/drawing/2014/main" id="{B79CC1FA-F726-2074-7F98-1BA09FBED2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1" b="124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9546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baby with two black and red faces&#10;&#10;Description automatically generated with medium confidence">
            <a:extLst>
              <a:ext uri="{FF2B5EF4-FFF2-40B4-BE49-F238E27FC236}">
                <a16:creationId xmlns:a16="http://schemas.microsoft.com/office/drawing/2014/main" id="{1F4C8769-985E-BDC9-A174-499B41D93C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0" b="15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7126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person&#10;&#10;Description automatically generated">
            <a:extLst>
              <a:ext uri="{FF2B5EF4-FFF2-40B4-BE49-F238E27FC236}">
                <a16:creationId xmlns:a16="http://schemas.microsoft.com/office/drawing/2014/main" id="{4FF5647F-249A-D157-4B0A-DEB264A954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 b="110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7303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9243E2D-501A-6A8B-E20C-05C1B83A99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" b="4951"/>
          <a:stretch>
            <a:fillRect/>
          </a:stretch>
        </p:blipFill>
        <p:spPr>
          <a:xfrm>
            <a:off x="3810000" y="406399"/>
            <a:ext cx="5060401" cy="5327651"/>
          </a:xfrm>
        </p:spPr>
      </p:pic>
    </p:spTree>
    <p:extLst>
      <p:ext uri="{BB962C8B-B14F-4D97-AF65-F5344CB8AC3E}">
        <p14:creationId xmlns:p14="http://schemas.microsoft.com/office/powerpoint/2010/main" val="2262200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person with her mouth open&#10;&#10;Description automatically generated">
            <a:extLst>
              <a:ext uri="{FF2B5EF4-FFF2-40B4-BE49-F238E27FC236}">
                <a16:creationId xmlns:a16="http://schemas.microsoft.com/office/drawing/2014/main" id="{E5DAC30A-4F50-B7BE-4203-30069B50DA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9" b="83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0565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3AB622-0EB3-3582-FC4D-34B22B380E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 b="4591"/>
          <a:stretch>
            <a:fillRect/>
          </a:stretch>
        </p:blipFill>
        <p:spPr>
          <a:xfrm>
            <a:off x="3645185" y="76200"/>
            <a:ext cx="5355942" cy="5638800"/>
          </a:xfrm>
        </p:spPr>
      </p:pic>
    </p:spTree>
    <p:extLst>
      <p:ext uri="{BB962C8B-B14F-4D97-AF65-F5344CB8AC3E}">
        <p14:creationId xmlns:p14="http://schemas.microsoft.com/office/powerpoint/2010/main" val="1504629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8760"/>
            <a:ext cx="2971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1625598"/>
            <a:ext cx="2971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9B52BF2-9FAB-AF91-5999-8CE8339635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r="4908"/>
          <a:stretch>
            <a:fillRect/>
          </a:stretch>
        </p:blipFill>
        <p:spPr>
          <a:xfrm>
            <a:off x="2971800" y="987426"/>
            <a:ext cx="6172199" cy="4676774"/>
          </a:xfrm>
        </p:spPr>
      </p:pic>
    </p:spTree>
    <p:extLst>
      <p:ext uri="{BB962C8B-B14F-4D97-AF65-F5344CB8AC3E}">
        <p14:creationId xmlns:p14="http://schemas.microsoft.com/office/powerpoint/2010/main" val="2956610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8483CBA-6899-AF0B-05D4-E4C7C79AAD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r="4179"/>
          <a:stretch>
            <a:fillRect/>
          </a:stretch>
        </p:blipFill>
        <p:spPr>
          <a:xfrm>
            <a:off x="3505200" y="99301"/>
            <a:ext cx="5334000" cy="5615699"/>
          </a:xfrm>
        </p:spPr>
      </p:pic>
    </p:spTree>
    <p:extLst>
      <p:ext uri="{BB962C8B-B14F-4D97-AF65-F5344CB8AC3E}">
        <p14:creationId xmlns:p14="http://schemas.microsoft.com/office/powerpoint/2010/main" val="81762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798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C8F7A55-FD8B-3AC0-94BE-D77BDD9733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r="11799"/>
          <a:stretch>
            <a:fillRect/>
          </a:stretch>
        </p:blipFill>
        <p:spPr>
          <a:xfrm>
            <a:off x="3505199" y="302740"/>
            <a:ext cx="5486401" cy="5412260"/>
          </a:xfrm>
        </p:spPr>
      </p:pic>
    </p:spTree>
    <p:extLst>
      <p:ext uri="{BB962C8B-B14F-4D97-AF65-F5344CB8AC3E}">
        <p14:creationId xmlns:p14="http://schemas.microsoft.com/office/powerpoint/2010/main" val="2485836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Content Placeholder 3" descr="IMG_28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4381" r="14381"/>
          <a:stretch>
            <a:fillRect/>
          </a:stretch>
        </p:blipFill>
        <p:spPr>
          <a:xfrm>
            <a:off x="3733800" y="76200"/>
            <a:ext cx="5355941" cy="56388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599" y="80513"/>
            <a:ext cx="5351845" cy="56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59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99204"/>
            <a:ext cx="5334092" cy="56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6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62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1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16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r of sunglasses with trees reflected in them&#10;&#10;Description automatically generated">
            <a:extLst>
              <a:ext uri="{FF2B5EF4-FFF2-40B4-BE49-F238E27FC236}">
                <a16:creationId xmlns:a16="http://schemas.microsoft.com/office/drawing/2014/main" id="{97CDE1D3-37DF-D4B4-90C7-BAB4E6D3EB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117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91375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4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399" y="79075"/>
            <a:ext cx="5353211" cy="56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63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84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86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13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907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82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871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345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7338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2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r of glasses with a view of a city&#10;&#10;Description automatically generated">
            <a:extLst>
              <a:ext uri="{FF2B5EF4-FFF2-40B4-BE49-F238E27FC236}">
                <a16:creationId xmlns:a16="http://schemas.microsoft.com/office/drawing/2014/main" id="{0A30AC89-D02D-0DFE-4680-0AB3E28189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0" r="184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3298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367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11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40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24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581400" y="93453"/>
            <a:ext cx="5339554" cy="56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94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3657600" y="76200"/>
            <a:ext cx="5355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57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9C0A3CEF-50D5-A9A3-93C3-C15031762B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77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4100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person with birds and spider&#10;&#10;Description automatically generated">
            <a:extLst>
              <a:ext uri="{FF2B5EF4-FFF2-40B4-BE49-F238E27FC236}">
                <a16:creationId xmlns:a16="http://schemas.microsoft.com/office/drawing/2014/main" id="{85B5C068-EB56-DFCF-0C02-F95AE1427A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0" b="119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3034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137160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ตัวอย่างผลงานสร้างสรรค์ กรณีผลงานสร้างสรรค์ของ 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นศ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สาขาวิชาจิตรกรรม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676399"/>
            <a:ext cx="3352800" cy="4038601"/>
          </a:xfrm>
          <a:ln w="28575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ที่มาของเรื่อง แนวเรื่อง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การวิเคราะห์สู่ภาพตัวแทน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การสังเคราะห์ทางทัศนศิลป์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องค์ประกอบศิลป์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โครงสร้างภาพ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โครงสร้างเชิงอารมณ์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 รูปร่าง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เทคนิคทั่วไป</a:t>
            </a: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เทคนิคเฉพาะบุคคล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Placeholder 6" descr="A painting of a cake with toys&#10;&#10;Description automatically generated">
            <a:extLst>
              <a:ext uri="{FF2B5EF4-FFF2-40B4-BE49-F238E27FC236}">
                <a16:creationId xmlns:a16="http://schemas.microsoft.com/office/drawing/2014/main" id="{3CB27E13-9CAD-8077-53F6-229F56C396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8" b="15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391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2782</Words>
  <Application>Microsoft Macintosh PowerPoint</Application>
  <PresentationFormat>On-screen Show (4:3)</PresentationFormat>
  <Paragraphs>1013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TH Sarabun New</vt:lpstr>
      <vt:lpstr>Office Theme</vt:lpstr>
      <vt:lpstr>PAI4201 โครงการจิตรกรรม   ภาคเรียนที่ 1/2567 ผศ.ดร.พิสิษฐ์ พันธ์เทียน</vt:lpstr>
      <vt:lpstr>จุดมุ่งหมายรายวิชา PAI4201 โครงการจิตรกรรม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  <vt:lpstr>ตัวอย่างผลงานสร้างสรรค์ กรณีผลงานสร้างสรรค์ของ นศ. สาขาวิชาจิตรกรรม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PAI4201 โครงการจิตรกรรม</dc:title>
  <dc:creator>USER</dc:creator>
  <cp:lastModifiedBy>pisit puntien</cp:lastModifiedBy>
  <cp:revision>9</cp:revision>
  <dcterms:created xsi:type="dcterms:W3CDTF">2006-08-16T00:00:00Z</dcterms:created>
  <dcterms:modified xsi:type="dcterms:W3CDTF">2024-09-16T03:41:54Z</dcterms:modified>
</cp:coreProperties>
</file>