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85" r:id="rId3"/>
    <p:sldId id="291" r:id="rId4"/>
    <p:sldId id="286" r:id="rId5"/>
    <p:sldId id="301" r:id="rId6"/>
    <p:sldId id="302" r:id="rId7"/>
    <p:sldId id="303" r:id="rId8"/>
    <p:sldId id="304" r:id="rId9"/>
    <p:sldId id="292" r:id="rId10"/>
    <p:sldId id="296" r:id="rId11"/>
    <p:sldId id="294" r:id="rId12"/>
    <p:sldId id="295" r:id="rId13"/>
    <p:sldId id="287" r:id="rId14"/>
    <p:sldId id="288" r:id="rId15"/>
    <p:sldId id="289" r:id="rId16"/>
    <p:sldId id="305" r:id="rId17"/>
    <p:sldId id="306" r:id="rId18"/>
    <p:sldId id="307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290" r:id="rId48"/>
    <p:sldId id="266" r:id="rId49"/>
    <p:sldId id="297" r:id="rId50"/>
    <p:sldId id="258" r:id="rId51"/>
    <p:sldId id="268" r:id="rId52"/>
    <p:sldId id="259" r:id="rId53"/>
    <p:sldId id="260" r:id="rId54"/>
    <p:sldId id="300" r:id="rId55"/>
    <p:sldId id="262" r:id="rId56"/>
    <p:sldId id="263" r:id="rId57"/>
    <p:sldId id="264" r:id="rId58"/>
    <p:sldId id="265" r:id="rId59"/>
    <p:sldId id="299" r:id="rId60"/>
    <p:sldId id="267" r:id="rId61"/>
    <p:sldId id="269" r:id="rId62"/>
    <p:sldId id="270" r:id="rId63"/>
    <p:sldId id="271" r:id="rId64"/>
    <p:sldId id="282" r:id="rId65"/>
    <p:sldId id="280" r:id="rId66"/>
    <p:sldId id="272" r:id="rId67"/>
    <p:sldId id="273" r:id="rId68"/>
    <p:sldId id="274" r:id="rId69"/>
    <p:sldId id="275" r:id="rId70"/>
    <p:sldId id="277" r:id="rId71"/>
    <p:sldId id="276" r:id="rId72"/>
    <p:sldId id="278" r:id="rId73"/>
    <p:sldId id="279" r:id="rId74"/>
    <p:sldId id="281" r:id="rId75"/>
    <p:sldId id="283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D6D03-98E2-4B44-BDB2-B8D40BB2227D}" v="66" dt="2024-09-25T20:28:08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49"/>
    <p:restoredTop sz="94674"/>
  </p:normalViewPr>
  <p:slideViewPr>
    <p:cSldViewPr>
      <p:cViewPr varScale="1">
        <p:scale>
          <a:sx n="98" d="100"/>
          <a:sy n="98" d="100"/>
        </p:scale>
        <p:origin x="192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sit puntien" userId="8757d7f397b53f74" providerId="LiveId" clId="{73CD6D03-98E2-4B44-BDB2-B8D40BB2227D}"/>
    <pc:docChg chg="undo custSel addSld delSld modSld sldOrd">
      <pc:chgData name="pisit puntien" userId="8757d7f397b53f74" providerId="LiveId" clId="{73CD6D03-98E2-4B44-BDB2-B8D40BB2227D}" dt="2024-09-25T20:28:11.948" v="137" actId="2696"/>
      <pc:docMkLst>
        <pc:docMk/>
      </pc:docMkLst>
      <pc:sldChg chg="modSp mod">
        <pc:chgData name="pisit puntien" userId="8757d7f397b53f74" providerId="LiveId" clId="{73CD6D03-98E2-4B44-BDB2-B8D40BB2227D}" dt="2024-09-16T20:36:19.318" v="1" actId="20577"/>
        <pc:sldMkLst>
          <pc:docMk/>
          <pc:sldMk cId="0" sldId="256"/>
        </pc:sldMkLst>
        <pc:spChg chg="mod">
          <ac:chgData name="pisit puntien" userId="8757d7f397b53f74" providerId="LiveId" clId="{73CD6D03-98E2-4B44-BDB2-B8D40BB2227D}" dt="2024-09-16T20:36:19.318" v="1" actId="20577"/>
          <ac:spMkLst>
            <pc:docMk/>
            <pc:sldMk cId="0" sldId="256"/>
            <ac:spMk id="2" creationId="{00000000-0000-0000-0000-000000000000}"/>
          </ac:spMkLst>
        </pc:spChg>
      </pc:sldChg>
      <pc:sldChg chg="ord">
        <pc:chgData name="pisit puntien" userId="8757d7f397b53f74" providerId="LiveId" clId="{73CD6D03-98E2-4B44-BDB2-B8D40BB2227D}" dt="2024-09-25T20:17:32.668" v="67" actId="20578"/>
        <pc:sldMkLst>
          <pc:docMk/>
          <pc:sldMk cId="2083642827" sldId="290"/>
        </pc:sldMkLst>
      </pc:sldChg>
      <pc:sldChg chg="addSp delSp add del setBg delDesignElem">
        <pc:chgData name="pisit puntien" userId="8757d7f397b53f74" providerId="LiveId" clId="{73CD6D03-98E2-4B44-BDB2-B8D40BB2227D}" dt="2024-09-25T20:03:53.382" v="4"/>
        <pc:sldMkLst>
          <pc:docMk/>
          <pc:sldMk cId="2349014974" sldId="305"/>
        </pc:sldMkLst>
        <pc:spChg chg="add del">
          <ac:chgData name="pisit puntien" userId="8757d7f397b53f74" providerId="LiveId" clId="{73CD6D03-98E2-4B44-BDB2-B8D40BB2227D}" dt="2024-09-25T20:03:53.382" v="4"/>
          <ac:spMkLst>
            <pc:docMk/>
            <pc:sldMk cId="2349014974" sldId="305"/>
            <ac:spMk id="12" creationId="{A8384FB5-9ADC-4DDC-881B-597D56F5B15D}"/>
          </ac:spMkLst>
        </pc:spChg>
        <pc:spChg chg="add del">
          <ac:chgData name="pisit puntien" userId="8757d7f397b53f74" providerId="LiveId" clId="{73CD6D03-98E2-4B44-BDB2-B8D40BB2227D}" dt="2024-09-25T20:03:53.382" v="4"/>
          <ac:spMkLst>
            <pc:docMk/>
            <pc:sldMk cId="2349014974" sldId="305"/>
            <ac:spMk id="14" creationId="{91E5A9A7-95C6-4F4F-B00E-C82E07FE62EF}"/>
          </ac:spMkLst>
        </pc:spChg>
        <pc:spChg chg="add del">
          <ac:chgData name="pisit puntien" userId="8757d7f397b53f74" providerId="LiveId" clId="{73CD6D03-98E2-4B44-BDB2-B8D40BB2227D}" dt="2024-09-25T20:03:53.382" v="4"/>
          <ac:spMkLst>
            <pc:docMk/>
            <pc:sldMk cId="2349014974" sldId="305"/>
            <ac:spMk id="16" creationId="{D07DD2DE-F619-49DD-B5E7-03A290FF4ED1}"/>
          </ac:spMkLst>
        </pc:spChg>
        <pc:spChg chg="add del">
          <ac:chgData name="pisit puntien" userId="8757d7f397b53f74" providerId="LiveId" clId="{73CD6D03-98E2-4B44-BDB2-B8D40BB2227D}" dt="2024-09-25T20:03:53.382" v="4"/>
          <ac:spMkLst>
            <pc:docMk/>
            <pc:sldMk cId="2349014974" sldId="305"/>
            <ac:spMk id="18" creationId="{85149191-5F60-4A28-AAFF-039F96B0F3EC}"/>
          </ac:spMkLst>
        </pc:spChg>
        <pc:spChg chg="add del">
          <ac:chgData name="pisit puntien" userId="8757d7f397b53f74" providerId="LiveId" clId="{73CD6D03-98E2-4B44-BDB2-B8D40BB2227D}" dt="2024-09-25T20:03:53.382" v="4"/>
          <ac:spMkLst>
            <pc:docMk/>
            <pc:sldMk cId="2349014974" sldId="305"/>
            <ac:spMk id="20" creationId="{F8260ED5-17F7-4158-B241-D51DD4CF1B7E}"/>
          </ac:spMkLst>
        </pc:spChg>
      </pc:sldChg>
      <pc:sldChg chg="addSp delSp modSp new mod">
        <pc:chgData name="pisit puntien" userId="8757d7f397b53f74" providerId="LiveId" clId="{73CD6D03-98E2-4B44-BDB2-B8D40BB2227D}" dt="2024-09-25T20:19:47.978" v="73"/>
        <pc:sldMkLst>
          <pc:docMk/>
          <pc:sldMk cId="4077252908" sldId="305"/>
        </pc:sldMkLst>
        <pc:spChg chg="mod">
          <ac:chgData name="pisit puntien" userId="8757d7f397b53f74" providerId="LiveId" clId="{73CD6D03-98E2-4B44-BDB2-B8D40BB2227D}" dt="2024-09-25T20:17:48.168" v="68" actId="113"/>
          <ac:spMkLst>
            <pc:docMk/>
            <pc:sldMk cId="4077252908" sldId="305"/>
            <ac:spMk id="2" creationId="{B575915B-8ADB-91DB-C3F3-4C6E82CB9343}"/>
          </ac:spMkLst>
        </pc:spChg>
        <pc:spChg chg="del">
          <ac:chgData name="pisit puntien" userId="8757d7f397b53f74" providerId="LiveId" clId="{73CD6D03-98E2-4B44-BDB2-B8D40BB2227D}" dt="2024-09-25T20:19:47.978" v="73"/>
          <ac:spMkLst>
            <pc:docMk/>
            <pc:sldMk cId="4077252908" sldId="305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19:47.978" v="73"/>
          <ac:picMkLst>
            <pc:docMk/>
            <pc:sldMk cId="4077252908" sldId="305"/>
            <ac:picMk id="5" creationId="{EF7832FC-18F4-CB8B-4170-F74B4120C2C8}"/>
          </ac:picMkLst>
        </pc:picChg>
      </pc:sldChg>
      <pc:sldChg chg="addSp delSp modSp add">
        <pc:chgData name="pisit puntien" userId="8757d7f397b53f74" providerId="LiveId" clId="{73CD6D03-98E2-4B44-BDB2-B8D40BB2227D}" dt="2024-09-25T20:19:54.837" v="74"/>
        <pc:sldMkLst>
          <pc:docMk/>
          <pc:sldMk cId="878175115" sldId="306"/>
        </pc:sldMkLst>
        <pc:spChg chg="del">
          <ac:chgData name="pisit puntien" userId="8757d7f397b53f74" providerId="LiveId" clId="{73CD6D03-98E2-4B44-BDB2-B8D40BB2227D}" dt="2024-09-25T20:19:54.837" v="74"/>
          <ac:spMkLst>
            <pc:docMk/>
            <pc:sldMk cId="878175115" sldId="306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19:54.837" v="74"/>
          <ac:picMkLst>
            <pc:docMk/>
            <pc:sldMk cId="878175115" sldId="306"/>
            <ac:picMk id="5" creationId="{6555055F-50E7-5DEA-3C38-E5D4E44A0581}"/>
          </ac:picMkLst>
        </pc:picChg>
      </pc:sldChg>
      <pc:sldChg chg="modSp new del mod">
        <pc:chgData name="pisit puntien" userId="8757d7f397b53f74" providerId="LiveId" clId="{73CD6D03-98E2-4B44-BDB2-B8D40BB2227D}" dt="2024-09-25T20:17:54.513" v="69" actId="2696"/>
        <pc:sldMkLst>
          <pc:docMk/>
          <pc:sldMk cId="3919362095" sldId="306"/>
        </pc:sldMkLst>
        <pc:spChg chg="mod">
          <ac:chgData name="pisit puntien" userId="8757d7f397b53f74" providerId="LiveId" clId="{73CD6D03-98E2-4B44-BDB2-B8D40BB2227D}" dt="2024-09-25T20:16:51.098" v="62"/>
          <ac:spMkLst>
            <pc:docMk/>
            <pc:sldMk cId="3919362095" sldId="306"/>
            <ac:spMk id="2" creationId="{5E6181F2-1839-683D-8B70-99F14A82288E}"/>
          </ac:spMkLst>
        </pc:spChg>
      </pc:sldChg>
      <pc:sldChg chg="new del">
        <pc:chgData name="pisit puntien" userId="8757d7f397b53f74" providerId="LiveId" clId="{73CD6D03-98E2-4B44-BDB2-B8D40BB2227D}" dt="2024-09-25T20:17:00.911" v="64" actId="680"/>
        <pc:sldMkLst>
          <pc:docMk/>
          <pc:sldMk cId="211199840" sldId="307"/>
        </pc:sldMkLst>
      </pc:sldChg>
      <pc:sldChg chg="addSp delSp modSp add">
        <pc:chgData name="pisit puntien" userId="8757d7f397b53f74" providerId="LiveId" clId="{73CD6D03-98E2-4B44-BDB2-B8D40BB2227D}" dt="2024-09-25T20:24:05.597" v="108"/>
        <pc:sldMkLst>
          <pc:docMk/>
          <pc:sldMk cId="523744123" sldId="307"/>
        </pc:sldMkLst>
        <pc:spChg chg="del">
          <ac:chgData name="pisit puntien" userId="8757d7f397b53f74" providerId="LiveId" clId="{73CD6D03-98E2-4B44-BDB2-B8D40BB2227D}" dt="2024-09-25T20:24:05.597" v="108"/>
          <ac:spMkLst>
            <pc:docMk/>
            <pc:sldMk cId="523744123" sldId="307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4:05.597" v="108"/>
          <ac:picMkLst>
            <pc:docMk/>
            <pc:sldMk cId="523744123" sldId="307"/>
            <ac:picMk id="5" creationId="{11DF016F-8F92-F870-74D7-E431C7D52B98}"/>
          </ac:picMkLst>
        </pc:picChg>
      </pc:sldChg>
      <pc:sldChg chg="add del">
        <pc:chgData name="pisit puntien" userId="8757d7f397b53f74" providerId="LiveId" clId="{73CD6D03-98E2-4B44-BDB2-B8D40BB2227D}" dt="2024-09-25T20:17:56.319" v="70" actId="2696"/>
        <pc:sldMkLst>
          <pc:docMk/>
          <pc:sldMk cId="595696863" sldId="307"/>
        </pc:sldMkLst>
      </pc:sldChg>
      <pc:sldChg chg="new del">
        <pc:chgData name="pisit puntien" userId="8757d7f397b53f74" providerId="LiveId" clId="{73CD6D03-98E2-4B44-BDB2-B8D40BB2227D}" dt="2024-09-25T20:20:19.285" v="77" actId="2696"/>
        <pc:sldMkLst>
          <pc:docMk/>
          <pc:sldMk cId="2961890957" sldId="308"/>
        </pc:sldMkLst>
      </pc:sldChg>
      <pc:sldChg chg="addSp delSp modSp add">
        <pc:chgData name="pisit puntien" userId="8757d7f397b53f74" providerId="LiveId" clId="{73CD6D03-98E2-4B44-BDB2-B8D40BB2227D}" dt="2024-09-25T20:24:12.963" v="109"/>
        <pc:sldMkLst>
          <pc:docMk/>
          <pc:sldMk cId="1393098128" sldId="309"/>
        </pc:sldMkLst>
        <pc:spChg chg="del">
          <ac:chgData name="pisit puntien" userId="8757d7f397b53f74" providerId="LiveId" clId="{73CD6D03-98E2-4B44-BDB2-B8D40BB2227D}" dt="2024-09-25T20:24:12.963" v="109"/>
          <ac:spMkLst>
            <pc:docMk/>
            <pc:sldMk cId="1393098128" sldId="309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4:12.963" v="109"/>
          <ac:picMkLst>
            <pc:docMk/>
            <pc:sldMk cId="1393098128" sldId="309"/>
            <ac:picMk id="5" creationId="{8E3C597B-59B8-C019-7664-5BD0C5D5AF6B}"/>
          </ac:picMkLst>
        </pc:picChg>
      </pc:sldChg>
      <pc:sldChg chg="addSp delSp modSp add">
        <pc:chgData name="pisit puntien" userId="8757d7f397b53f74" providerId="LiveId" clId="{73CD6D03-98E2-4B44-BDB2-B8D40BB2227D}" dt="2024-09-25T20:24:23.242" v="110"/>
        <pc:sldMkLst>
          <pc:docMk/>
          <pc:sldMk cId="563245653" sldId="310"/>
        </pc:sldMkLst>
        <pc:spChg chg="del">
          <ac:chgData name="pisit puntien" userId="8757d7f397b53f74" providerId="LiveId" clId="{73CD6D03-98E2-4B44-BDB2-B8D40BB2227D}" dt="2024-09-25T20:24:23.242" v="110"/>
          <ac:spMkLst>
            <pc:docMk/>
            <pc:sldMk cId="563245653" sldId="310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4:23.242" v="110"/>
          <ac:picMkLst>
            <pc:docMk/>
            <pc:sldMk cId="563245653" sldId="310"/>
            <ac:picMk id="5" creationId="{ED1F16F1-1978-7852-F8FA-ABEA8B3FC6AF}"/>
          </ac:picMkLst>
        </pc:picChg>
      </pc:sldChg>
      <pc:sldChg chg="addSp delSp modSp add">
        <pc:chgData name="pisit puntien" userId="8757d7f397b53f74" providerId="LiveId" clId="{73CD6D03-98E2-4B44-BDB2-B8D40BB2227D}" dt="2024-09-25T20:24:32.066" v="111"/>
        <pc:sldMkLst>
          <pc:docMk/>
          <pc:sldMk cId="4293953544" sldId="311"/>
        </pc:sldMkLst>
        <pc:spChg chg="del">
          <ac:chgData name="pisit puntien" userId="8757d7f397b53f74" providerId="LiveId" clId="{73CD6D03-98E2-4B44-BDB2-B8D40BB2227D}" dt="2024-09-25T20:24:32.066" v="111"/>
          <ac:spMkLst>
            <pc:docMk/>
            <pc:sldMk cId="4293953544" sldId="311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4:32.066" v="111"/>
          <ac:picMkLst>
            <pc:docMk/>
            <pc:sldMk cId="4293953544" sldId="311"/>
            <ac:picMk id="5" creationId="{F47FEB05-CD69-4B1C-A81D-B7E7A6D4EBB6}"/>
          </ac:picMkLst>
        </pc:picChg>
      </pc:sldChg>
      <pc:sldChg chg="addSp delSp modSp add">
        <pc:chgData name="pisit puntien" userId="8757d7f397b53f74" providerId="LiveId" clId="{73CD6D03-98E2-4B44-BDB2-B8D40BB2227D}" dt="2024-09-25T20:24:47.268" v="112"/>
        <pc:sldMkLst>
          <pc:docMk/>
          <pc:sldMk cId="3932907480" sldId="312"/>
        </pc:sldMkLst>
        <pc:spChg chg="del">
          <ac:chgData name="pisit puntien" userId="8757d7f397b53f74" providerId="LiveId" clId="{73CD6D03-98E2-4B44-BDB2-B8D40BB2227D}" dt="2024-09-25T20:24:47.268" v="112"/>
          <ac:spMkLst>
            <pc:docMk/>
            <pc:sldMk cId="3932907480" sldId="312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4:47.268" v="112"/>
          <ac:picMkLst>
            <pc:docMk/>
            <pc:sldMk cId="3932907480" sldId="312"/>
            <ac:picMk id="5" creationId="{BDC14361-0499-08CF-AD46-8C84C2FEE63F}"/>
          </ac:picMkLst>
        </pc:picChg>
      </pc:sldChg>
      <pc:sldChg chg="addSp delSp modSp add">
        <pc:chgData name="pisit puntien" userId="8757d7f397b53f74" providerId="LiveId" clId="{73CD6D03-98E2-4B44-BDB2-B8D40BB2227D}" dt="2024-09-25T20:24:58.174" v="113"/>
        <pc:sldMkLst>
          <pc:docMk/>
          <pc:sldMk cId="2685581685" sldId="313"/>
        </pc:sldMkLst>
        <pc:spChg chg="del">
          <ac:chgData name="pisit puntien" userId="8757d7f397b53f74" providerId="LiveId" clId="{73CD6D03-98E2-4B44-BDB2-B8D40BB2227D}" dt="2024-09-25T20:24:58.174" v="113"/>
          <ac:spMkLst>
            <pc:docMk/>
            <pc:sldMk cId="2685581685" sldId="313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4:58.174" v="113"/>
          <ac:picMkLst>
            <pc:docMk/>
            <pc:sldMk cId="2685581685" sldId="313"/>
            <ac:picMk id="5" creationId="{7D73D712-87C9-9940-61A0-2F9160C25A44}"/>
          </ac:picMkLst>
        </pc:picChg>
      </pc:sldChg>
      <pc:sldChg chg="addSp delSp modSp add">
        <pc:chgData name="pisit puntien" userId="8757d7f397b53f74" providerId="LiveId" clId="{73CD6D03-98E2-4B44-BDB2-B8D40BB2227D}" dt="2024-09-25T20:25:06.413" v="114"/>
        <pc:sldMkLst>
          <pc:docMk/>
          <pc:sldMk cId="1136377255" sldId="314"/>
        </pc:sldMkLst>
        <pc:spChg chg="del">
          <ac:chgData name="pisit puntien" userId="8757d7f397b53f74" providerId="LiveId" clId="{73CD6D03-98E2-4B44-BDB2-B8D40BB2227D}" dt="2024-09-25T20:25:06.413" v="114"/>
          <ac:spMkLst>
            <pc:docMk/>
            <pc:sldMk cId="1136377255" sldId="314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5:06.413" v="114"/>
          <ac:picMkLst>
            <pc:docMk/>
            <pc:sldMk cId="1136377255" sldId="314"/>
            <ac:picMk id="5" creationId="{ADC633A9-0FCC-4CD3-75FC-CFBE6959A214}"/>
          </ac:picMkLst>
        </pc:picChg>
      </pc:sldChg>
      <pc:sldChg chg="addSp delSp modSp add">
        <pc:chgData name="pisit puntien" userId="8757d7f397b53f74" providerId="LiveId" clId="{73CD6D03-98E2-4B44-BDB2-B8D40BB2227D}" dt="2024-09-25T20:25:20.915" v="115"/>
        <pc:sldMkLst>
          <pc:docMk/>
          <pc:sldMk cId="1418304053" sldId="315"/>
        </pc:sldMkLst>
        <pc:spChg chg="del">
          <ac:chgData name="pisit puntien" userId="8757d7f397b53f74" providerId="LiveId" clId="{73CD6D03-98E2-4B44-BDB2-B8D40BB2227D}" dt="2024-09-25T20:25:20.915" v="115"/>
          <ac:spMkLst>
            <pc:docMk/>
            <pc:sldMk cId="1418304053" sldId="315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5:20.915" v="115"/>
          <ac:picMkLst>
            <pc:docMk/>
            <pc:sldMk cId="1418304053" sldId="315"/>
            <ac:picMk id="5" creationId="{3F70A4E7-4D19-7D28-50B3-8C582120694A}"/>
          </ac:picMkLst>
        </pc:picChg>
      </pc:sldChg>
      <pc:sldChg chg="addSp delSp modSp add">
        <pc:chgData name="pisit puntien" userId="8757d7f397b53f74" providerId="LiveId" clId="{73CD6D03-98E2-4B44-BDB2-B8D40BB2227D}" dt="2024-09-25T20:25:30.866" v="116"/>
        <pc:sldMkLst>
          <pc:docMk/>
          <pc:sldMk cId="1358215974" sldId="316"/>
        </pc:sldMkLst>
        <pc:spChg chg="del">
          <ac:chgData name="pisit puntien" userId="8757d7f397b53f74" providerId="LiveId" clId="{73CD6D03-98E2-4B44-BDB2-B8D40BB2227D}" dt="2024-09-25T20:25:30.866" v="116"/>
          <ac:spMkLst>
            <pc:docMk/>
            <pc:sldMk cId="1358215974" sldId="316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5:30.866" v="116"/>
          <ac:picMkLst>
            <pc:docMk/>
            <pc:sldMk cId="1358215974" sldId="316"/>
            <ac:picMk id="5" creationId="{3F167A2E-43A7-A011-CED1-3887549B70B0}"/>
          </ac:picMkLst>
        </pc:picChg>
      </pc:sldChg>
      <pc:sldChg chg="addSp delSp modSp add">
        <pc:chgData name="pisit puntien" userId="8757d7f397b53f74" providerId="LiveId" clId="{73CD6D03-98E2-4B44-BDB2-B8D40BB2227D}" dt="2024-09-25T20:25:39.231" v="117"/>
        <pc:sldMkLst>
          <pc:docMk/>
          <pc:sldMk cId="4087618720" sldId="317"/>
        </pc:sldMkLst>
        <pc:spChg chg="del">
          <ac:chgData name="pisit puntien" userId="8757d7f397b53f74" providerId="LiveId" clId="{73CD6D03-98E2-4B44-BDB2-B8D40BB2227D}" dt="2024-09-25T20:25:39.231" v="117"/>
          <ac:spMkLst>
            <pc:docMk/>
            <pc:sldMk cId="4087618720" sldId="317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5:39.231" v="117"/>
          <ac:picMkLst>
            <pc:docMk/>
            <pc:sldMk cId="4087618720" sldId="317"/>
            <ac:picMk id="5" creationId="{29A48318-5C2E-4A0F-BD9D-1E40E6042FDD}"/>
          </ac:picMkLst>
        </pc:picChg>
      </pc:sldChg>
      <pc:sldChg chg="addSp delSp modSp add">
        <pc:chgData name="pisit puntien" userId="8757d7f397b53f74" providerId="LiveId" clId="{73CD6D03-98E2-4B44-BDB2-B8D40BB2227D}" dt="2024-09-25T20:25:45.047" v="118"/>
        <pc:sldMkLst>
          <pc:docMk/>
          <pc:sldMk cId="3537605086" sldId="318"/>
        </pc:sldMkLst>
        <pc:spChg chg="del">
          <ac:chgData name="pisit puntien" userId="8757d7f397b53f74" providerId="LiveId" clId="{73CD6D03-98E2-4B44-BDB2-B8D40BB2227D}" dt="2024-09-25T20:25:45.047" v="118"/>
          <ac:spMkLst>
            <pc:docMk/>
            <pc:sldMk cId="3537605086" sldId="318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5:45.047" v="118"/>
          <ac:picMkLst>
            <pc:docMk/>
            <pc:sldMk cId="3537605086" sldId="318"/>
            <ac:picMk id="5" creationId="{DBFA828E-67AD-59D8-6307-87668A540843}"/>
          </ac:picMkLst>
        </pc:picChg>
      </pc:sldChg>
      <pc:sldChg chg="addSp delSp modSp add">
        <pc:chgData name="pisit puntien" userId="8757d7f397b53f74" providerId="LiveId" clId="{73CD6D03-98E2-4B44-BDB2-B8D40BB2227D}" dt="2024-09-25T20:25:57.547" v="119"/>
        <pc:sldMkLst>
          <pc:docMk/>
          <pc:sldMk cId="4019702560" sldId="319"/>
        </pc:sldMkLst>
        <pc:spChg chg="del">
          <ac:chgData name="pisit puntien" userId="8757d7f397b53f74" providerId="LiveId" clId="{73CD6D03-98E2-4B44-BDB2-B8D40BB2227D}" dt="2024-09-25T20:25:57.547" v="119"/>
          <ac:spMkLst>
            <pc:docMk/>
            <pc:sldMk cId="4019702560" sldId="319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5:57.547" v="119"/>
          <ac:picMkLst>
            <pc:docMk/>
            <pc:sldMk cId="4019702560" sldId="319"/>
            <ac:picMk id="5" creationId="{19BB89DD-E751-F6F7-DB63-959B94C33456}"/>
          </ac:picMkLst>
        </pc:picChg>
      </pc:sldChg>
      <pc:sldChg chg="addSp delSp modSp add">
        <pc:chgData name="pisit puntien" userId="8757d7f397b53f74" providerId="LiveId" clId="{73CD6D03-98E2-4B44-BDB2-B8D40BB2227D}" dt="2024-09-25T20:26:02.852" v="120"/>
        <pc:sldMkLst>
          <pc:docMk/>
          <pc:sldMk cId="3981232356" sldId="320"/>
        </pc:sldMkLst>
        <pc:spChg chg="del">
          <ac:chgData name="pisit puntien" userId="8757d7f397b53f74" providerId="LiveId" clId="{73CD6D03-98E2-4B44-BDB2-B8D40BB2227D}" dt="2024-09-25T20:26:02.852" v="120"/>
          <ac:spMkLst>
            <pc:docMk/>
            <pc:sldMk cId="3981232356" sldId="320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6:02.852" v="120"/>
          <ac:picMkLst>
            <pc:docMk/>
            <pc:sldMk cId="3981232356" sldId="320"/>
            <ac:picMk id="5" creationId="{714331D8-D722-AA2F-C99C-9DF76B7E629D}"/>
          </ac:picMkLst>
        </pc:picChg>
      </pc:sldChg>
      <pc:sldChg chg="addSp delSp modSp add">
        <pc:chgData name="pisit puntien" userId="8757d7f397b53f74" providerId="LiveId" clId="{73CD6D03-98E2-4B44-BDB2-B8D40BB2227D}" dt="2024-09-25T20:26:10.847" v="121"/>
        <pc:sldMkLst>
          <pc:docMk/>
          <pc:sldMk cId="633273823" sldId="321"/>
        </pc:sldMkLst>
        <pc:spChg chg="del">
          <ac:chgData name="pisit puntien" userId="8757d7f397b53f74" providerId="LiveId" clId="{73CD6D03-98E2-4B44-BDB2-B8D40BB2227D}" dt="2024-09-25T20:26:10.847" v="121"/>
          <ac:spMkLst>
            <pc:docMk/>
            <pc:sldMk cId="633273823" sldId="321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6:10.847" v="121"/>
          <ac:picMkLst>
            <pc:docMk/>
            <pc:sldMk cId="633273823" sldId="321"/>
            <ac:picMk id="5" creationId="{37D08C3D-A515-FAD8-D27A-74A76099A451}"/>
          </ac:picMkLst>
        </pc:picChg>
      </pc:sldChg>
      <pc:sldChg chg="addSp delSp modSp add">
        <pc:chgData name="pisit puntien" userId="8757d7f397b53f74" providerId="LiveId" clId="{73CD6D03-98E2-4B44-BDB2-B8D40BB2227D}" dt="2024-09-25T20:26:16.548" v="122"/>
        <pc:sldMkLst>
          <pc:docMk/>
          <pc:sldMk cId="1913489138" sldId="322"/>
        </pc:sldMkLst>
        <pc:spChg chg="del">
          <ac:chgData name="pisit puntien" userId="8757d7f397b53f74" providerId="LiveId" clId="{73CD6D03-98E2-4B44-BDB2-B8D40BB2227D}" dt="2024-09-25T20:26:16.548" v="122"/>
          <ac:spMkLst>
            <pc:docMk/>
            <pc:sldMk cId="1913489138" sldId="322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6:16.548" v="122"/>
          <ac:picMkLst>
            <pc:docMk/>
            <pc:sldMk cId="1913489138" sldId="322"/>
            <ac:picMk id="5" creationId="{DB393E42-8E02-A701-D79C-E40519E78861}"/>
          </ac:picMkLst>
        </pc:picChg>
      </pc:sldChg>
      <pc:sldChg chg="addSp delSp modSp add">
        <pc:chgData name="pisit puntien" userId="8757d7f397b53f74" providerId="LiveId" clId="{73CD6D03-98E2-4B44-BDB2-B8D40BB2227D}" dt="2024-09-25T20:26:24.316" v="123"/>
        <pc:sldMkLst>
          <pc:docMk/>
          <pc:sldMk cId="2050650498" sldId="323"/>
        </pc:sldMkLst>
        <pc:spChg chg="del">
          <ac:chgData name="pisit puntien" userId="8757d7f397b53f74" providerId="LiveId" clId="{73CD6D03-98E2-4B44-BDB2-B8D40BB2227D}" dt="2024-09-25T20:26:24.316" v="123"/>
          <ac:spMkLst>
            <pc:docMk/>
            <pc:sldMk cId="2050650498" sldId="323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6:24.316" v="123"/>
          <ac:picMkLst>
            <pc:docMk/>
            <pc:sldMk cId="2050650498" sldId="323"/>
            <ac:picMk id="5" creationId="{293ABE4C-9C88-78E6-2EF6-2EB5C1118166}"/>
          </ac:picMkLst>
        </pc:picChg>
      </pc:sldChg>
      <pc:sldChg chg="addSp delSp modSp add">
        <pc:chgData name="pisit puntien" userId="8757d7f397b53f74" providerId="LiveId" clId="{73CD6D03-98E2-4B44-BDB2-B8D40BB2227D}" dt="2024-09-25T20:26:28.697" v="124"/>
        <pc:sldMkLst>
          <pc:docMk/>
          <pc:sldMk cId="108782442" sldId="324"/>
        </pc:sldMkLst>
        <pc:spChg chg="del">
          <ac:chgData name="pisit puntien" userId="8757d7f397b53f74" providerId="LiveId" clId="{73CD6D03-98E2-4B44-BDB2-B8D40BB2227D}" dt="2024-09-25T20:26:28.697" v="124"/>
          <ac:spMkLst>
            <pc:docMk/>
            <pc:sldMk cId="108782442" sldId="324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6:28.697" v="124"/>
          <ac:picMkLst>
            <pc:docMk/>
            <pc:sldMk cId="108782442" sldId="324"/>
            <ac:picMk id="5" creationId="{62A516EF-9152-6250-3F1D-B0F54AD07BAB}"/>
          </ac:picMkLst>
        </pc:picChg>
      </pc:sldChg>
      <pc:sldChg chg="addSp delSp modSp add">
        <pc:chgData name="pisit puntien" userId="8757d7f397b53f74" providerId="LiveId" clId="{73CD6D03-98E2-4B44-BDB2-B8D40BB2227D}" dt="2024-09-25T20:26:38.354" v="125"/>
        <pc:sldMkLst>
          <pc:docMk/>
          <pc:sldMk cId="1745136591" sldId="325"/>
        </pc:sldMkLst>
        <pc:spChg chg="del">
          <ac:chgData name="pisit puntien" userId="8757d7f397b53f74" providerId="LiveId" clId="{73CD6D03-98E2-4B44-BDB2-B8D40BB2227D}" dt="2024-09-25T20:26:38.354" v="125"/>
          <ac:spMkLst>
            <pc:docMk/>
            <pc:sldMk cId="1745136591" sldId="325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6:38.354" v="125"/>
          <ac:picMkLst>
            <pc:docMk/>
            <pc:sldMk cId="1745136591" sldId="325"/>
            <ac:picMk id="5" creationId="{BF72B84C-A8C4-17EC-577B-D00C17D4A339}"/>
          </ac:picMkLst>
        </pc:picChg>
      </pc:sldChg>
      <pc:sldChg chg="addSp delSp modSp add">
        <pc:chgData name="pisit puntien" userId="8757d7f397b53f74" providerId="LiveId" clId="{73CD6D03-98E2-4B44-BDB2-B8D40BB2227D}" dt="2024-09-25T20:26:43.830" v="126"/>
        <pc:sldMkLst>
          <pc:docMk/>
          <pc:sldMk cId="3559641812" sldId="326"/>
        </pc:sldMkLst>
        <pc:spChg chg="del">
          <ac:chgData name="pisit puntien" userId="8757d7f397b53f74" providerId="LiveId" clId="{73CD6D03-98E2-4B44-BDB2-B8D40BB2227D}" dt="2024-09-25T20:26:43.830" v="126"/>
          <ac:spMkLst>
            <pc:docMk/>
            <pc:sldMk cId="3559641812" sldId="326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6:43.830" v="126"/>
          <ac:picMkLst>
            <pc:docMk/>
            <pc:sldMk cId="3559641812" sldId="326"/>
            <ac:picMk id="5" creationId="{9CE77C7B-0658-B2FF-ED1F-BCB11644239B}"/>
          </ac:picMkLst>
        </pc:picChg>
      </pc:sldChg>
      <pc:sldChg chg="addSp delSp modSp add">
        <pc:chgData name="pisit puntien" userId="8757d7f397b53f74" providerId="LiveId" clId="{73CD6D03-98E2-4B44-BDB2-B8D40BB2227D}" dt="2024-09-25T20:26:50.761" v="127"/>
        <pc:sldMkLst>
          <pc:docMk/>
          <pc:sldMk cId="2093561077" sldId="327"/>
        </pc:sldMkLst>
        <pc:spChg chg="del">
          <ac:chgData name="pisit puntien" userId="8757d7f397b53f74" providerId="LiveId" clId="{73CD6D03-98E2-4B44-BDB2-B8D40BB2227D}" dt="2024-09-25T20:26:50.761" v="127"/>
          <ac:spMkLst>
            <pc:docMk/>
            <pc:sldMk cId="2093561077" sldId="327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6:50.761" v="127"/>
          <ac:picMkLst>
            <pc:docMk/>
            <pc:sldMk cId="2093561077" sldId="327"/>
            <ac:picMk id="5" creationId="{92F9745A-995E-4331-903C-992B7E313FA1}"/>
          </ac:picMkLst>
        </pc:picChg>
      </pc:sldChg>
      <pc:sldChg chg="addSp delSp modSp add">
        <pc:chgData name="pisit puntien" userId="8757d7f397b53f74" providerId="LiveId" clId="{73CD6D03-98E2-4B44-BDB2-B8D40BB2227D}" dt="2024-09-25T20:26:59.377" v="128"/>
        <pc:sldMkLst>
          <pc:docMk/>
          <pc:sldMk cId="1406654957" sldId="328"/>
        </pc:sldMkLst>
        <pc:spChg chg="del">
          <ac:chgData name="pisit puntien" userId="8757d7f397b53f74" providerId="LiveId" clId="{73CD6D03-98E2-4B44-BDB2-B8D40BB2227D}" dt="2024-09-25T20:26:59.377" v="128"/>
          <ac:spMkLst>
            <pc:docMk/>
            <pc:sldMk cId="1406654957" sldId="328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6:59.377" v="128"/>
          <ac:picMkLst>
            <pc:docMk/>
            <pc:sldMk cId="1406654957" sldId="328"/>
            <ac:picMk id="5" creationId="{ECB72921-0BAA-375B-F3AD-833CB0700DA2}"/>
          </ac:picMkLst>
        </pc:picChg>
      </pc:sldChg>
      <pc:sldChg chg="addSp delSp modSp add">
        <pc:chgData name="pisit puntien" userId="8757d7f397b53f74" providerId="LiveId" clId="{73CD6D03-98E2-4B44-BDB2-B8D40BB2227D}" dt="2024-09-25T20:27:08.214" v="129"/>
        <pc:sldMkLst>
          <pc:docMk/>
          <pc:sldMk cId="2870587486" sldId="329"/>
        </pc:sldMkLst>
        <pc:spChg chg="del">
          <ac:chgData name="pisit puntien" userId="8757d7f397b53f74" providerId="LiveId" clId="{73CD6D03-98E2-4B44-BDB2-B8D40BB2227D}" dt="2024-09-25T20:27:08.214" v="129"/>
          <ac:spMkLst>
            <pc:docMk/>
            <pc:sldMk cId="2870587486" sldId="329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7:08.214" v="129"/>
          <ac:picMkLst>
            <pc:docMk/>
            <pc:sldMk cId="2870587486" sldId="329"/>
            <ac:picMk id="5" creationId="{4034EA09-09F1-1699-C5F9-DD76B2CC0B7C}"/>
          </ac:picMkLst>
        </pc:picChg>
      </pc:sldChg>
      <pc:sldChg chg="addSp delSp modSp add">
        <pc:chgData name="pisit puntien" userId="8757d7f397b53f74" providerId="LiveId" clId="{73CD6D03-98E2-4B44-BDB2-B8D40BB2227D}" dt="2024-09-25T20:27:18.959" v="130"/>
        <pc:sldMkLst>
          <pc:docMk/>
          <pc:sldMk cId="3948047297" sldId="330"/>
        </pc:sldMkLst>
        <pc:spChg chg="del">
          <ac:chgData name="pisit puntien" userId="8757d7f397b53f74" providerId="LiveId" clId="{73CD6D03-98E2-4B44-BDB2-B8D40BB2227D}" dt="2024-09-25T20:27:18.959" v="130"/>
          <ac:spMkLst>
            <pc:docMk/>
            <pc:sldMk cId="3948047297" sldId="330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7:18.959" v="130"/>
          <ac:picMkLst>
            <pc:docMk/>
            <pc:sldMk cId="3948047297" sldId="330"/>
            <ac:picMk id="5" creationId="{B258DC2E-EC53-4A5F-7750-36F50A89AF59}"/>
          </ac:picMkLst>
        </pc:picChg>
      </pc:sldChg>
      <pc:sldChg chg="addSp delSp modSp add">
        <pc:chgData name="pisit puntien" userId="8757d7f397b53f74" providerId="LiveId" clId="{73CD6D03-98E2-4B44-BDB2-B8D40BB2227D}" dt="2024-09-25T20:27:27.112" v="131"/>
        <pc:sldMkLst>
          <pc:docMk/>
          <pc:sldMk cId="804516551" sldId="331"/>
        </pc:sldMkLst>
        <pc:spChg chg="del">
          <ac:chgData name="pisit puntien" userId="8757d7f397b53f74" providerId="LiveId" clId="{73CD6D03-98E2-4B44-BDB2-B8D40BB2227D}" dt="2024-09-25T20:27:27.112" v="131"/>
          <ac:spMkLst>
            <pc:docMk/>
            <pc:sldMk cId="804516551" sldId="331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7:27.112" v="131"/>
          <ac:picMkLst>
            <pc:docMk/>
            <pc:sldMk cId="804516551" sldId="331"/>
            <ac:picMk id="5" creationId="{9F1FD4CD-9B89-9DDD-291C-B28E3E095112}"/>
          </ac:picMkLst>
        </pc:picChg>
      </pc:sldChg>
      <pc:sldChg chg="addSp delSp modSp add">
        <pc:chgData name="pisit puntien" userId="8757d7f397b53f74" providerId="LiveId" clId="{73CD6D03-98E2-4B44-BDB2-B8D40BB2227D}" dt="2024-09-25T20:27:34.260" v="132"/>
        <pc:sldMkLst>
          <pc:docMk/>
          <pc:sldMk cId="3575715913" sldId="332"/>
        </pc:sldMkLst>
        <pc:spChg chg="del">
          <ac:chgData name="pisit puntien" userId="8757d7f397b53f74" providerId="LiveId" clId="{73CD6D03-98E2-4B44-BDB2-B8D40BB2227D}" dt="2024-09-25T20:27:34.260" v="132"/>
          <ac:spMkLst>
            <pc:docMk/>
            <pc:sldMk cId="3575715913" sldId="332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7:34.260" v="132"/>
          <ac:picMkLst>
            <pc:docMk/>
            <pc:sldMk cId="3575715913" sldId="332"/>
            <ac:picMk id="5" creationId="{CE6D3463-FA4B-8957-5018-ADFA8946EBF1}"/>
          </ac:picMkLst>
        </pc:picChg>
      </pc:sldChg>
      <pc:sldChg chg="addSp delSp modSp add">
        <pc:chgData name="pisit puntien" userId="8757d7f397b53f74" providerId="LiveId" clId="{73CD6D03-98E2-4B44-BDB2-B8D40BB2227D}" dt="2024-09-25T20:27:46.652" v="133"/>
        <pc:sldMkLst>
          <pc:docMk/>
          <pc:sldMk cId="125466258" sldId="333"/>
        </pc:sldMkLst>
        <pc:spChg chg="del">
          <ac:chgData name="pisit puntien" userId="8757d7f397b53f74" providerId="LiveId" clId="{73CD6D03-98E2-4B44-BDB2-B8D40BB2227D}" dt="2024-09-25T20:27:46.652" v="133"/>
          <ac:spMkLst>
            <pc:docMk/>
            <pc:sldMk cId="125466258" sldId="333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7:46.652" v="133"/>
          <ac:picMkLst>
            <pc:docMk/>
            <pc:sldMk cId="125466258" sldId="333"/>
            <ac:picMk id="5" creationId="{C85DA30D-5C0D-8E47-A5CC-54FD9A83FC72}"/>
          </ac:picMkLst>
        </pc:picChg>
      </pc:sldChg>
      <pc:sldChg chg="addSp delSp modSp add">
        <pc:chgData name="pisit puntien" userId="8757d7f397b53f74" providerId="LiveId" clId="{73CD6D03-98E2-4B44-BDB2-B8D40BB2227D}" dt="2024-09-25T20:27:52.238" v="134"/>
        <pc:sldMkLst>
          <pc:docMk/>
          <pc:sldMk cId="4292102507" sldId="334"/>
        </pc:sldMkLst>
        <pc:spChg chg="del">
          <ac:chgData name="pisit puntien" userId="8757d7f397b53f74" providerId="LiveId" clId="{73CD6D03-98E2-4B44-BDB2-B8D40BB2227D}" dt="2024-09-25T20:27:52.238" v="134"/>
          <ac:spMkLst>
            <pc:docMk/>
            <pc:sldMk cId="4292102507" sldId="334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7:52.238" v="134"/>
          <ac:picMkLst>
            <pc:docMk/>
            <pc:sldMk cId="4292102507" sldId="334"/>
            <ac:picMk id="5" creationId="{1B8AA2E0-CC9C-20FF-D9E0-4E4C988D622B}"/>
          </ac:picMkLst>
        </pc:picChg>
      </pc:sldChg>
      <pc:sldChg chg="addSp delSp modSp add">
        <pc:chgData name="pisit puntien" userId="8757d7f397b53f74" providerId="LiveId" clId="{73CD6D03-98E2-4B44-BDB2-B8D40BB2227D}" dt="2024-09-25T20:28:02.241" v="135"/>
        <pc:sldMkLst>
          <pc:docMk/>
          <pc:sldMk cId="307030045" sldId="335"/>
        </pc:sldMkLst>
        <pc:spChg chg="del">
          <ac:chgData name="pisit puntien" userId="8757d7f397b53f74" providerId="LiveId" clId="{73CD6D03-98E2-4B44-BDB2-B8D40BB2227D}" dt="2024-09-25T20:28:02.241" v="135"/>
          <ac:spMkLst>
            <pc:docMk/>
            <pc:sldMk cId="307030045" sldId="335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8:02.241" v="135"/>
          <ac:picMkLst>
            <pc:docMk/>
            <pc:sldMk cId="307030045" sldId="335"/>
            <ac:picMk id="5" creationId="{68A5732C-51DA-8DC4-F003-EE55A85D54D7}"/>
          </ac:picMkLst>
        </pc:picChg>
      </pc:sldChg>
      <pc:sldChg chg="addSp delSp modSp add">
        <pc:chgData name="pisit puntien" userId="8757d7f397b53f74" providerId="LiveId" clId="{73CD6D03-98E2-4B44-BDB2-B8D40BB2227D}" dt="2024-09-25T20:28:08.790" v="136"/>
        <pc:sldMkLst>
          <pc:docMk/>
          <pc:sldMk cId="326769333" sldId="336"/>
        </pc:sldMkLst>
        <pc:spChg chg="del">
          <ac:chgData name="pisit puntien" userId="8757d7f397b53f74" providerId="LiveId" clId="{73CD6D03-98E2-4B44-BDB2-B8D40BB2227D}" dt="2024-09-25T20:28:08.790" v="136"/>
          <ac:spMkLst>
            <pc:docMk/>
            <pc:sldMk cId="326769333" sldId="336"/>
            <ac:spMk id="3" creationId="{45C55601-E493-F4CF-D28C-686169EFEDE6}"/>
          </ac:spMkLst>
        </pc:spChg>
        <pc:picChg chg="add mod">
          <ac:chgData name="pisit puntien" userId="8757d7f397b53f74" providerId="LiveId" clId="{73CD6D03-98E2-4B44-BDB2-B8D40BB2227D}" dt="2024-09-25T20:28:08.790" v="136"/>
          <ac:picMkLst>
            <pc:docMk/>
            <pc:sldMk cId="326769333" sldId="336"/>
            <ac:picMk id="5" creationId="{CFF593DF-9795-A2D5-9FED-EE32EC54EAA9}"/>
          </ac:picMkLst>
        </pc:picChg>
      </pc:sldChg>
      <pc:sldChg chg="addSp delSp modSp add del mod">
        <pc:chgData name="pisit puntien" userId="8757d7f397b53f74" providerId="LiveId" clId="{73CD6D03-98E2-4B44-BDB2-B8D40BB2227D}" dt="2024-09-25T20:28:11.948" v="137" actId="2696"/>
        <pc:sldMkLst>
          <pc:docMk/>
          <pc:sldMk cId="195971172" sldId="337"/>
        </pc:sldMkLst>
        <pc:spChg chg="del">
          <ac:chgData name="pisit puntien" userId="8757d7f397b53f74" providerId="LiveId" clId="{73CD6D03-98E2-4B44-BDB2-B8D40BB2227D}" dt="2024-09-25T20:23:28.583" v="106"/>
          <ac:spMkLst>
            <pc:docMk/>
            <pc:sldMk cId="195971172" sldId="337"/>
            <ac:spMk id="3" creationId="{45C55601-E493-F4CF-D28C-686169EFEDE6}"/>
          </ac:spMkLst>
        </pc:spChg>
        <pc:spChg chg="add mod">
          <ac:chgData name="pisit puntien" userId="8757d7f397b53f74" providerId="LiveId" clId="{73CD6D03-98E2-4B44-BDB2-B8D40BB2227D}" dt="2024-09-25T20:23:53.347" v="107" actId="478"/>
          <ac:spMkLst>
            <pc:docMk/>
            <pc:sldMk cId="195971172" sldId="337"/>
            <ac:spMk id="7" creationId="{B903FD63-0E9D-BDC3-CB10-6B6A0CAE7C4F}"/>
          </ac:spMkLst>
        </pc:spChg>
        <pc:picChg chg="add del mod">
          <ac:chgData name="pisit puntien" userId="8757d7f397b53f74" providerId="LiveId" clId="{73CD6D03-98E2-4B44-BDB2-B8D40BB2227D}" dt="2024-09-25T20:23:53.347" v="107" actId="478"/>
          <ac:picMkLst>
            <pc:docMk/>
            <pc:sldMk cId="195971172" sldId="337"/>
            <ac:picMk id="5" creationId="{EBC54E2C-5FE2-A944-6B4E-590B7434995D}"/>
          </ac:picMkLst>
        </pc:picChg>
      </pc:sldChg>
    </pc:docChg>
  </pc:docChgLst>
  <pc:docChgLst>
    <pc:chgData name="pisit puntien" userId="8757d7f397b53f74" providerId="LiveId" clId="{E52A561D-A3D6-A543-BDC8-95C349F03F3B}"/>
    <pc:docChg chg="modSld">
      <pc:chgData name="pisit puntien" userId="8757d7f397b53f74" providerId="LiveId" clId="{E52A561D-A3D6-A543-BDC8-95C349F03F3B}" dt="2023-09-13T16:02:18.533" v="1" actId="20577"/>
      <pc:docMkLst>
        <pc:docMk/>
      </pc:docMkLst>
      <pc:sldChg chg="modSp mod">
        <pc:chgData name="pisit puntien" userId="8757d7f397b53f74" providerId="LiveId" clId="{E52A561D-A3D6-A543-BDC8-95C349F03F3B}" dt="2023-09-13T16:02:18.533" v="1" actId="20577"/>
        <pc:sldMkLst>
          <pc:docMk/>
          <pc:sldMk cId="0" sldId="256"/>
        </pc:sldMkLst>
        <pc:spChg chg="mod">
          <ac:chgData name="pisit puntien" userId="8757d7f397b53f74" providerId="LiveId" clId="{E52A561D-A3D6-A543-BDC8-95C349F03F3B}" dt="2023-09-13T16:02:18.533" v="1" actId="20577"/>
          <ac:spMkLst>
            <pc:docMk/>
            <pc:sldMk cId="0" sldId="256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FEDF6-E41A-B946-9849-C3E4DC642BCF}" type="datetimeFigureOut">
              <a:rPr lang="en-TH" smtClean="0"/>
              <a:t>26/9/2024 R</a:t>
            </a:fld>
            <a:endParaRPr lang="en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D99D7-A17B-CA4E-A439-0A04C4BF7E9E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50156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99D7-A17B-CA4E-A439-0A04C4BF7E9E}" type="slidenum">
              <a:rPr lang="en-TH" smtClean="0"/>
              <a:t>15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2393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0" y="365919"/>
            <a:ext cx="8229600" cy="6126162"/>
          </a:xfrm>
          <a:effectLst>
            <a:reflection blurRad="6350" stA="50000" endA="300" endPos="55500" dist="50800" dir="5400000" sy="-100000" algn="bl" rotWithShape="0"/>
          </a:effectLst>
        </p:spPr>
        <p:txBody>
          <a:bodyPr>
            <a:normAutofit/>
          </a:bodyPr>
          <a:lstStyle/>
          <a:p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PAI3501 </a:t>
            </a:r>
            <a:r>
              <a:rPr lang="th-TH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โครงการทัศนศิลป์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1</a:t>
            </a:r>
            <a:b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PAI3501 Visual Arts Project 1</a:t>
            </a:r>
            <a:br>
              <a:rPr lang="en-US" sz="6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ผู้ช่วยศาสตราจารย์ ดร.พิสิษฐ์ พันธ์เทียน</a:t>
            </a:r>
            <a:b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สาขาวิชาจิตรกรรม คณะศิลปกรรมศาสตร์</a:t>
            </a:r>
            <a:b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มหาวิทยาลัยราชภัฏสวน</a:t>
            </a:r>
            <a:r>
              <a:rPr lang="th-TH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สุนัน</a:t>
            </a: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ทา</a:t>
            </a:r>
            <a:b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1/256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9520-969E-DA4D-B3E1-290355A0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42" y="84138"/>
            <a:ext cx="8229600" cy="982662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ศิลปะการจัดวาง (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Installation Arts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TH" dirty="0"/>
          </a:p>
        </p:txBody>
      </p:sp>
      <p:pic>
        <p:nvPicPr>
          <p:cNvPr id="5" name="Content Placeholder 4" descr="A picture containing indoor, wall, floor, several&#10;&#10;Description automatically generated">
            <a:extLst>
              <a:ext uri="{FF2B5EF4-FFF2-40B4-BE49-F238E27FC236}">
                <a16:creationId xmlns:a16="http://schemas.microsoft.com/office/drawing/2014/main" id="{2158A9B3-0613-3D46-A578-2D2F4402D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3959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F76CC0C-32E9-3249-99AB-0A634033E1FB}"/>
              </a:ext>
            </a:extLst>
          </p:cNvPr>
          <p:cNvSpPr txBox="1">
            <a:spLocks/>
          </p:cNvSpPr>
          <p:nvPr/>
        </p:nvSpPr>
        <p:spPr>
          <a:xfrm>
            <a:off x="7239000" y="5867400"/>
            <a:ext cx="1905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TH" sz="1800" dirty="0"/>
              <a:t>Joseph Beuys</a:t>
            </a:r>
          </a:p>
        </p:txBody>
      </p:sp>
    </p:spTree>
    <p:extLst>
      <p:ext uri="{BB962C8B-B14F-4D97-AF65-F5344CB8AC3E}">
        <p14:creationId xmlns:p14="http://schemas.microsoft.com/office/powerpoint/2010/main" val="207721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E270-4B4D-6C4F-BCD5-DBAC2753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7" y="0"/>
            <a:ext cx="8229600" cy="99060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ศิลปะกับสิ่งแวดล้อม (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Environment Arts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TH" sz="18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picture containing sky, outdoor, people, crowd&#10;&#10;Description automatically generated">
            <a:extLst>
              <a:ext uri="{FF2B5EF4-FFF2-40B4-BE49-F238E27FC236}">
                <a16:creationId xmlns:a16="http://schemas.microsoft.com/office/drawing/2014/main" id="{0931CB48-ED36-6142-9A45-7E3671960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" y="818577"/>
            <a:ext cx="9144000" cy="559171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213D18-58EB-1342-8302-50EFA79081EB}"/>
              </a:ext>
            </a:extLst>
          </p:cNvPr>
          <p:cNvSpPr/>
          <p:nvPr/>
        </p:nvSpPr>
        <p:spPr>
          <a:xfrm>
            <a:off x="7010400" y="6242447"/>
            <a:ext cx="21335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Christo (</a:t>
            </a:r>
            <a:r>
              <a:rPr lang="en-US" sz="16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Wrapprd</a:t>
            </a:r>
            <a:r>
              <a:rPr lang="en-US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Reichstag)</a:t>
            </a:r>
            <a:endParaRPr lang="en-TH" sz="1600" dirty="0"/>
          </a:p>
        </p:txBody>
      </p:sp>
    </p:spTree>
    <p:extLst>
      <p:ext uri="{BB962C8B-B14F-4D97-AF65-F5344CB8AC3E}">
        <p14:creationId xmlns:p14="http://schemas.microsoft.com/office/powerpoint/2010/main" val="421473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9E99-02D8-B24B-9684-8328026C5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75"/>
            <a:ext cx="8229600" cy="114300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ภูมิทัศน์ศิลป์ (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Land Arts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TH" dirty="0"/>
          </a:p>
        </p:txBody>
      </p:sp>
      <p:pic>
        <p:nvPicPr>
          <p:cNvPr id="5" name="Content Placeholder 4" descr="A picture containing ground, water, outdoor, nature&#10;&#10;Description automatically generated">
            <a:extLst>
              <a:ext uri="{FF2B5EF4-FFF2-40B4-BE49-F238E27FC236}">
                <a16:creationId xmlns:a16="http://schemas.microsoft.com/office/drawing/2014/main" id="{9354D055-2ED9-5244-A6FE-83767EE1C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4" y="994721"/>
            <a:ext cx="8009830" cy="53340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6592E5-1BBB-8447-8021-B9B3DD2CFAE4}"/>
              </a:ext>
            </a:extLst>
          </p:cNvPr>
          <p:cNvSpPr txBox="1">
            <a:spLocks/>
          </p:cNvSpPr>
          <p:nvPr/>
        </p:nvSpPr>
        <p:spPr>
          <a:xfrm>
            <a:off x="7543800" y="6126163"/>
            <a:ext cx="1600200" cy="754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th-TH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Robert Smithson</a:t>
            </a:r>
            <a:endParaRPr lang="en-TH" sz="1600" dirty="0"/>
          </a:p>
        </p:txBody>
      </p:sp>
    </p:spTree>
    <p:extLst>
      <p:ext uri="{BB962C8B-B14F-4D97-AF65-F5344CB8AC3E}">
        <p14:creationId xmlns:p14="http://schemas.microsoft.com/office/powerpoint/2010/main" val="3456322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2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การสร้างโครงการทัศนศิลป์</a:t>
            </a:r>
            <a:endParaRPr lang="th-TH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2D8DAD-D49E-41F4-AEC7-95EF10259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54" y="799675"/>
            <a:ext cx="4556466" cy="47053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2800" dirty="0"/>
              <a:t>ประสบการณ์เชิงเอกสาร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D7EF9-C988-49C0-AD49-2EA924949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54" y="1270527"/>
            <a:ext cx="4568305" cy="405057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/>
              <a:t>1. ส่วนนำความคิด</a:t>
            </a:r>
          </a:p>
          <a:p>
            <a:pPr marL="0" indent="0">
              <a:buNone/>
            </a:pPr>
            <a:r>
              <a:rPr lang="th-TH" dirty="0"/>
              <a:t>     - ชื่อโครงการ/ ชื่อหัวข้อ</a:t>
            </a:r>
          </a:p>
          <a:p>
            <a:pPr marL="0" indent="0">
              <a:buNone/>
            </a:pPr>
            <a:r>
              <a:rPr lang="th-TH" dirty="0"/>
              <a:t>     - ที่มา/ แรงบันดาลใจ/ ปัญหา</a:t>
            </a:r>
          </a:p>
          <a:p>
            <a:pPr marL="0" indent="0">
              <a:buNone/>
            </a:pPr>
            <a:r>
              <a:rPr lang="th-TH" dirty="0"/>
              <a:t>     - วัตถุประสงค์ของการสร้างสรรค์</a:t>
            </a:r>
          </a:p>
          <a:p>
            <a:pPr marL="0" indent="0">
              <a:buNone/>
            </a:pPr>
            <a:r>
              <a:rPr lang="th-TH" dirty="0"/>
              <a:t>     - ขอบเขตการสร้างสรรค์</a:t>
            </a:r>
          </a:p>
          <a:p>
            <a:pPr marL="0" indent="0">
              <a:buNone/>
            </a:pPr>
            <a:r>
              <a:rPr lang="th-TH" dirty="0"/>
              <a:t>2. ส่วนการทบทวนเอกสาร การอ้างอิง</a:t>
            </a:r>
          </a:p>
          <a:p>
            <a:pPr marL="0" indent="0">
              <a:buNone/>
            </a:pPr>
            <a:r>
              <a:rPr lang="th-TH" dirty="0"/>
              <a:t>3. ส่วนวิธีการดำเนินการสร้างสรรค์</a:t>
            </a:r>
          </a:p>
          <a:p>
            <a:pPr marL="0" indent="0">
              <a:buNone/>
            </a:pPr>
            <a:r>
              <a:rPr lang="th-TH" dirty="0"/>
              <a:t>4. ส่วนการวิเคราะห์ สังเคราะห์ </a:t>
            </a:r>
            <a:r>
              <a:rPr lang="en-US" dirty="0"/>
              <a:t>&gt; </a:t>
            </a:r>
            <a:r>
              <a:rPr lang="th-TH" dirty="0"/>
              <a:t>สร้างสรรค์ผลงาน</a:t>
            </a:r>
          </a:p>
          <a:p>
            <a:pPr marL="0" indent="0">
              <a:buNone/>
            </a:pPr>
            <a:r>
              <a:rPr lang="th-TH" dirty="0"/>
              <a:t>5. ส่วนการสรุปการสร้างสรรค์ </a:t>
            </a:r>
            <a:r>
              <a:rPr lang="en-US" dirty="0"/>
              <a:t>&gt;</a:t>
            </a:r>
            <a:r>
              <a:rPr lang="th-TH" dirty="0"/>
              <a:t> การเผยแพร่ผลงาน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7FD12D-5172-4F65-9F57-85FEEC11B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1520" y="791584"/>
            <a:ext cx="4593454" cy="47053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2800" dirty="0"/>
              <a:t>ประสบการณ์เชิงศิลปะ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30677-A28A-4226-B344-893A7566A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66715" y="1262463"/>
            <a:ext cx="4594410" cy="405057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/>
              <a:t>1. ความงาม ความประทับใจ ความสะเทือนอารมณ์</a:t>
            </a:r>
          </a:p>
          <a:p>
            <a:pPr marL="0" indent="0">
              <a:buNone/>
            </a:pPr>
            <a:r>
              <a:rPr lang="th-TH" dirty="0"/>
              <a:t>    (นามธรรม)</a:t>
            </a:r>
          </a:p>
          <a:p>
            <a:pPr marL="0" indent="0">
              <a:buNone/>
            </a:pPr>
            <a:r>
              <a:rPr lang="th-TH" dirty="0"/>
              <a:t>2. อิทธิพลจากธรรมชาติ อิทธิพลจากงานศิลปะ</a:t>
            </a:r>
          </a:p>
          <a:p>
            <a:pPr marL="0" indent="0">
              <a:buNone/>
            </a:pPr>
            <a:r>
              <a:rPr lang="th-TH" dirty="0"/>
              <a:t>    (รูปธรรม)</a:t>
            </a:r>
          </a:p>
          <a:p>
            <a:pPr marL="0" indent="0">
              <a:buNone/>
            </a:pPr>
            <a:r>
              <a:rPr lang="th-TH" dirty="0"/>
              <a:t>3. การวาดภาพ การปั้นรูป การทดลองเทคนิควัสดุ </a:t>
            </a:r>
          </a:p>
          <a:p>
            <a:pPr marL="0" indent="0">
              <a:buNone/>
            </a:pPr>
            <a:r>
              <a:rPr lang="th-TH" dirty="0"/>
              <a:t>    (ปฏิบัติ) </a:t>
            </a:r>
          </a:p>
          <a:p>
            <a:pPr marL="0" indent="0">
              <a:buNone/>
            </a:pPr>
            <a:r>
              <a:rPr lang="en-US" dirty="0"/>
              <a:t>4</a:t>
            </a:r>
            <a:r>
              <a:rPr lang="th-TH" dirty="0"/>
              <a:t>. ... ฯลฯ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3E37E2-4E96-498C-A01B-ED20B6CA3959}"/>
              </a:ext>
            </a:extLst>
          </p:cNvPr>
          <p:cNvSpPr/>
          <p:nvPr/>
        </p:nvSpPr>
        <p:spPr>
          <a:xfrm>
            <a:off x="-17754" y="5950998"/>
            <a:ext cx="9144000" cy="9070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70C0"/>
                </a:solidFill>
              </a:rPr>
              <a:t>หัวข้อโครงการ แนวคิด รูปแบบ เทคนิค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2400" b="1" dirty="0"/>
              <a:t>+</a:t>
            </a:r>
            <a:r>
              <a:rPr lang="en-US" sz="2400" dirty="0"/>
              <a:t> </a:t>
            </a:r>
            <a:r>
              <a:rPr lang="th-TH" sz="3200" b="1" dirty="0">
                <a:solidFill>
                  <a:srgbClr val="FF0000"/>
                </a:solidFill>
              </a:rPr>
              <a:t>ภาพในจินตนาการ จินตภาพสมมติ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8DF03C7-6916-4A63-8381-A14DADEE1FFC}"/>
              </a:ext>
            </a:extLst>
          </p:cNvPr>
          <p:cNvSpPr/>
          <p:nvPr/>
        </p:nvSpPr>
        <p:spPr>
          <a:xfrm>
            <a:off x="4311930" y="5313386"/>
            <a:ext cx="484632" cy="575707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7911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37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การเก็บข้อมูลเพื่อสร้างโครงการทัศนศิลป์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C200581-15E5-4923-9B07-4D71820D5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31288"/>
              </p:ext>
            </p:extLst>
          </p:nvPr>
        </p:nvGraphicFramePr>
        <p:xfrm>
          <a:off x="266700" y="1371600"/>
          <a:ext cx="8610600" cy="494051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1924804934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37275333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708185601"/>
                    </a:ext>
                  </a:extLst>
                </a:gridCol>
              </a:tblGrid>
              <a:tr h="604792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ถาม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ตอบ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วิธีบันทึก/ </a:t>
                      </a:r>
                      <a:r>
                        <a:rPr lang="th-TH" sz="3200" dirty="0">
                          <a:solidFill>
                            <a:srgbClr val="0070C0"/>
                          </a:solidFill>
                        </a:rPr>
                        <a:t>ผลที่ได้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713924"/>
                  </a:ext>
                </a:extLst>
              </a:tr>
              <a:tr h="604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สนใจอะไร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จิตรกรรมลัทธิประทับใจ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จด จำ/ 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ความรู้เกี่ยวกับลัทธิศิลปะ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09403"/>
                  </a:ext>
                </a:extLst>
              </a:tr>
              <a:tr h="604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รู้สึกอย่างไร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ฉับไว รวดเร็ว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วาดเส้น/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ทิศทางของเส้น </a:t>
                      </a:r>
                    </a:p>
                    <a:p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ทิศทางของฝีแปรง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798635"/>
                  </a:ext>
                </a:extLst>
              </a:tr>
              <a:tr h="604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สิ่งที่เห็นในภาพ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สีสันเคลื่อนไหว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ระบายสีสัน/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ทิศทางการเคลื่อนของสี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90222"/>
                  </a:ext>
                </a:extLst>
              </a:tr>
              <a:tr h="604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เกี่ยวข้องกับสิ่งใด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คู่สี ทิศทางของฝีแปรง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ระบายคู่สี/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ความกลมกลืน ความขัดแย้ง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69124"/>
                  </a:ext>
                </a:extLst>
              </a:tr>
              <a:tr h="10438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สื่อความหมายอย่างไร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แสงสี และความงามในธรรมชาติ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ภาพร่าง/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ชื่อภาพ ความหมาย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106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802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noFill/>
        </p:spPr>
        <p:txBody>
          <a:bodyPr>
            <a:normAutofit fontScale="90000"/>
          </a:bodyPr>
          <a:lstStyle/>
          <a:p>
            <a:b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กลวิธีการสร้างสรรค์งานทัศนศิลป์รูปแบบเฉพาะบุคคล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A4B44E0-EFAD-43E1-9A43-5C94E118F7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0223957"/>
              </p:ext>
            </p:extLst>
          </p:nvPr>
        </p:nvGraphicFramePr>
        <p:xfrm>
          <a:off x="0" y="1187148"/>
          <a:ext cx="9125212" cy="563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8155">
                  <a:extLst>
                    <a:ext uri="{9D8B030D-6E8A-4147-A177-3AD203B41FA5}">
                      <a16:colId xmlns:a16="http://schemas.microsoft.com/office/drawing/2014/main" val="2083480880"/>
                    </a:ext>
                  </a:extLst>
                </a:gridCol>
                <a:gridCol w="3215507">
                  <a:extLst>
                    <a:ext uri="{9D8B030D-6E8A-4147-A177-3AD203B41FA5}">
                      <a16:colId xmlns:a16="http://schemas.microsoft.com/office/drawing/2014/main" val="267430103"/>
                    </a:ext>
                  </a:extLst>
                </a:gridCol>
                <a:gridCol w="3591550">
                  <a:extLst>
                    <a:ext uri="{9D8B030D-6E8A-4147-A177-3AD203B41FA5}">
                      <a16:colId xmlns:a16="http://schemas.microsoft.com/office/drawing/2014/main" val="2246250462"/>
                    </a:ext>
                  </a:extLst>
                </a:gridCol>
              </a:tblGrid>
              <a:tr h="478868">
                <a:tc gridSpan="3">
                  <a:txBody>
                    <a:bodyPr/>
                    <a:lstStyle/>
                    <a:p>
                      <a:pPr algn="ctr"/>
                      <a:r>
                        <a:rPr lang="th-TH" sz="2400" b="1" dirty="0"/>
                        <a:t>การตีความ การแทนค่า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679006"/>
                  </a:ext>
                </a:extLst>
              </a:tr>
              <a:tr h="478868">
                <a:tc rowSpan="2">
                  <a:txBody>
                    <a:bodyPr/>
                    <a:lstStyle/>
                    <a:p>
                      <a:pPr algn="ctr"/>
                      <a:r>
                        <a:rPr lang="th-TH" sz="2400" b="1" dirty="0"/>
                        <a:t>เรื่อง แนวเรื่อง เนื้อหา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400" b="1" dirty="0"/>
                        <a:t>การแทนค่าความหมาย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405514"/>
                  </a:ext>
                </a:extLst>
              </a:tr>
              <a:tr h="478868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รูปทรงธรรมชาติ/ รูปทรงสามัญ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รูปทรงศิลปะ/ ทัศ</a:t>
                      </a:r>
                      <a:r>
                        <a:rPr lang="th-TH" sz="2400" dirty="0" err="1"/>
                        <a:t>นธาตู</a:t>
                      </a:r>
                      <a:endParaRPr lang="th-TH" sz="2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937306"/>
                  </a:ext>
                </a:extLst>
              </a:tr>
              <a:tr h="1661955">
                <a:tc>
                  <a:txBody>
                    <a:bodyPr/>
                    <a:lstStyle/>
                    <a:p>
                      <a:r>
                        <a:rPr lang="th-TH" sz="2400" dirty="0"/>
                        <a:t>ธรรมะและธรรมชาติ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/>
                    </a:p>
                    <a:p>
                      <a:endParaRPr lang="th-TH" sz="2400" dirty="0"/>
                    </a:p>
                    <a:p>
                      <a:endParaRPr lang="th-TH" sz="2400" dirty="0"/>
                    </a:p>
                    <a:p>
                      <a:endParaRPr lang="th-T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991555"/>
                  </a:ext>
                </a:extLst>
              </a:tr>
              <a:tr h="2540241">
                <a:tc>
                  <a:txBody>
                    <a:bodyPr/>
                    <a:lstStyle/>
                    <a:p>
                      <a:r>
                        <a:rPr lang="th-TH" sz="2400" dirty="0"/>
                        <a:t>สงครามกับความแตกสลาย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/>
                    </a:p>
                    <a:p>
                      <a:endParaRPr lang="th-T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27674"/>
                  </a:ext>
                </a:extLst>
              </a:tr>
            </a:tbl>
          </a:graphicData>
        </a:graphic>
      </p:graphicFrame>
      <p:pic>
        <p:nvPicPr>
          <p:cNvPr id="5" name="Picture 4" descr="A pink flower on a green plant&#10;&#10;Description automatically generated with low confidence">
            <a:extLst>
              <a:ext uri="{FF2B5EF4-FFF2-40B4-BE49-F238E27FC236}">
                <a16:creationId xmlns:a16="http://schemas.microsoft.com/office/drawing/2014/main" id="{7911B4A3-C73B-1B47-B57A-46A33E19B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67000"/>
            <a:ext cx="2438400" cy="1607126"/>
          </a:xfrm>
          <a:prstGeom prst="rect">
            <a:avLst/>
          </a:prstGeom>
        </p:spPr>
      </p:pic>
      <p:pic>
        <p:nvPicPr>
          <p:cNvPr id="7" name="Picture 6" descr="A picture containing colorful, painting, painted&#10;&#10;Description automatically generated">
            <a:extLst>
              <a:ext uri="{FF2B5EF4-FFF2-40B4-BE49-F238E27FC236}">
                <a16:creationId xmlns:a16="http://schemas.microsoft.com/office/drawing/2014/main" id="{393EE900-ADF3-0845-A3CF-75C7F8D7D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36" y="2667000"/>
            <a:ext cx="2037964" cy="1628248"/>
          </a:xfrm>
          <a:prstGeom prst="rect">
            <a:avLst/>
          </a:prstGeom>
        </p:spPr>
      </p:pic>
      <p:pic>
        <p:nvPicPr>
          <p:cNvPr id="9" name="Picture 8" descr="A picture containing person, outdoor, grass, person&#10;&#10;Description automatically generated">
            <a:extLst>
              <a:ext uri="{FF2B5EF4-FFF2-40B4-BE49-F238E27FC236}">
                <a16:creationId xmlns:a16="http://schemas.microsoft.com/office/drawing/2014/main" id="{DE98F919-C396-1F47-BFDD-78ECC93A2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449220"/>
            <a:ext cx="3124200" cy="236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BD1699-9FD7-9B46-B3D5-44BD001277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415900"/>
            <a:ext cx="1785847" cy="23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832FC-18F4-CB8B-4170-F74B4120C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16" y="1600200"/>
            <a:ext cx="3371567" cy="4525963"/>
          </a:xfrm>
        </p:spPr>
      </p:pic>
    </p:spTree>
    <p:extLst>
      <p:ext uri="{BB962C8B-B14F-4D97-AF65-F5344CB8AC3E}">
        <p14:creationId xmlns:p14="http://schemas.microsoft.com/office/powerpoint/2010/main" val="4077252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55055F-50E7-5DEA-3C38-E5D4E44A0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878175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DF016F-8F92-F870-74D7-E431C7D52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19" y="1600200"/>
            <a:ext cx="6074162" cy="4525963"/>
          </a:xfrm>
        </p:spPr>
      </p:pic>
    </p:spTree>
    <p:extLst>
      <p:ext uri="{BB962C8B-B14F-4D97-AF65-F5344CB8AC3E}">
        <p14:creationId xmlns:p14="http://schemas.microsoft.com/office/powerpoint/2010/main" val="523744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3C597B-59B8-C019-7664-5BD0C5D5A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87" y="1600200"/>
            <a:ext cx="3606626" cy="4525963"/>
          </a:xfrm>
        </p:spPr>
      </p:pic>
    </p:spTree>
    <p:extLst>
      <p:ext uri="{BB962C8B-B14F-4D97-AF65-F5344CB8AC3E}">
        <p14:creationId xmlns:p14="http://schemas.microsoft.com/office/powerpoint/2010/main" val="1393098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วัตถุประสงค์รายวิชา</a:t>
            </a:r>
            <a:endParaRPr lang="th-TH" sz="4000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เพื่อให้นักศึกษามีความสามารถและการฝึกประสบการณ์การสร้างโครงการทัศนศิลป์</a:t>
            </a:r>
          </a:p>
          <a:p>
            <a:pPr marL="514350" indent="-514350"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เพื่อให้นักศึกษามีความรู้ ความเข้าใจในกระบวนการเก็บข้อมูลเพื่อสร้างโครงการทัศนศิลป์</a:t>
            </a:r>
          </a:p>
          <a:p>
            <a:pPr marL="514350" indent="-514350"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เพื่อให้นักศึกษามีทักษะในกลวิธีการสร้างสรรค์งานทัศนศิลป์รูปแบบเฉพาะบุคคล</a:t>
            </a:r>
          </a:p>
          <a:p>
            <a:pPr marL="514350" indent="-514350"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เพื่อให้นักศึกษารู้จักการจัดวางผลงานศิลปะให้เหมาะสมกับพื้นที่ และกระบวนการเผยแพร่ผลงานออกสู่สังคม</a:t>
            </a:r>
          </a:p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3760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1F16F1-1978-7852-F8FA-ABEA8B3FC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86" y="1600200"/>
            <a:ext cx="3666827" cy="4525963"/>
          </a:xfrm>
        </p:spPr>
      </p:pic>
    </p:spTree>
    <p:extLst>
      <p:ext uri="{BB962C8B-B14F-4D97-AF65-F5344CB8AC3E}">
        <p14:creationId xmlns:p14="http://schemas.microsoft.com/office/powerpoint/2010/main" val="563245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7FEB05-CD69-4B1C-A81D-B7E7A6D4E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4293953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C14361-0499-08CF-AD46-8C84C2FEE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34" y="1600200"/>
            <a:ext cx="3652531" cy="4525963"/>
          </a:xfrm>
        </p:spPr>
      </p:pic>
    </p:spTree>
    <p:extLst>
      <p:ext uri="{BB962C8B-B14F-4D97-AF65-F5344CB8AC3E}">
        <p14:creationId xmlns:p14="http://schemas.microsoft.com/office/powerpoint/2010/main" val="3932907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73D712-87C9-9940-61A0-2F9160C25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87" y="1600200"/>
            <a:ext cx="3645425" cy="4525963"/>
          </a:xfrm>
        </p:spPr>
      </p:pic>
    </p:spTree>
    <p:extLst>
      <p:ext uri="{BB962C8B-B14F-4D97-AF65-F5344CB8AC3E}">
        <p14:creationId xmlns:p14="http://schemas.microsoft.com/office/powerpoint/2010/main" val="2685581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C633A9-0FCC-4CD3-75FC-CFBE6959A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2358231"/>
            <a:ext cx="4318000" cy="3009900"/>
          </a:xfrm>
        </p:spPr>
      </p:pic>
    </p:spTree>
    <p:extLst>
      <p:ext uri="{BB962C8B-B14F-4D97-AF65-F5344CB8AC3E}">
        <p14:creationId xmlns:p14="http://schemas.microsoft.com/office/powerpoint/2010/main" val="1136377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70A4E7-4D19-7D28-50B3-8C5821206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44" y="1600200"/>
            <a:ext cx="3403312" cy="4525963"/>
          </a:xfrm>
        </p:spPr>
      </p:pic>
    </p:spTree>
    <p:extLst>
      <p:ext uri="{BB962C8B-B14F-4D97-AF65-F5344CB8AC3E}">
        <p14:creationId xmlns:p14="http://schemas.microsoft.com/office/powerpoint/2010/main" val="1418304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167A2E-43A7-A011-CED1-3887549B7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231" y="1600200"/>
            <a:ext cx="3397538" cy="4525963"/>
          </a:xfrm>
        </p:spPr>
      </p:pic>
    </p:spTree>
    <p:extLst>
      <p:ext uri="{BB962C8B-B14F-4D97-AF65-F5344CB8AC3E}">
        <p14:creationId xmlns:p14="http://schemas.microsoft.com/office/powerpoint/2010/main" val="1358215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A48318-5C2E-4A0F-BD9D-1E40E6042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15" y="1600200"/>
            <a:ext cx="6029170" cy="4525963"/>
          </a:xfrm>
        </p:spPr>
      </p:pic>
    </p:spTree>
    <p:extLst>
      <p:ext uri="{BB962C8B-B14F-4D97-AF65-F5344CB8AC3E}">
        <p14:creationId xmlns:p14="http://schemas.microsoft.com/office/powerpoint/2010/main" val="4087618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FA828E-67AD-59D8-6307-87668A540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04" y="1600200"/>
            <a:ext cx="3314192" cy="4525963"/>
          </a:xfrm>
        </p:spPr>
      </p:pic>
    </p:spTree>
    <p:extLst>
      <p:ext uri="{BB962C8B-B14F-4D97-AF65-F5344CB8AC3E}">
        <p14:creationId xmlns:p14="http://schemas.microsoft.com/office/powerpoint/2010/main" val="3537605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BB89DD-E751-F6F7-DB63-959B94C33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79" y="1600200"/>
            <a:ext cx="3265442" cy="4525963"/>
          </a:xfrm>
        </p:spPr>
      </p:pic>
    </p:spTree>
    <p:extLst>
      <p:ext uri="{BB962C8B-B14F-4D97-AF65-F5344CB8AC3E}">
        <p14:creationId xmlns:p14="http://schemas.microsoft.com/office/powerpoint/2010/main" val="4019702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341" y="17745"/>
            <a:ext cx="4256372" cy="143005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ทัศนศิลป์</a:t>
            </a:r>
            <a:r>
              <a:rPr lang="en-US" sz="4000" b="1" dirty="0">
                <a:solidFill>
                  <a:srgbClr val="0070C0"/>
                </a:solidFill>
              </a:rPr>
              <a:t> Visual Arts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BDF554E-5262-1E4D-A423-D00157D29E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r="3780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F581B-76AF-4CB9-9D18-E509851AD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5341" y="1447800"/>
            <a:ext cx="4256373" cy="5392455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114300" indent="0">
              <a:lnSpc>
                <a:spcPct val="90000"/>
              </a:lnSpc>
              <a:buNone/>
            </a:pPr>
            <a:r>
              <a:rPr lang="en-US" dirty="0" err="1"/>
              <a:t>ศิลปกรรมประเภทหนึ่งซึ่งแสดงออกด้วยลักษณะที่เป็นรูปภาพหรือรูปทรง</a:t>
            </a:r>
            <a:r>
              <a:rPr lang="en-US" dirty="0"/>
              <a:t> </a:t>
            </a:r>
            <a:r>
              <a:rPr lang="en-US" dirty="0" err="1"/>
              <a:t>รับรู้ได้ด้วยการเห็นและสัมผัสได้ด้วยการจับต้อง</a:t>
            </a:r>
            <a:r>
              <a:rPr lang="en-US" dirty="0"/>
              <a:t> </a:t>
            </a:r>
            <a:r>
              <a:rPr lang="en-US" dirty="0" err="1"/>
              <a:t>เช่น</a:t>
            </a:r>
            <a:r>
              <a:rPr lang="en-US" dirty="0"/>
              <a:t> </a:t>
            </a:r>
            <a:r>
              <a:rPr lang="en-US" dirty="0" err="1"/>
              <a:t>ภาพจิตรกรรม</a:t>
            </a:r>
            <a:r>
              <a:rPr lang="en-US" dirty="0"/>
              <a:t> </a:t>
            </a:r>
            <a:r>
              <a:rPr lang="en-US" dirty="0" err="1"/>
              <a:t>ภาพพิมพ์</a:t>
            </a:r>
            <a:r>
              <a:rPr lang="en-US" dirty="0"/>
              <a:t> </a:t>
            </a:r>
            <a:r>
              <a:rPr lang="en-US" dirty="0" err="1"/>
              <a:t>งานประติมากรรม</a:t>
            </a:r>
            <a:r>
              <a:rPr lang="en-US" dirty="0"/>
              <a:t> </a:t>
            </a:r>
            <a:r>
              <a:rPr lang="en-US" dirty="0" err="1"/>
              <a:t>งานสถาปัตยกรรม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63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4331D8-D722-AA2F-C99C-9DF76B7E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06" y="1600200"/>
            <a:ext cx="5449787" cy="4525963"/>
          </a:xfrm>
        </p:spPr>
      </p:pic>
    </p:spTree>
    <p:extLst>
      <p:ext uri="{BB962C8B-B14F-4D97-AF65-F5344CB8AC3E}">
        <p14:creationId xmlns:p14="http://schemas.microsoft.com/office/powerpoint/2010/main" val="3981232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08C3D-A515-FAD8-D27A-74A76099A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93" y="1600200"/>
            <a:ext cx="6075613" cy="4525963"/>
          </a:xfrm>
        </p:spPr>
      </p:pic>
    </p:spTree>
    <p:extLst>
      <p:ext uri="{BB962C8B-B14F-4D97-AF65-F5344CB8AC3E}">
        <p14:creationId xmlns:p14="http://schemas.microsoft.com/office/powerpoint/2010/main" val="633273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393E42-8E02-A701-D79C-E40519E78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15" y="1600200"/>
            <a:ext cx="6029170" cy="4525963"/>
          </a:xfrm>
        </p:spPr>
      </p:pic>
    </p:spTree>
    <p:extLst>
      <p:ext uri="{BB962C8B-B14F-4D97-AF65-F5344CB8AC3E}">
        <p14:creationId xmlns:p14="http://schemas.microsoft.com/office/powerpoint/2010/main" val="1913489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3ABE4C-9C88-78E6-2EF6-2EB5C1118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231" y="1600200"/>
            <a:ext cx="3397538" cy="4525963"/>
          </a:xfrm>
        </p:spPr>
      </p:pic>
    </p:spTree>
    <p:extLst>
      <p:ext uri="{BB962C8B-B14F-4D97-AF65-F5344CB8AC3E}">
        <p14:creationId xmlns:p14="http://schemas.microsoft.com/office/powerpoint/2010/main" val="2050650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516EF-9152-6250-3F1D-B0F54AD07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50" y="1600200"/>
            <a:ext cx="3299300" cy="4525963"/>
          </a:xfrm>
        </p:spPr>
      </p:pic>
    </p:spTree>
    <p:extLst>
      <p:ext uri="{BB962C8B-B14F-4D97-AF65-F5344CB8AC3E}">
        <p14:creationId xmlns:p14="http://schemas.microsoft.com/office/powerpoint/2010/main" val="108782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72B84C-A8C4-17EC-577B-D00C17D4A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70" y="1600200"/>
            <a:ext cx="3365459" cy="4525963"/>
          </a:xfrm>
        </p:spPr>
      </p:pic>
    </p:spTree>
    <p:extLst>
      <p:ext uri="{BB962C8B-B14F-4D97-AF65-F5344CB8AC3E}">
        <p14:creationId xmlns:p14="http://schemas.microsoft.com/office/powerpoint/2010/main" val="1745136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E77C7B-0658-B2FF-ED1F-BCB11644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04" y="1600200"/>
            <a:ext cx="3314192" cy="4525963"/>
          </a:xfrm>
        </p:spPr>
      </p:pic>
    </p:spTree>
    <p:extLst>
      <p:ext uri="{BB962C8B-B14F-4D97-AF65-F5344CB8AC3E}">
        <p14:creationId xmlns:p14="http://schemas.microsoft.com/office/powerpoint/2010/main" val="3559641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F9745A-995E-4331-903C-992B7E313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94" y="1600200"/>
            <a:ext cx="3253411" cy="4525963"/>
          </a:xfrm>
        </p:spPr>
      </p:pic>
    </p:spTree>
    <p:extLst>
      <p:ext uri="{BB962C8B-B14F-4D97-AF65-F5344CB8AC3E}">
        <p14:creationId xmlns:p14="http://schemas.microsoft.com/office/powerpoint/2010/main" val="2093561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B72921-0BAA-375B-F3AD-833CB0700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27" y="1600200"/>
            <a:ext cx="3335946" cy="4525963"/>
          </a:xfrm>
        </p:spPr>
      </p:pic>
    </p:spTree>
    <p:extLst>
      <p:ext uri="{BB962C8B-B14F-4D97-AF65-F5344CB8AC3E}">
        <p14:creationId xmlns:p14="http://schemas.microsoft.com/office/powerpoint/2010/main" val="1406654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34EA09-09F1-1699-C5F9-DD76B2CC0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87" y="1600200"/>
            <a:ext cx="3362425" cy="4525963"/>
          </a:xfrm>
        </p:spPr>
      </p:pic>
    </p:spTree>
    <p:extLst>
      <p:ext uri="{BB962C8B-B14F-4D97-AF65-F5344CB8AC3E}">
        <p14:creationId xmlns:p14="http://schemas.microsoft.com/office/powerpoint/2010/main" val="287058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6167"/>
            <a:ext cx="4191000" cy="107088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ประเภทของงานทัศนศิลป์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A picture containing colorful, painting&#10;&#10;Description automatically generated">
            <a:extLst>
              <a:ext uri="{FF2B5EF4-FFF2-40B4-BE49-F238E27FC236}">
                <a16:creationId xmlns:a16="http://schemas.microsoft.com/office/drawing/2014/main" id="{823D7702-1571-5A4B-BA0C-2F88A7119F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5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914399"/>
            <a:ext cx="4190980" cy="5917433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จิตรกรรม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Painting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ประติมากรรม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Sculpture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ภาพพิมพ์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Graphic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ศิลปะไทย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Thai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ศิลปะสื่อผสม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Mixed Media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ศิลปะการจัดวาง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Installation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ศิลปะกับสิ่งแวดล้อม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Environment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ภูมิทัศน์ศิลป์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Land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ดิจิตัลอาร์ต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Digital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คอมพิวเตอร์อาร์ต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Computer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ภาพยนตร์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Cinema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ภาพถ่าย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Photo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ศิลปะภาพถ่าย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Photo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ศิลปะการถ่ายภาพ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Photography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สถาปัตยกรรม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Architecture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14577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58DC2E-EC53-4A5F-7750-36F50A89A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134" y="1600200"/>
            <a:ext cx="3439731" cy="4525963"/>
          </a:xfrm>
        </p:spPr>
      </p:pic>
    </p:spTree>
    <p:extLst>
      <p:ext uri="{BB962C8B-B14F-4D97-AF65-F5344CB8AC3E}">
        <p14:creationId xmlns:p14="http://schemas.microsoft.com/office/powerpoint/2010/main" val="3948047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1FD4CD-9B89-9DDD-291C-B28E3E095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231" y="1600200"/>
            <a:ext cx="3397538" cy="4525963"/>
          </a:xfrm>
        </p:spPr>
      </p:pic>
    </p:spTree>
    <p:extLst>
      <p:ext uri="{BB962C8B-B14F-4D97-AF65-F5344CB8AC3E}">
        <p14:creationId xmlns:p14="http://schemas.microsoft.com/office/powerpoint/2010/main" val="804516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6D3463-FA4B-8957-5018-ADFA8946E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49" y="1600200"/>
            <a:ext cx="3324702" cy="4525963"/>
          </a:xfrm>
        </p:spPr>
      </p:pic>
    </p:spTree>
    <p:extLst>
      <p:ext uri="{BB962C8B-B14F-4D97-AF65-F5344CB8AC3E}">
        <p14:creationId xmlns:p14="http://schemas.microsoft.com/office/powerpoint/2010/main" val="3575715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5DA30D-5C0D-8E47-A5CC-54FD9A83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38" y="1600200"/>
            <a:ext cx="3360924" cy="4525963"/>
          </a:xfrm>
        </p:spPr>
      </p:pic>
    </p:spTree>
    <p:extLst>
      <p:ext uri="{BB962C8B-B14F-4D97-AF65-F5344CB8AC3E}">
        <p14:creationId xmlns:p14="http://schemas.microsoft.com/office/powerpoint/2010/main" val="1254662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8AA2E0-CC9C-20FF-D9E0-4E4C988D6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85" y="1600200"/>
            <a:ext cx="1010229" cy="4525963"/>
          </a:xfrm>
        </p:spPr>
      </p:pic>
    </p:spTree>
    <p:extLst>
      <p:ext uri="{BB962C8B-B14F-4D97-AF65-F5344CB8AC3E}">
        <p14:creationId xmlns:p14="http://schemas.microsoft.com/office/powerpoint/2010/main" val="4292102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A5732C-51DA-8DC4-F003-EE55A85D5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231" y="1600200"/>
            <a:ext cx="3397538" cy="4525963"/>
          </a:xfrm>
        </p:spPr>
      </p:pic>
    </p:spTree>
    <p:extLst>
      <p:ext uri="{BB962C8B-B14F-4D97-AF65-F5344CB8AC3E}">
        <p14:creationId xmlns:p14="http://schemas.microsoft.com/office/powerpoint/2010/main" val="307030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15B-8ADB-91DB-C3F3-4C6E82C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ตัวอย่างผลงานของนักศึกษาสาขาวิชาจิตรกรรม</a:t>
            </a:r>
            <a:endParaRPr lang="en-TH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F593DF-9795-A2D5-9FED-EE32EC54E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74" y="1600200"/>
            <a:ext cx="3559252" cy="4525963"/>
          </a:xfrm>
        </p:spPr>
      </p:pic>
    </p:spTree>
    <p:extLst>
      <p:ext uri="{BB962C8B-B14F-4D97-AF65-F5344CB8AC3E}">
        <p14:creationId xmlns:p14="http://schemas.microsoft.com/office/powerpoint/2010/main" val="326769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ศิลปะกับพื้นที่ และกระบวนการเผยแพร่ผลงานออกสู่สังคม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0" y="6253467"/>
            <a:ext cx="1295400" cy="60497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4900" dirty="0"/>
              <a:t>Yayoi Kusama</a:t>
            </a:r>
            <a:endParaRPr lang="th-TH" sz="4900" dirty="0"/>
          </a:p>
          <a:p>
            <a:pPr marL="0" indent="0">
              <a:buNone/>
            </a:pPr>
            <a:endParaRPr lang="th-TH" sz="6400" dirty="0"/>
          </a:p>
        </p:txBody>
      </p:sp>
      <p:pic>
        <p:nvPicPr>
          <p:cNvPr id="5" name="Picture 4" descr="A picture containing indoor, floor, colorful, room&#10;&#10;Description automatically generated">
            <a:extLst>
              <a:ext uri="{FF2B5EF4-FFF2-40B4-BE49-F238E27FC236}">
                <a16:creationId xmlns:a16="http://schemas.microsoft.com/office/drawing/2014/main" id="{D0275328-4792-EB4C-9339-627C51BAC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7" y="838200"/>
            <a:ext cx="8285943" cy="552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2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Background pattern&#10;&#10;Description automatically generated">
            <a:extLst>
              <a:ext uri="{FF2B5EF4-FFF2-40B4-BE49-F238E27FC236}">
                <a16:creationId xmlns:a16="http://schemas.microsoft.com/office/drawing/2014/main" id="{3FEE50BE-4FD6-4E6F-B5D8-D5E15EE02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75" y="207113"/>
            <a:ext cx="4671423" cy="644334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F106C-A706-F748-82C6-F0F9B34CA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5F167BE-059A-4D5E-AEC0-43522EF3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27" y="467208"/>
            <a:ext cx="413169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58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9025-0575-445E-8A6B-5CF781A9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430"/>
            <a:ext cx="8229600" cy="639762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rgbClr val="0070C0"/>
                </a:solidFill>
              </a:rPr>
              <a:t>จิตรกรรม (</a:t>
            </a:r>
            <a:r>
              <a:rPr lang="en-US" sz="4000" b="1" dirty="0">
                <a:solidFill>
                  <a:srgbClr val="0070C0"/>
                </a:solidFill>
              </a:rPr>
              <a:t>Painting)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framed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69AF535-693D-401D-8745-8D17950927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13" y="736192"/>
            <a:ext cx="5297487" cy="601794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7ABD82-D0B9-490F-BF14-DBFC81D84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3800" y="6405154"/>
            <a:ext cx="1371600" cy="35641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th-TH" sz="1600" dirty="0"/>
              <a:t>ชาติชาย ปุยเปีย</a:t>
            </a:r>
          </a:p>
        </p:txBody>
      </p:sp>
    </p:spTree>
    <p:extLst>
      <p:ext uri="{BB962C8B-B14F-4D97-AF65-F5344CB8AC3E}">
        <p14:creationId xmlns:p14="http://schemas.microsoft.com/office/powerpoint/2010/main" val="637163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3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3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reeform: Shape 4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55B3252A-1976-417B-A039-17AB15102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11" y="467208"/>
            <a:ext cx="4253730" cy="592358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Content Placeholder 10" descr="A person wearing a costume&#10;&#10;Description automatically generated with low confidence">
            <a:extLst>
              <a:ext uri="{FF2B5EF4-FFF2-40B4-BE49-F238E27FC236}">
                <a16:creationId xmlns:a16="http://schemas.microsoft.com/office/drawing/2014/main" id="{B22608F2-A3D5-4282-A03D-49CC4C396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18" y="335826"/>
            <a:ext cx="4596708" cy="6186348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5FEE85-1F3D-4896-A923-F03803460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48" y="467208"/>
            <a:ext cx="4281056" cy="592358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394DBD54-F447-4655-8DE5-0FE89A132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8607"/>
            <a:ext cx="4684374" cy="653860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dirty="0">
                <a:solidFill>
                  <a:srgbClr val="FFFFFF"/>
                </a:solidFill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170F836-664C-47E9-A940-F29F20E92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6264"/>
            <a:ext cx="4604284" cy="64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984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F4D7DD4-505A-4D66-9043-7D5AD53EF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/>
          <a:stretch/>
        </p:blipFill>
        <p:spPr>
          <a:xfrm>
            <a:off x="4551610" y="241366"/>
            <a:ext cx="4249488" cy="637526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20150910_1257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13221" y="467208"/>
            <a:ext cx="4146510" cy="592358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EF91099-4A2E-4610-A97B-0EED047D6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r="1229"/>
          <a:stretch/>
        </p:blipFill>
        <p:spPr>
          <a:xfrm>
            <a:off x="3885702" y="467208"/>
            <a:ext cx="4401548" cy="5923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FB2DCF82-6869-477A-B911-4AEF0BF83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84" y="248156"/>
            <a:ext cx="4580414" cy="636168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E8C14C-315C-4284-9F05-5DCA7840D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95" y="467208"/>
            <a:ext cx="423536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07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BF1F7-714F-45FF-BDE1-27BE5EB9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8105"/>
            <a:ext cx="8229600" cy="838200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rgbClr val="0070C0"/>
                </a:solidFill>
              </a:rPr>
              <a:t>ประติมากรรม (</a:t>
            </a:r>
            <a:r>
              <a:rPr lang="en-US" sz="4000" b="1" dirty="0">
                <a:solidFill>
                  <a:srgbClr val="0070C0"/>
                </a:solidFill>
              </a:rPr>
              <a:t>Sculpture)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picture containing outdoor, building, sky, statue&#10;&#10;Description automatically generated">
            <a:extLst>
              <a:ext uri="{FF2B5EF4-FFF2-40B4-BE49-F238E27FC236}">
                <a16:creationId xmlns:a16="http://schemas.microsoft.com/office/drawing/2014/main" id="{1440E78E-7CB8-477D-8526-B54339B713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45" y="1752600"/>
            <a:ext cx="3048000" cy="2283581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37003C-ADE1-4C35-8176-73B950355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56124" y="6492081"/>
            <a:ext cx="1387876" cy="36591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600" dirty="0"/>
              <a:t>Takashi Murakami</a:t>
            </a:r>
            <a:endParaRPr lang="th-TH" sz="1600" dirty="0"/>
          </a:p>
        </p:txBody>
      </p:sp>
      <p:pic>
        <p:nvPicPr>
          <p:cNvPr id="7" name="Picture 6" descr="A picture containing building, outdoor, crowd&#10;&#10;Description automatically generated">
            <a:extLst>
              <a:ext uri="{FF2B5EF4-FFF2-40B4-BE49-F238E27FC236}">
                <a16:creationId xmlns:a16="http://schemas.microsoft.com/office/drawing/2014/main" id="{86B22758-DA1C-4DE7-977F-1CAB7E94F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2" y="17526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624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Content Placeholder 10" descr="Calendar&#10;&#10;Description automatically generated with low confidence">
            <a:extLst>
              <a:ext uri="{FF2B5EF4-FFF2-40B4-BE49-F238E27FC236}">
                <a16:creationId xmlns:a16="http://schemas.microsoft.com/office/drawing/2014/main" id="{7CE3773E-8227-4B51-9E4C-54CB15AA9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31" y="267661"/>
            <a:ext cx="4517136" cy="6322677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6B75F2AC-FC74-46AA-8065-1A68E1348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66763"/>
            <a:ext cx="5419311" cy="532447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, nature, sunset&#10;&#10;Description automatically generated">
            <a:extLst>
              <a:ext uri="{FF2B5EF4-FFF2-40B4-BE49-F238E27FC236}">
                <a16:creationId xmlns:a16="http://schemas.microsoft.com/office/drawing/2014/main" id="{82AD4CB8-A30E-480E-BFF2-D907BA080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28" y="244735"/>
            <a:ext cx="4457970" cy="6368529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DDB7AB83-7CA5-4E0C-8D36-AF605C17B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1091922"/>
            <a:ext cx="5419311" cy="467415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41109F00-6FA3-451E-BBA5-7B6A488DC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32893"/>
            <a:ext cx="5419311" cy="539221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4D178A-2226-4BC4-B29A-144966B68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491704"/>
            <a:ext cx="5419311" cy="5874591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, building, brick&#10;&#10;Description automatically generated">
            <a:extLst>
              <a:ext uri="{FF2B5EF4-FFF2-40B4-BE49-F238E27FC236}">
                <a16:creationId xmlns:a16="http://schemas.microsoft.com/office/drawing/2014/main" id="{860295A1-CA51-4AAA-999B-606690032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87086"/>
            <a:ext cx="5419311" cy="528382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7F429D7-61D4-4C88-9742-33B6BC288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98" y="283736"/>
            <a:ext cx="4482000" cy="6290527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9AA0A2FA-9BD6-4C8A-8FEF-D2131B1DE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46" y="295335"/>
            <a:ext cx="4496809" cy="626733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64550A-A418-41FE-B112-615372603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75" y="259880"/>
            <a:ext cx="4595223" cy="63382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7723-25E0-4EF7-A56C-4EE9B3E9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solidFill>
                  <a:srgbClr val="0070C0"/>
                </a:solidFill>
              </a:rPr>
              <a:t>ภาพพิมพ์ (</a:t>
            </a:r>
            <a:r>
              <a:rPr lang="en-US" sz="4000" b="1" dirty="0">
                <a:solidFill>
                  <a:srgbClr val="0070C0"/>
                </a:solidFill>
              </a:rPr>
              <a:t>Graphic Arts)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D3C2E7AF-4C09-4F1C-8B04-2F99EA31BD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10980"/>
            <a:ext cx="5334000" cy="5339632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139CC-3933-49C7-8344-503ED902B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8600" y="6477000"/>
            <a:ext cx="1295400" cy="3810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600" dirty="0"/>
              <a:t>Andy Warhol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21111390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93B05956-49E0-4CA3-AAB6-AB13FBD18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19344"/>
            <a:ext cx="5419311" cy="5419311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884E08F-E6B5-4B63-83B9-92C7281CC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87086"/>
            <a:ext cx="5419311" cy="5283828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C99FDD02-66EC-417A-ABE6-742C9EA4F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861601"/>
            <a:ext cx="5419311" cy="5134797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Background pattern&#10;&#10;Description automatically generated">
            <a:extLst>
              <a:ext uri="{FF2B5EF4-FFF2-40B4-BE49-F238E27FC236}">
                <a16:creationId xmlns:a16="http://schemas.microsoft.com/office/drawing/2014/main" id="{47745BBD-E554-4D6C-98F1-CF4EB9910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53215"/>
            <a:ext cx="5419311" cy="5351569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1886A8E8-F657-4C01-9CAF-1BE84004C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827731"/>
            <a:ext cx="5419311" cy="520253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7E542D50-A95F-4845-8246-8436363A3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841279"/>
            <a:ext cx="5419311" cy="51754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30874-62B6-4F49-B3BE-CF07C707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rgbClr val="0070C0"/>
                </a:solidFill>
              </a:rPr>
              <a:t>ศิลปะไทย (</a:t>
            </a:r>
            <a:r>
              <a:rPr lang="en-US" sz="4000" b="1" dirty="0">
                <a:solidFill>
                  <a:srgbClr val="0070C0"/>
                </a:solidFill>
              </a:rPr>
              <a:t>Thai Arts)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6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B41524ED-4487-494D-B920-182A8485C1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15339"/>
            <a:ext cx="6400800" cy="5568696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329CFF-50E3-4F90-ACD6-451096241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6446837"/>
            <a:ext cx="990600" cy="4111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th-TH" sz="1600" dirty="0"/>
              <a:t>ถวัลย์ ดัชนี</a:t>
            </a:r>
          </a:p>
        </p:txBody>
      </p:sp>
    </p:spTree>
    <p:extLst>
      <p:ext uri="{BB962C8B-B14F-4D97-AF65-F5344CB8AC3E}">
        <p14:creationId xmlns:p14="http://schemas.microsoft.com/office/powerpoint/2010/main" val="2771080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5125F-B0A6-8E41-B7A9-93199E59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1158081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ศิลปะสื่อผสม (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Mixed Media Arts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TH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6E887D-2DB6-0545-AD75-F9CF8CD8B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6" y="1137205"/>
            <a:ext cx="8478388" cy="516651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60D76E-3583-3940-BF29-8D3E7D282B0F}"/>
              </a:ext>
            </a:extLst>
          </p:cNvPr>
          <p:cNvSpPr txBox="1">
            <a:spLocks/>
          </p:cNvSpPr>
          <p:nvPr/>
        </p:nvSpPr>
        <p:spPr>
          <a:xfrm>
            <a:off x="6629400" y="6324600"/>
            <a:ext cx="2514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8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วิโ</a:t>
            </a:r>
            <a:r>
              <a: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ชค มุกดามณี</a:t>
            </a:r>
            <a:endParaRPr lang="en-TH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04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6">
      <a:majorFont>
        <a:latin typeface="TH Sarabun New"/>
        <a:ea typeface=""/>
        <a:cs typeface="TH Sarabun New"/>
      </a:majorFont>
      <a:minorFont>
        <a:latin typeface="TH Sarabun New"/>
        <a:ea typeface=""/>
        <a:cs typeface="TH Sarabun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1108</Words>
  <Application>Microsoft Macintosh PowerPoint</Application>
  <PresentationFormat>On-screen Show (4:3)</PresentationFormat>
  <Paragraphs>153</Paragraphs>
  <Slides>75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Arial</vt:lpstr>
      <vt:lpstr>Calibri</vt:lpstr>
      <vt:lpstr>TH Sarabun New</vt:lpstr>
      <vt:lpstr>Office Theme</vt:lpstr>
      <vt:lpstr>PAI3501 โครงการทัศนศิลป์ 1 PAI3501 Visual Arts Project 1  ผู้ช่วยศาสตราจารย์ ดร.พิสิษฐ์ พันธ์เทียน สาขาวิชาจิตรกรรม คณะศิลปกรรมศาสตร์ มหาวิทยาลัยราชภัฏสวนสุนันทา 1/2567</vt:lpstr>
      <vt:lpstr>วัตถุประสงค์รายวิชา</vt:lpstr>
      <vt:lpstr> ทัศนศิลป์ Visual Arts</vt:lpstr>
      <vt:lpstr>ประเภทของงานทัศนศิลป์</vt:lpstr>
      <vt:lpstr>จิตรกรรม (Painting)</vt:lpstr>
      <vt:lpstr>ประติมากรรม (Sculpture)</vt:lpstr>
      <vt:lpstr>ภาพพิมพ์ (Graphic Arts)</vt:lpstr>
      <vt:lpstr>ศิลปะไทย (Thai Arts)</vt:lpstr>
      <vt:lpstr>ศิลปะสื่อผสม (Mixed Media Arts)</vt:lpstr>
      <vt:lpstr>ศิลปะการจัดวาง (Installation Arts)</vt:lpstr>
      <vt:lpstr>ศิลปะกับสิ่งแวดล้อม (Environment Arts)</vt:lpstr>
      <vt:lpstr>ภูมิทัศน์ศิลป์ (Land Arts)</vt:lpstr>
      <vt:lpstr>การสร้างโครงการทัศนศิลป์</vt:lpstr>
      <vt:lpstr> การเก็บข้อมูลเพื่อสร้างโครงการทัศนศิลป์ </vt:lpstr>
      <vt:lpstr> กลวิธีการสร้างสรรค์งานทัศนศิลป์รูปแบบเฉพาะบุคคล 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ตัวอย่างผลงานของนักศึกษาสาขาวิชาจิตรกรรม</vt:lpstr>
      <vt:lpstr>ศิลปะกับพื้นที่ และกระบวนการเผยแพร่ผลงานออกสู่สังคม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 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PAI3501 โครงการทัศนศิลป์</dc:title>
  <dc:creator>USER</dc:creator>
  <cp:lastModifiedBy>pisit puntien</cp:lastModifiedBy>
  <cp:revision>88</cp:revision>
  <dcterms:created xsi:type="dcterms:W3CDTF">2006-08-16T00:00:00Z</dcterms:created>
  <dcterms:modified xsi:type="dcterms:W3CDTF">2024-09-25T20:28:17Z</dcterms:modified>
</cp:coreProperties>
</file>