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sldIdLst>
    <p:sldId id="256" r:id="rId2"/>
    <p:sldId id="283" r:id="rId3"/>
    <p:sldId id="308" r:id="rId4"/>
    <p:sldId id="309" r:id="rId5"/>
    <p:sldId id="310" r:id="rId6"/>
    <p:sldId id="311" r:id="rId7"/>
    <p:sldId id="312" r:id="rId8"/>
    <p:sldId id="313" r:id="rId9"/>
    <p:sldId id="257" r:id="rId10"/>
    <p:sldId id="285" r:id="rId11"/>
    <p:sldId id="286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423E71-7FA6-1A4D-B914-FD02B2D1CC61}" v="16" dt="2023-09-13T14:14:15.4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65"/>
  </p:normalViewPr>
  <p:slideViewPr>
    <p:cSldViewPr>
      <p:cViewPr>
        <p:scale>
          <a:sx n="104" d="100"/>
          <a:sy n="104" d="100"/>
        </p:scale>
        <p:origin x="134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sit puntien" userId="8757d7f397b53f74" providerId="LiveId" clId="{2F423E71-7FA6-1A4D-B914-FD02B2D1CC61}"/>
    <pc:docChg chg="undo custSel addSld modSld">
      <pc:chgData name="pisit puntien" userId="8757d7f397b53f74" providerId="LiveId" clId="{2F423E71-7FA6-1A4D-B914-FD02B2D1CC61}" dt="2023-09-13T14:14:50.846" v="94" actId="14100"/>
      <pc:docMkLst>
        <pc:docMk/>
      </pc:docMkLst>
      <pc:sldChg chg="modSp mod">
        <pc:chgData name="pisit puntien" userId="8757d7f397b53f74" providerId="LiveId" clId="{2F423E71-7FA6-1A4D-B914-FD02B2D1CC61}" dt="2023-09-13T13:42:19.045" v="4" actId="14100"/>
        <pc:sldMkLst>
          <pc:docMk/>
          <pc:sldMk cId="0" sldId="256"/>
        </pc:sldMkLst>
        <pc:spChg chg="mod">
          <ac:chgData name="pisit puntien" userId="8757d7f397b53f74" providerId="LiveId" clId="{2F423E71-7FA6-1A4D-B914-FD02B2D1CC61}" dt="2023-09-13T13:42:19.045" v="4" actId="14100"/>
          <ac:spMkLst>
            <pc:docMk/>
            <pc:sldMk cId="0" sldId="256"/>
            <ac:spMk id="2" creationId="{00000000-0000-0000-0000-000000000000}"/>
          </ac:spMkLst>
        </pc:spChg>
      </pc:sldChg>
      <pc:sldChg chg="modSp mod">
        <pc:chgData name="pisit puntien" userId="8757d7f397b53f74" providerId="LiveId" clId="{2F423E71-7FA6-1A4D-B914-FD02B2D1CC61}" dt="2023-09-13T13:44:07.186" v="25" actId="14100"/>
        <pc:sldMkLst>
          <pc:docMk/>
          <pc:sldMk cId="3440407980" sldId="283"/>
        </pc:sldMkLst>
        <pc:spChg chg="mod">
          <ac:chgData name="pisit puntien" userId="8757d7f397b53f74" providerId="LiveId" clId="{2F423E71-7FA6-1A4D-B914-FD02B2D1CC61}" dt="2023-09-13T13:43:29.849" v="17" actId="1076"/>
          <ac:spMkLst>
            <pc:docMk/>
            <pc:sldMk cId="3440407980" sldId="283"/>
            <ac:spMk id="2" creationId="{00000000-0000-0000-0000-000000000000}"/>
          </ac:spMkLst>
        </pc:spChg>
        <pc:spChg chg="mod">
          <ac:chgData name="pisit puntien" userId="8757d7f397b53f74" providerId="LiveId" clId="{2F423E71-7FA6-1A4D-B914-FD02B2D1CC61}" dt="2023-09-13T13:44:07.186" v="25" actId="14100"/>
          <ac:spMkLst>
            <pc:docMk/>
            <pc:sldMk cId="3440407980" sldId="283"/>
            <ac:spMk id="3" creationId="{00000000-0000-0000-0000-000000000000}"/>
          </ac:spMkLst>
        </pc:spChg>
      </pc:sldChg>
      <pc:sldChg chg="addSp delSp modSp add mod">
        <pc:chgData name="pisit puntien" userId="8757d7f397b53f74" providerId="LiveId" clId="{2F423E71-7FA6-1A4D-B914-FD02B2D1CC61}" dt="2023-09-13T13:59:49.494" v="30" actId="14100"/>
        <pc:sldMkLst>
          <pc:docMk/>
          <pc:sldMk cId="3933999247" sldId="308"/>
        </pc:sldMkLst>
        <pc:spChg chg="add del mod">
          <ac:chgData name="pisit puntien" userId="8757d7f397b53f74" providerId="LiveId" clId="{2F423E71-7FA6-1A4D-B914-FD02B2D1CC61}" dt="2023-09-13T13:59:38.735" v="28" actId="931"/>
          <ac:spMkLst>
            <pc:docMk/>
            <pc:sldMk cId="3933999247" sldId="308"/>
            <ac:spMk id="6" creationId="{3A583F49-7D50-53FC-DFED-4AC6E16F3174}"/>
          </ac:spMkLst>
        </pc:spChg>
        <pc:picChg chg="del">
          <ac:chgData name="pisit puntien" userId="8757d7f397b53f74" providerId="LiveId" clId="{2F423E71-7FA6-1A4D-B914-FD02B2D1CC61}" dt="2023-09-13T13:58:54.370" v="27" actId="478"/>
          <ac:picMkLst>
            <pc:docMk/>
            <pc:sldMk cId="3933999247" sldId="308"/>
            <ac:picMk id="4" creationId="{00000000-0000-0000-0000-000000000000}"/>
          </ac:picMkLst>
        </pc:picChg>
        <pc:picChg chg="add mod">
          <ac:chgData name="pisit puntien" userId="8757d7f397b53f74" providerId="LiveId" clId="{2F423E71-7FA6-1A4D-B914-FD02B2D1CC61}" dt="2023-09-13T13:59:49.494" v="30" actId="14100"/>
          <ac:picMkLst>
            <pc:docMk/>
            <pc:sldMk cId="3933999247" sldId="308"/>
            <ac:picMk id="8" creationId="{80D034A4-E4DA-E7B2-246A-3C304E1745F0}"/>
          </ac:picMkLst>
        </pc:picChg>
      </pc:sldChg>
      <pc:sldChg chg="addSp delSp modSp add mod">
        <pc:chgData name="pisit puntien" userId="8757d7f397b53f74" providerId="LiveId" clId="{2F423E71-7FA6-1A4D-B914-FD02B2D1CC61}" dt="2023-09-13T14:06:32.663" v="37" actId="1076"/>
        <pc:sldMkLst>
          <pc:docMk/>
          <pc:sldMk cId="2262200482" sldId="309"/>
        </pc:sldMkLst>
        <pc:spChg chg="add del mod">
          <ac:chgData name="pisit puntien" userId="8757d7f397b53f74" providerId="LiveId" clId="{2F423E71-7FA6-1A4D-B914-FD02B2D1CC61}" dt="2023-09-13T14:03:05.301" v="33" actId="931"/>
          <ac:spMkLst>
            <pc:docMk/>
            <pc:sldMk cId="2262200482" sldId="309"/>
            <ac:spMk id="6" creationId="{34F9E38F-18B6-E0BF-EFBE-E3F1CFECB938}"/>
          </ac:spMkLst>
        </pc:spChg>
        <pc:spChg chg="add del mod">
          <ac:chgData name="pisit puntien" userId="8757d7f397b53f74" providerId="LiveId" clId="{2F423E71-7FA6-1A4D-B914-FD02B2D1CC61}" dt="2023-09-13T14:06:25.249" v="35"/>
          <ac:spMkLst>
            <pc:docMk/>
            <pc:sldMk cId="2262200482" sldId="309"/>
            <ac:spMk id="10" creationId="{9A1A827B-649D-F9D1-A294-712CD5A23D8A}"/>
          </ac:spMkLst>
        </pc:spChg>
        <pc:picChg chg="del">
          <ac:chgData name="pisit puntien" userId="8757d7f397b53f74" providerId="LiveId" clId="{2F423E71-7FA6-1A4D-B914-FD02B2D1CC61}" dt="2023-09-13T14:00:10.504" v="32" actId="478"/>
          <ac:picMkLst>
            <pc:docMk/>
            <pc:sldMk cId="2262200482" sldId="309"/>
            <ac:picMk id="4" creationId="{00000000-0000-0000-0000-000000000000}"/>
          </ac:picMkLst>
        </pc:picChg>
        <pc:picChg chg="add del mod">
          <ac:chgData name="pisit puntien" userId="8757d7f397b53f74" providerId="LiveId" clId="{2F423E71-7FA6-1A4D-B914-FD02B2D1CC61}" dt="2023-09-13T14:03:24.878" v="34" actId="478"/>
          <ac:picMkLst>
            <pc:docMk/>
            <pc:sldMk cId="2262200482" sldId="309"/>
            <ac:picMk id="8" creationId="{5CD18D77-E812-4C87-863A-A95BCFFAA597}"/>
          </ac:picMkLst>
        </pc:picChg>
        <pc:picChg chg="add mod">
          <ac:chgData name="pisit puntien" userId="8757d7f397b53f74" providerId="LiveId" clId="{2F423E71-7FA6-1A4D-B914-FD02B2D1CC61}" dt="2023-09-13T14:06:32.663" v="37" actId="1076"/>
          <ac:picMkLst>
            <pc:docMk/>
            <pc:sldMk cId="2262200482" sldId="309"/>
            <ac:picMk id="12" creationId="{69243E2D-501A-6A8B-E20C-05C1B83A99C7}"/>
          </ac:picMkLst>
        </pc:picChg>
      </pc:sldChg>
      <pc:sldChg chg="addSp delSp modSp add mod">
        <pc:chgData name="pisit puntien" userId="8757d7f397b53f74" providerId="LiveId" clId="{2F423E71-7FA6-1A4D-B914-FD02B2D1CC61}" dt="2023-09-13T14:07:03.262" v="43" actId="1076"/>
        <pc:sldMkLst>
          <pc:docMk/>
          <pc:sldMk cId="1504629540" sldId="310"/>
        </pc:sldMkLst>
        <pc:spChg chg="add del mod">
          <ac:chgData name="pisit puntien" userId="8757d7f397b53f74" providerId="LiveId" clId="{2F423E71-7FA6-1A4D-B914-FD02B2D1CC61}" dt="2023-09-13T14:06:51.081" v="40"/>
          <ac:spMkLst>
            <pc:docMk/>
            <pc:sldMk cId="1504629540" sldId="310"/>
            <ac:spMk id="5" creationId="{74CDC1BF-DEDC-EF8E-86DE-D3A1B60DF00E}"/>
          </ac:spMkLst>
        </pc:spChg>
        <pc:picChg chg="add mod">
          <ac:chgData name="pisit puntien" userId="8757d7f397b53f74" providerId="LiveId" clId="{2F423E71-7FA6-1A4D-B914-FD02B2D1CC61}" dt="2023-09-13T14:07:03.262" v="43" actId="1076"/>
          <ac:picMkLst>
            <pc:docMk/>
            <pc:sldMk cId="1504629540" sldId="310"/>
            <ac:picMk id="7" creationId="{363AB622-0EB3-3582-FC4D-34B22B380E77}"/>
          </ac:picMkLst>
        </pc:picChg>
        <pc:picChg chg="del">
          <ac:chgData name="pisit puntien" userId="8757d7f397b53f74" providerId="LiveId" clId="{2F423E71-7FA6-1A4D-B914-FD02B2D1CC61}" dt="2023-09-13T14:06:45.515" v="39" actId="478"/>
          <ac:picMkLst>
            <pc:docMk/>
            <pc:sldMk cId="1504629540" sldId="310"/>
            <ac:picMk id="12" creationId="{69243E2D-501A-6A8B-E20C-05C1B83A99C7}"/>
          </ac:picMkLst>
        </pc:picChg>
      </pc:sldChg>
      <pc:sldChg chg="addSp delSp modSp add mod">
        <pc:chgData name="pisit puntien" userId="8757d7f397b53f74" providerId="LiveId" clId="{2F423E71-7FA6-1A4D-B914-FD02B2D1CC61}" dt="2023-09-13T14:10:07.629" v="70" actId="14100"/>
        <pc:sldMkLst>
          <pc:docMk/>
          <pc:sldMk cId="2956610205" sldId="311"/>
        </pc:sldMkLst>
        <pc:spChg chg="mod">
          <ac:chgData name="pisit puntien" userId="8757d7f397b53f74" providerId="LiveId" clId="{2F423E71-7FA6-1A4D-B914-FD02B2D1CC61}" dt="2023-09-13T14:09:32.962" v="63" actId="14100"/>
          <ac:spMkLst>
            <pc:docMk/>
            <pc:sldMk cId="2956610205" sldId="311"/>
            <ac:spMk id="2" creationId="{00000000-0000-0000-0000-000000000000}"/>
          </ac:spMkLst>
        </pc:spChg>
        <pc:spChg chg="mod">
          <ac:chgData name="pisit puntien" userId="8757d7f397b53f74" providerId="LiveId" clId="{2F423E71-7FA6-1A4D-B914-FD02B2D1CC61}" dt="2023-09-13T14:09:29.400" v="62" actId="1076"/>
          <ac:spMkLst>
            <pc:docMk/>
            <pc:sldMk cId="2956610205" sldId="311"/>
            <ac:spMk id="3" creationId="{00000000-0000-0000-0000-000000000000}"/>
          </ac:spMkLst>
        </pc:spChg>
        <pc:spChg chg="add del mod">
          <ac:chgData name="pisit puntien" userId="8757d7f397b53f74" providerId="LiveId" clId="{2F423E71-7FA6-1A4D-B914-FD02B2D1CC61}" dt="2023-09-13T14:08:19.805" v="46"/>
          <ac:spMkLst>
            <pc:docMk/>
            <pc:sldMk cId="2956610205" sldId="311"/>
            <ac:spMk id="5" creationId="{89543237-E35A-A7B5-4259-4F200B30802C}"/>
          </ac:spMkLst>
        </pc:spChg>
        <pc:spChg chg="add del mod">
          <ac:chgData name="pisit puntien" userId="8757d7f397b53f74" providerId="LiveId" clId="{2F423E71-7FA6-1A4D-B914-FD02B2D1CC61}" dt="2023-09-13T14:08:46.048" v="51"/>
          <ac:spMkLst>
            <pc:docMk/>
            <pc:sldMk cId="2956610205" sldId="311"/>
            <ac:spMk id="9" creationId="{6270E4E3-3135-3F39-E8B3-55A6B03DB2CC}"/>
          </ac:spMkLst>
        </pc:spChg>
        <pc:spChg chg="add del mod">
          <ac:chgData name="pisit puntien" userId="8757d7f397b53f74" providerId="LiveId" clId="{2F423E71-7FA6-1A4D-B914-FD02B2D1CC61}" dt="2023-09-13T14:10:02.531" v="69"/>
          <ac:spMkLst>
            <pc:docMk/>
            <pc:sldMk cId="2956610205" sldId="311"/>
            <ac:spMk id="14" creationId="{C50713AC-97D6-333C-05BA-BFB0D1326B22}"/>
          </ac:spMkLst>
        </pc:spChg>
        <pc:picChg chg="add del mod">
          <ac:chgData name="pisit puntien" userId="8757d7f397b53f74" providerId="LiveId" clId="{2F423E71-7FA6-1A4D-B914-FD02B2D1CC61}" dt="2023-09-13T14:08:35.111" v="48" actId="478"/>
          <ac:picMkLst>
            <pc:docMk/>
            <pc:sldMk cId="2956610205" sldId="311"/>
            <ac:picMk id="7" creationId="{7C3E5F26-BCB8-0523-731B-DE859E829064}"/>
          </ac:picMkLst>
        </pc:picChg>
        <pc:picChg chg="add del mod">
          <ac:chgData name="pisit puntien" userId="8757d7f397b53f74" providerId="LiveId" clId="{2F423E71-7FA6-1A4D-B914-FD02B2D1CC61}" dt="2023-09-13T14:09:48.268" v="65" actId="478"/>
          <ac:picMkLst>
            <pc:docMk/>
            <pc:sldMk cId="2956610205" sldId="311"/>
            <ac:picMk id="11" creationId="{D9AA0FC6-1818-093A-7593-8A4E573C7171}"/>
          </ac:picMkLst>
        </pc:picChg>
        <pc:picChg chg="del">
          <ac:chgData name="pisit puntien" userId="8757d7f397b53f74" providerId="LiveId" clId="{2F423E71-7FA6-1A4D-B914-FD02B2D1CC61}" dt="2023-09-13T14:07:14.272" v="45" actId="478"/>
          <ac:picMkLst>
            <pc:docMk/>
            <pc:sldMk cId="2956610205" sldId="311"/>
            <ac:picMk id="12" creationId="{69243E2D-501A-6A8B-E20C-05C1B83A99C7}"/>
          </ac:picMkLst>
        </pc:picChg>
        <pc:picChg chg="add mod">
          <ac:chgData name="pisit puntien" userId="8757d7f397b53f74" providerId="LiveId" clId="{2F423E71-7FA6-1A4D-B914-FD02B2D1CC61}" dt="2023-09-13T14:10:07.629" v="70" actId="14100"/>
          <ac:picMkLst>
            <pc:docMk/>
            <pc:sldMk cId="2956610205" sldId="311"/>
            <ac:picMk id="16" creationId="{39B52BF2-9FAB-AF91-5999-8CE8339635EF}"/>
          </ac:picMkLst>
        </pc:picChg>
      </pc:sldChg>
      <pc:sldChg chg="addSp delSp modSp add mod">
        <pc:chgData name="pisit puntien" userId="8757d7f397b53f74" providerId="LiveId" clId="{2F423E71-7FA6-1A4D-B914-FD02B2D1CC61}" dt="2023-09-13T14:13:04.063" v="84" actId="14100"/>
        <pc:sldMkLst>
          <pc:docMk/>
          <pc:sldMk cId="81762365" sldId="312"/>
        </pc:sldMkLst>
        <pc:spChg chg="add del mod">
          <ac:chgData name="pisit puntien" userId="8757d7f397b53f74" providerId="LiveId" clId="{2F423E71-7FA6-1A4D-B914-FD02B2D1CC61}" dt="2023-09-13T14:11:32.893" v="77"/>
          <ac:spMkLst>
            <pc:docMk/>
            <pc:sldMk cId="81762365" sldId="312"/>
            <ac:spMk id="5" creationId="{460333D9-B362-01F2-D1DE-0E51805DC7D9}"/>
          </ac:spMkLst>
        </pc:spChg>
        <pc:spChg chg="add del mod">
          <ac:chgData name="pisit puntien" userId="8757d7f397b53f74" providerId="LiveId" clId="{2F423E71-7FA6-1A4D-B914-FD02B2D1CC61}" dt="2023-09-13T14:12:43.862" v="81" actId="931"/>
          <ac:spMkLst>
            <pc:docMk/>
            <pc:sldMk cId="81762365" sldId="312"/>
            <ac:spMk id="9" creationId="{EFC07E63-4081-6D3A-F8AF-022C8C21728A}"/>
          </ac:spMkLst>
        </pc:spChg>
        <pc:picChg chg="add del mod">
          <ac:chgData name="pisit puntien" userId="8757d7f397b53f74" providerId="LiveId" clId="{2F423E71-7FA6-1A4D-B914-FD02B2D1CC61}" dt="2023-09-13T14:11:55.702" v="80" actId="478"/>
          <ac:picMkLst>
            <pc:docMk/>
            <pc:sldMk cId="81762365" sldId="312"/>
            <ac:picMk id="7" creationId="{7CEC15D9-5EF6-A744-B2EA-AFAC16E5AC76}"/>
          </ac:picMkLst>
        </pc:picChg>
        <pc:picChg chg="add mod">
          <ac:chgData name="pisit puntien" userId="8757d7f397b53f74" providerId="LiveId" clId="{2F423E71-7FA6-1A4D-B914-FD02B2D1CC61}" dt="2023-09-13T14:13:04.063" v="84" actId="14100"/>
          <ac:picMkLst>
            <pc:docMk/>
            <pc:sldMk cId="81762365" sldId="312"/>
            <ac:picMk id="11" creationId="{F8483CBA-6899-AF0B-05D4-E4C7C79AAD25}"/>
          </ac:picMkLst>
        </pc:picChg>
        <pc:picChg chg="del">
          <ac:chgData name="pisit puntien" userId="8757d7f397b53f74" providerId="LiveId" clId="{2F423E71-7FA6-1A4D-B914-FD02B2D1CC61}" dt="2023-09-13T14:10:57.765" v="72" actId="478"/>
          <ac:picMkLst>
            <pc:docMk/>
            <pc:sldMk cId="81762365" sldId="312"/>
            <ac:picMk id="12" creationId="{69243E2D-501A-6A8B-E20C-05C1B83A99C7}"/>
          </ac:picMkLst>
        </pc:picChg>
      </pc:sldChg>
      <pc:sldChg chg="addSp delSp modSp add mod">
        <pc:chgData name="pisit puntien" userId="8757d7f397b53f74" providerId="LiveId" clId="{2F423E71-7FA6-1A4D-B914-FD02B2D1CC61}" dt="2023-09-13T14:14:50.846" v="94" actId="14100"/>
        <pc:sldMkLst>
          <pc:docMk/>
          <pc:sldMk cId="2485836195" sldId="313"/>
        </pc:sldMkLst>
        <pc:spChg chg="mod">
          <ac:chgData name="pisit puntien" userId="8757d7f397b53f74" providerId="LiveId" clId="{2F423E71-7FA6-1A4D-B914-FD02B2D1CC61}" dt="2023-09-13T14:14:36.247" v="92" actId="1076"/>
          <ac:spMkLst>
            <pc:docMk/>
            <pc:sldMk cId="2485836195" sldId="313"/>
            <ac:spMk id="2" creationId="{00000000-0000-0000-0000-000000000000}"/>
          </ac:spMkLst>
        </pc:spChg>
        <pc:spChg chg="add del mod">
          <ac:chgData name="pisit puntien" userId="8757d7f397b53f74" providerId="LiveId" clId="{2F423E71-7FA6-1A4D-B914-FD02B2D1CC61}" dt="2023-09-13T14:14:15.465" v="90"/>
          <ac:spMkLst>
            <pc:docMk/>
            <pc:sldMk cId="2485836195" sldId="313"/>
            <ac:spMk id="5" creationId="{11877A84-A496-4592-6F07-F994CFE53F24}"/>
          </ac:spMkLst>
        </pc:spChg>
        <pc:picChg chg="add mod">
          <ac:chgData name="pisit puntien" userId="8757d7f397b53f74" providerId="LiveId" clId="{2F423E71-7FA6-1A4D-B914-FD02B2D1CC61}" dt="2023-09-13T14:14:50.846" v="94" actId="14100"/>
          <ac:picMkLst>
            <pc:docMk/>
            <pc:sldMk cId="2485836195" sldId="313"/>
            <ac:picMk id="7" creationId="{BC8F7A55-FD8B-3AC0-94BE-D77BDD973361}"/>
          </ac:picMkLst>
        </pc:picChg>
        <pc:picChg chg="del">
          <ac:chgData name="pisit puntien" userId="8757d7f397b53f74" providerId="LiveId" clId="{2F423E71-7FA6-1A4D-B914-FD02B2D1CC61}" dt="2023-09-13T14:13:14.796" v="86" actId="478"/>
          <ac:picMkLst>
            <pc:docMk/>
            <pc:sldMk cId="2485836195" sldId="313"/>
            <ac:picMk id="12" creationId="{69243E2D-501A-6A8B-E20C-05C1B83A99C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90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642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80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40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92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82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7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86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06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82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3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9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92762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PAI4201 </a:t>
            </a:r>
            <a:r>
              <a:rPr lang="th-TH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โครงการจิตรกรรม</a:t>
            </a:r>
            <a:br>
              <a:rPr lang="th-TH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br>
              <a:rPr lang="th-TH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b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ภาคเรียนที่ 1/256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6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ผศ.ดร.</a:t>
            </a:r>
            <a:r>
              <a:rPr lang="th-TH" sz="36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พิสิษฐ์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พันธ์เทียน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599" y="80513"/>
            <a:ext cx="5351845" cy="563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59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99204"/>
            <a:ext cx="5334092" cy="561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86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62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01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16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4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581399" y="79075"/>
            <a:ext cx="5353211" cy="563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63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5814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84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86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13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4792"/>
            <a:ext cx="7886700" cy="852489"/>
          </a:xfrm>
        </p:spPr>
        <p:txBody>
          <a:bodyPr/>
          <a:lstStyle/>
          <a:p>
            <a:r>
              <a:rPr lang="th-TH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จุดมุ่งหมายรายวิชา โครงการจิตรกรรม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991600" cy="54102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เพื่อการวิเคราะห์ สังเคราะห์ เนื้อหาสู่แนวคิดที่มีความสัมพันธ์กับกลวิธีทางศิลปะ และการกำหนดหัวข้อการสร้างสรรค์เพื่อนำไปสู่การเตรียมความพร้อมใน</a:t>
            </a:r>
            <a:r>
              <a:rPr lang="th-TH" sz="32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ศิลปนิพนธ์ต่อไป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เพื่อการฝึกปฏิบัติสร้างสรรค์ผลงานในโครงการอย่างเข้มข้น ฝึกการจัดลำดับการสร้างสรรค์และการอธิบายขั้นตอนการสร้างสรรค์อย่างเป็นระบบและชัดเจน 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เพื่อฝึกความรับผิดชอบต่อพื้นที่ห้องทำงานศิลปะอย่างมีระบบระเบียบในลักษณะกลุ่มร่วมกัน โดยมีอาจารย์เป็นที่ปรึกษา และตรวจความก้าวหน้าของผลงานจากชิ้นผลงานจริงในโครงการ โดยมุ่งเน้นให้นักศึกษาเรียนรู้การใช้พื้นที่ห้องทำงานศิลปะอันเป็นพื้นฐานที่สำคัญข้อหนึ่งของวิชาชีพด้านจิตรกรรม</a:t>
            </a:r>
          </a:p>
        </p:txBody>
      </p:sp>
    </p:spTree>
    <p:extLst>
      <p:ext uri="{BB962C8B-B14F-4D97-AF65-F5344CB8AC3E}">
        <p14:creationId xmlns:p14="http://schemas.microsoft.com/office/powerpoint/2010/main" val="3440407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90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82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5814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87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34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7338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2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367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11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5814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4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24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581400" y="93453"/>
            <a:ext cx="5339554" cy="562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9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0D034A4-E4DA-E7B2-246A-3C304E1745F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6" b="4446"/>
          <a:stretch>
            <a:fillRect/>
          </a:stretch>
        </p:blipFill>
        <p:spPr>
          <a:xfrm>
            <a:off x="3886199" y="381000"/>
            <a:ext cx="5066431" cy="5334000"/>
          </a:xfrm>
        </p:spPr>
      </p:pic>
    </p:spTree>
    <p:extLst>
      <p:ext uri="{BB962C8B-B14F-4D97-AF65-F5344CB8AC3E}">
        <p14:creationId xmlns:p14="http://schemas.microsoft.com/office/powerpoint/2010/main" val="39339992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57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69243E2D-501A-6A8B-E20C-05C1B83A99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1" b="4951"/>
          <a:stretch>
            <a:fillRect/>
          </a:stretch>
        </p:blipFill>
        <p:spPr>
          <a:xfrm>
            <a:off x="3810000" y="406399"/>
            <a:ext cx="5060401" cy="5327651"/>
          </a:xfrm>
        </p:spPr>
      </p:pic>
    </p:spTree>
    <p:extLst>
      <p:ext uri="{BB962C8B-B14F-4D97-AF65-F5344CB8AC3E}">
        <p14:creationId xmlns:p14="http://schemas.microsoft.com/office/powerpoint/2010/main" val="2262200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63AB622-0EB3-3582-FC4D-34B22B380E7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1" b="4591"/>
          <a:stretch>
            <a:fillRect/>
          </a:stretch>
        </p:blipFill>
        <p:spPr>
          <a:xfrm>
            <a:off x="3645185" y="76200"/>
            <a:ext cx="5355942" cy="5638800"/>
          </a:xfrm>
        </p:spPr>
      </p:pic>
    </p:spTree>
    <p:extLst>
      <p:ext uri="{BB962C8B-B14F-4D97-AF65-F5344CB8AC3E}">
        <p14:creationId xmlns:p14="http://schemas.microsoft.com/office/powerpoint/2010/main" val="1504629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8760"/>
            <a:ext cx="2971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0" y="1625598"/>
            <a:ext cx="2971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39B52BF2-9FAB-AF91-5999-8CE8339635E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r="4908"/>
          <a:stretch>
            <a:fillRect/>
          </a:stretch>
        </p:blipFill>
        <p:spPr>
          <a:xfrm>
            <a:off x="2971800" y="987426"/>
            <a:ext cx="6172199" cy="4676774"/>
          </a:xfrm>
        </p:spPr>
      </p:pic>
    </p:spTree>
    <p:extLst>
      <p:ext uri="{BB962C8B-B14F-4D97-AF65-F5344CB8AC3E}">
        <p14:creationId xmlns:p14="http://schemas.microsoft.com/office/powerpoint/2010/main" val="2956610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8483CBA-6899-AF0B-05D4-E4C7C79AAD2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 r="4179"/>
          <a:stretch>
            <a:fillRect/>
          </a:stretch>
        </p:blipFill>
        <p:spPr>
          <a:xfrm>
            <a:off x="3505200" y="99301"/>
            <a:ext cx="5334000" cy="5615699"/>
          </a:xfrm>
        </p:spPr>
      </p:pic>
    </p:spTree>
    <p:extLst>
      <p:ext uri="{BB962C8B-B14F-4D97-AF65-F5344CB8AC3E}">
        <p14:creationId xmlns:p14="http://schemas.microsoft.com/office/powerpoint/2010/main" val="81762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798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C8F7A55-FD8B-3AC0-94BE-D77BDD97336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9" r="11799"/>
          <a:stretch>
            <a:fillRect/>
          </a:stretch>
        </p:blipFill>
        <p:spPr>
          <a:xfrm>
            <a:off x="3505199" y="302740"/>
            <a:ext cx="5486401" cy="5412260"/>
          </a:xfrm>
        </p:spPr>
      </p:pic>
    </p:spTree>
    <p:extLst>
      <p:ext uri="{BB962C8B-B14F-4D97-AF65-F5344CB8AC3E}">
        <p14:creationId xmlns:p14="http://schemas.microsoft.com/office/powerpoint/2010/main" val="2485836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Content Placeholder 3" descr="IMG_280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4381" r="14381"/>
          <a:stretch>
            <a:fillRect/>
          </a:stretch>
        </p:blipFill>
        <p:spPr>
          <a:xfrm>
            <a:off x="3733800" y="76200"/>
            <a:ext cx="5355941" cy="5638800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</TotalTime>
  <Words>1311</Words>
  <Application>Microsoft Macintosh PowerPoint</Application>
  <PresentationFormat>On-screen Show (4:3)</PresentationFormat>
  <Paragraphs>453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TH Sarabun New</vt:lpstr>
      <vt:lpstr>Office Theme</vt:lpstr>
      <vt:lpstr>PAI4201 โครงการจิตรกรรม   ภาคเรียนที่ 1/2566 ผศ.ดร.พิสิษฐ์ พันธ์เทียน</vt:lpstr>
      <vt:lpstr>จุดมุ่งหมายรายวิชา โครงการจิตรกรรม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PAI4201 โครงการจิตรกรรม</dc:title>
  <dc:creator>USER</dc:creator>
  <cp:lastModifiedBy>pisit puntien</cp:lastModifiedBy>
  <cp:revision>9</cp:revision>
  <dcterms:created xsi:type="dcterms:W3CDTF">2006-08-16T00:00:00Z</dcterms:created>
  <dcterms:modified xsi:type="dcterms:W3CDTF">2023-09-13T14:14:55Z</dcterms:modified>
</cp:coreProperties>
</file>