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sldIdLst>
    <p:sldId id="256" r:id="rId5"/>
    <p:sldId id="283" r:id="rId6"/>
    <p:sldId id="284" r:id="rId7"/>
    <p:sldId id="285" r:id="rId8"/>
    <p:sldId id="297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83"/>
            <p14:sldId id="284"/>
            <p14:sldId id="285"/>
            <p14:sldId id="297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598" autoAdjust="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4BFA-2A6C-4AD3-B842-48C5A9E12A36}" type="datetimeFigureOut">
              <a:rPr lang="th-TH"/>
              <a:pPr>
                <a:defRPr/>
              </a:pPr>
              <a:t>16/09/64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83C86-F098-4F97-BB91-E35296825FC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372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  <p:sldLayoutId id="214748366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Illustration Design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sz="4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การออกแบบภาพประกอบ</a:t>
            </a:r>
            <a:endParaRPr lang="en-US" sz="4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th-TH" sz="18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อาจารย์ดร.พีระพล ชัชวาลย์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dirty="0" smtClean="0"/>
              <a:t>สาขาวิชาการออกแบบนิเทศศิลป์</a:t>
            </a:r>
          </a:p>
          <a:p>
            <a:r>
              <a:rPr lang="th-TH" sz="1200" dirty="0" smtClean="0"/>
              <a:t>คณะศิลปกรรมศาสตร์</a:t>
            </a:r>
          </a:p>
          <a:p>
            <a:r>
              <a:rPr lang="th-TH" sz="1200" dirty="0" smtClean="0"/>
              <a:t>มหาวิทยาลัยราชภัฏสวนสุนันทา</a:t>
            </a:r>
            <a:r>
              <a:rPr lang="en-US" sz="1200" dirty="0" smtClean="0"/>
              <a:t>.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ภาพประกอบยุคสารสนเทศ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6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7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95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9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9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7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ความหมายของภาพประกอบ</a:t>
            </a:r>
            <a:endParaRPr lang="th-TH" b="1" dirty="0" smtClean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51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th-TH" alt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ความสำคัญของ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5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องค์ประกอบสำคัญของ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01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ประวัติความเป็นมาของ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7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ภาพประกอบยุคก่อนประวัติศาสตร์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4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ภาพประกอบยุคประวัติศาสตร์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8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ภาพประกอบยุคการพิมพ์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4019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0717D-CB20-4004-8DD0-01756D9D039A}">
  <ds:schemaRefs>
    <ds:schemaRef ds:uri="http://purl.org/dc/dcmitype/"/>
    <ds:schemaRef ds:uri="71af3243-3dd4-4a8d-8c0d-dd76da1f02a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6c05727-aa75-4e4a-9b5f-8a80a1165891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59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UI</vt:lpstr>
      <vt:lpstr>Segoe UI Light</vt:lpstr>
      <vt:lpstr>TH Sarabun New</vt:lpstr>
      <vt:lpstr>Get Started with 3D</vt:lpstr>
      <vt:lpstr>Illustration Design</vt:lpstr>
      <vt:lpstr>ความหมายของภาพประกอบ</vt:lpstr>
      <vt:lpstr>ความสำคัญของภาพประกอบ</vt:lpstr>
      <vt:lpstr>ประเภทของภาพประกอบ</vt:lpstr>
      <vt:lpstr>องค์ประกอบสำคัญของภาพประกอบ</vt:lpstr>
      <vt:lpstr>ประวัติความเป็นมาของภาพประกอบ</vt:lpstr>
      <vt:lpstr>ภาพประกอบยุคก่อนประวัติศาสตร์</vt:lpstr>
      <vt:lpstr>ภาพประกอบยุคประวัติศาสตร์</vt:lpstr>
      <vt:lpstr>ภาพประกอบยุคการพิมพ์</vt:lpstr>
      <vt:lpstr>ภาพประกอบยุคสารสนเทศ</vt:lpstr>
      <vt:lpstr>ภาพประกอบ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2021-09-16T02:55:59Z</dcterms:created>
  <dcterms:modified xsi:type="dcterms:W3CDTF">2021-09-16T03:14:32Z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