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E56-DB0C-43A9-95E4-3EC504F44968}" type="datetimeFigureOut">
              <a:rPr lang="th-TH" smtClean="0"/>
              <a:t>23/12/59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23F0-AF0E-4CF2-A566-3B000438CB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E56-DB0C-43A9-95E4-3EC504F44968}" type="datetimeFigureOut">
              <a:rPr lang="th-TH" smtClean="0"/>
              <a:t>23/12/59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23F0-AF0E-4CF2-A566-3B000438CB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E56-DB0C-43A9-95E4-3EC504F44968}" type="datetimeFigureOut">
              <a:rPr lang="th-TH" smtClean="0"/>
              <a:t>23/12/59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23F0-AF0E-4CF2-A566-3B000438CB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E56-DB0C-43A9-95E4-3EC504F44968}" type="datetimeFigureOut">
              <a:rPr lang="th-TH" smtClean="0"/>
              <a:t>23/12/59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23F0-AF0E-4CF2-A566-3B000438CB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E56-DB0C-43A9-95E4-3EC504F44968}" type="datetimeFigureOut">
              <a:rPr lang="th-TH" smtClean="0"/>
              <a:t>23/12/59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23F0-AF0E-4CF2-A566-3B000438CB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E56-DB0C-43A9-95E4-3EC504F44968}" type="datetimeFigureOut">
              <a:rPr lang="th-TH" smtClean="0"/>
              <a:t>23/12/59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23F0-AF0E-4CF2-A566-3B000438CB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E56-DB0C-43A9-95E4-3EC504F44968}" type="datetimeFigureOut">
              <a:rPr lang="th-TH" smtClean="0"/>
              <a:t>23/12/59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23F0-AF0E-4CF2-A566-3B000438CB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E56-DB0C-43A9-95E4-3EC504F44968}" type="datetimeFigureOut">
              <a:rPr lang="th-TH" smtClean="0"/>
              <a:t>23/12/59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23F0-AF0E-4CF2-A566-3B000438CB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E56-DB0C-43A9-95E4-3EC504F44968}" type="datetimeFigureOut">
              <a:rPr lang="th-TH" smtClean="0"/>
              <a:t>23/12/59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23F0-AF0E-4CF2-A566-3B000438CB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E56-DB0C-43A9-95E4-3EC504F44968}" type="datetimeFigureOut">
              <a:rPr lang="th-TH" smtClean="0"/>
              <a:t>23/12/59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23F0-AF0E-4CF2-A566-3B000438CB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E56-DB0C-43A9-95E4-3EC504F44968}" type="datetimeFigureOut">
              <a:rPr lang="th-TH" smtClean="0"/>
              <a:t>23/12/59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23F0-AF0E-4CF2-A566-3B000438CB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1E56-DB0C-43A9-95E4-3EC504F44968}" type="datetimeFigureOut">
              <a:rPr lang="th-TH" smtClean="0"/>
              <a:t>23/12/59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23F0-AF0E-4CF2-A566-3B000438CB11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34" y="0"/>
            <a:ext cx="69011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24" y="0"/>
            <a:ext cx="68651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PC4455</dc:creator>
  <cp:lastModifiedBy>PC4455</cp:lastModifiedBy>
  <cp:revision>4</cp:revision>
  <dcterms:created xsi:type="dcterms:W3CDTF">2016-12-23T07:40:53Z</dcterms:created>
  <dcterms:modified xsi:type="dcterms:W3CDTF">2016-12-23T08:11:14Z</dcterms:modified>
</cp:coreProperties>
</file>