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u pattanapanithipong" userId="432326cc6cef4b0b" providerId="LiveId" clId="{5E1994E1-55BC-47E5-B473-7E76ADF2616E}"/>
    <pc:docChg chg="undo custSel addSld delSld modSld sldOrd">
      <pc:chgData name="panu pattanapanithipong" userId="432326cc6cef4b0b" providerId="LiveId" clId="{5E1994E1-55BC-47E5-B473-7E76ADF2616E}" dt="2022-08-05T03:38:51.048" v="316" actId="207"/>
      <pc:docMkLst>
        <pc:docMk/>
      </pc:docMkLst>
      <pc:sldChg chg="addSp delSp modSp mod">
        <pc:chgData name="panu pattanapanithipong" userId="432326cc6cef4b0b" providerId="LiveId" clId="{5E1994E1-55BC-47E5-B473-7E76ADF2616E}" dt="2022-08-05T02:28:34.534" v="288" actId="403"/>
        <pc:sldMkLst>
          <pc:docMk/>
          <pc:sldMk cId="1224668700" sldId="256"/>
        </pc:sldMkLst>
        <pc:spChg chg="mod">
          <ac:chgData name="panu pattanapanithipong" userId="432326cc6cef4b0b" providerId="LiveId" clId="{5E1994E1-55BC-47E5-B473-7E76ADF2616E}" dt="2022-08-05T02:28:21.508" v="278" actId="403"/>
          <ac:spMkLst>
            <pc:docMk/>
            <pc:sldMk cId="1224668700" sldId="256"/>
            <ac:spMk id="2" creationId="{933C4B64-5AA2-9BF7-8ED7-F064CB294248}"/>
          </ac:spMkLst>
        </pc:spChg>
        <pc:spChg chg="mod">
          <ac:chgData name="panu pattanapanithipong" userId="432326cc6cef4b0b" providerId="LiveId" clId="{5E1994E1-55BC-47E5-B473-7E76ADF2616E}" dt="2022-08-05T02:28:34.534" v="288" actId="403"/>
          <ac:spMkLst>
            <pc:docMk/>
            <pc:sldMk cId="1224668700" sldId="256"/>
            <ac:spMk id="3" creationId="{2360C264-9CA0-7BCA-29CD-324BFB4FEA06}"/>
          </ac:spMkLst>
        </pc:spChg>
        <pc:spChg chg="add del mod">
          <ac:chgData name="panu pattanapanithipong" userId="432326cc6cef4b0b" providerId="LiveId" clId="{5E1994E1-55BC-47E5-B473-7E76ADF2616E}" dt="2022-08-05T02:28:11.530" v="264" actId="478"/>
          <ac:spMkLst>
            <pc:docMk/>
            <pc:sldMk cId="1224668700" sldId="256"/>
            <ac:spMk id="5" creationId="{999FCF2D-9B0C-33CE-A5BB-53520EB606A7}"/>
          </ac:spMkLst>
        </pc:spChg>
      </pc:sldChg>
      <pc:sldChg chg="modSp mod">
        <pc:chgData name="panu pattanapanithipong" userId="432326cc6cef4b0b" providerId="LiveId" clId="{5E1994E1-55BC-47E5-B473-7E76ADF2616E}" dt="2022-08-05T02:28:40.958" v="289" actId="12"/>
        <pc:sldMkLst>
          <pc:docMk/>
          <pc:sldMk cId="3000543710" sldId="257"/>
        </pc:sldMkLst>
        <pc:spChg chg="mod">
          <ac:chgData name="panu pattanapanithipong" userId="432326cc6cef4b0b" providerId="LiveId" clId="{5E1994E1-55BC-47E5-B473-7E76ADF2616E}" dt="2022-08-05T02:28:40.958" v="289" actId="12"/>
          <ac:spMkLst>
            <pc:docMk/>
            <pc:sldMk cId="3000543710" sldId="257"/>
            <ac:spMk id="3" creationId="{8826DD21-CAAB-F8A0-9C92-843BC9019E4A}"/>
          </ac:spMkLst>
        </pc:spChg>
      </pc:sldChg>
      <pc:sldChg chg="modSp mod">
        <pc:chgData name="panu pattanapanithipong" userId="432326cc6cef4b0b" providerId="LiveId" clId="{5E1994E1-55BC-47E5-B473-7E76ADF2616E}" dt="2022-08-05T03:38:51.048" v="316" actId="207"/>
        <pc:sldMkLst>
          <pc:docMk/>
          <pc:sldMk cId="551963955" sldId="259"/>
        </pc:sldMkLst>
        <pc:spChg chg="mod">
          <ac:chgData name="panu pattanapanithipong" userId="432326cc6cef4b0b" providerId="LiveId" clId="{5E1994E1-55BC-47E5-B473-7E76ADF2616E}" dt="2022-08-05T03:38:51.048" v="316" actId="207"/>
          <ac:spMkLst>
            <pc:docMk/>
            <pc:sldMk cId="551963955" sldId="259"/>
            <ac:spMk id="3" creationId="{BC02FF89-4EDC-7C7A-F3A0-6DCA1D34904D}"/>
          </ac:spMkLst>
        </pc:spChg>
      </pc:sldChg>
      <pc:sldChg chg="modSp mod">
        <pc:chgData name="panu pattanapanithipong" userId="432326cc6cef4b0b" providerId="LiveId" clId="{5E1994E1-55BC-47E5-B473-7E76ADF2616E}" dt="2022-08-05T02:29:05.563" v="295" actId="14100"/>
        <pc:sldMkLst>
          <pc:docMk/>
          <pc:sldMk cId="826663514" sldId="260"/>
        </pc:sldMkLst>
        <pc:spChg chg="mod">
          <ac:chgData name="panu pattanapanithipong" userId="432326cc6cef4b0b" providerId="LiveId" clId="{5E1994E1-55BC-47E5-B473-7E76ADF2616E}" dt="2022-08-05T02:29:05.563" v="295" actId="14100"/>
          <ac:spMkLst>
            <pc:docMk/>
            <pc:sldMk cId="826663514" sldId="260"/>
            <ac:spMk id="3" creationId="{DF7D34C7-28C9-FBE7-0BDB-E9F7CCB192BC}"/>
          </ac:spMkLst>
        </pc:spChg>
      </pc:sldChg>
      <pc:sldChg chg="modSp mod">
        <pc:chgData name="panu pattanapanithipong" userId="432326cc6cef4b0b" providerId="LiveId" clId="{5E1994E1-55BC-47E5-B473-7E76ADF2616E}" dt="2022-08-05T02:29:18.566" v="301" actId="2711"/>
        <pc:sldMkLst>
          <pc:docMk/>
          <pc:sldMk cId="2585587038" sldId="261"/>
        </pc:sldMkLst>
        <pc:spChg chg="mod">
          <ac:chgData name="panu pattanapanithipong" userId="432326cc6cef4b0b" providerId="LiveId" clId="{5E1994E1-55BC-47E5-B473-7E76ADF2616E}" dt="2022-08-05T02:29:12.719" v="299" actId="403"/>
          <ac:spMkLst>
            <pc:docMk/>
            <pc:sldMk cId="2585587038" sldId="261"/>
            <ac:spMk id="2" creationId="{F9667255-C27A-17B2-D0DB-575E9D4F6A67}"/>
          </ac:spMkLst>
        </pc:spChg>
        <pc:spChg chg="mod">
          <ac:chgData name="panu pattanapanithipong" userId="432326cc6cef4b0b" providerId="LiveId" clId="{5E1994E1-55BC-47E5-B473-7E76ADF2616E}" dt="2022-08-05T02:29:18.566" v="301" actId="2711"/>
          <ac:spMkLst>
            <pc:docMk/>
            <pc:sldMk cId="2585587038" sldId="261"/>
            <ac:spMk id="3" creationId="{A697CFAB-AFA7-4B50-92D7-B0294459C122}"/>
          </ac:spMkLst>
        </pc:spChg>
      </pc:sldChg>
      <pc:sldChg chg="del ord">
        <pc:chgData name="panu pattanapanithipong" userId="432326cc6cef4b0b" providerId="LiveId" clId="{5E1994E1-55BC-47E5-B473-7E76ADF2616E}" dt="2022-08-05T02:28:49.165" v="290" actId="47"/>
        <pc:sldMkLst>
          <pc:docMk/>
          <pc:sldMk cId="3220139106" sldId="262"/>
        </pc:sldMkLst>
      </pc:sldChg>
      <pc:sldChg chg="modSp add del mod">
        <pc:chgData name="panu pattanapanithipong" userId="432326cc6cef4b0b" providerId="LiveId" clId="{5E1994E1-55BC-47E5-B473-7E76ADF2616E}" dt="2022-08-05T02:26:40.365" v="246" actId="47"/>
        <pc:sldMkLst>
          <pc:docMk/>
          <pc:sldMk cId="598008515" sldId="264"/>
        </pc:sldMkLst>
        <pc:spChg chg="mod">
          <ac:chgData name="panu pattanapanithipong" userId="432326cc6cef4b0b" providerId="LiveId" clId="{5E1994E1-55BC-47E5-B473-7E76ADF2616E}" dt="2022-08-05T02:15:43.715" v="7" actId="1076"/>
          <ac:spMkLst>
            <pc:docMk/>
            <pc:sldMk cId="598008515" sldId="264"/>
            <ac:spMk id="3" creationId="{DF7D34C7-28C9-FBE7-0BDB-E9F7CCB192BC}"/>
          </ac:spMkLst>
        </pc:spChg>
      </pc:sldChg>
      <pc:sldChg chg="addSp delSp modSp add mod">
        <pc:chgData name="panu pattanapanithipong" userId="432326cc6cef4b0b" providerId="LiveId" clId="{5E1994E1-55BC-47E5-B473-7E76ADF2616E}" dt="2022-08-05T02:35:14.296" v="310" actId="20577"/>
        <pc:sldMkLst>
          <pc:docMk/>
          <pc:sldMk cId="319193201" sldId="265"/>
        </pc:sldMkLst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18" creationId="{E1AB01B2-9F3A-453C-97F5-D873D32BC6D4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19" creationId="{4ED94E53-39B1-4992-A80C-7D68051CE60D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0" creationId="{EEC63FBC-322B-4087-B7C0-5DA654DA0A60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1" creationId="{4D70AA06-1E6D-4DFB-8B0A-844E53CD2C18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2" creationId="{9C32F8E5-77A4-4C7F-8174-12DDF6515A2E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3" creationId="{55A32029-7758-4644-BF46-299639447B3C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5" creationId="{5109F908-22B1-466B-9606-EAD43334CB76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6" creationId="{E8559B55-F052-407A-92C1-51A53DFC1475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7" creationId="{2FB45E1F-C81A-4D9A-AC23-C074A2DA53B2}"/>
          </ac:spMkLst>
        </pc:spChg>
        <pc:spChg chg="mod">
          <ac:chgData name="panu pattanapanithipong" userId="432326cc6cef4b0b" providerId="LiveId" clId="{5E1994E1-55BC-47E5-B473-7E76ADF2616E}" dt="2022-08-05T02:18:38.679" v="79" actId="1076"/>
          <ac:spMkLst>
            <pc:docMk/>
            <pc:sldMk cId="319193201" sldId="265"/>
            <ac:spMk id="28" creationId="{1FF0E4E1-5302-4BF6-A77F-18D6A81F1463}"/>
          </ac:spMkLst>
        </pc:spChg>
        <pc:spChg chg="mod">
          <ac:chgData name="panu pattanapanithipong" userId="432326cc6cef4b0b" providerId="LiveId" clId="{5E1994E1-55BC-47E5-B473-7E76ADF2616E}" dt="2022-08-05T02:18:58.314" v="83" actId="1076"/>
          <ac:spMkLst>
            <pc:docMk/>
            <pc:sldMk cId="319193201" sldId="265"/>
            <ac:spMk id="29" creationId="{31E01E21-4FCF-4689-980B-E330D6C42F97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30" creationId="{97264F52-5A0A-4805-9694-AEA841B05BE4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31" creationId="{FA3DD001-91B7-45D3-A361-718833D0A30D}"/>
          </ac:spMkLst>
        </pc:spChg>
        <pc:spChg chg="mod">
          <ac:chgData name="panu pattanapanithipong" userId="432326cc6cef4b0b" providerId="LiveId" clId="{5E1994E1-55BC-47E5-B473-7E76ADF2616E}" dt="2022-08-05T02:27:33.203" v="256" actId="207"/>
          <ac:spMkLst>
            <pc:docMk/>
            <pc:sldMk cId="319193201" sldId="265"/>
            <ac:spMk id="33" creationId="{56C01F7F-76D2-44E3-9B1A-29B7A6AB6314}"/>
          </ac:spMkLst>
        </pc:spChg>
        <pc:spChg chg="mod">
          <ac:chgData name="panu pattanapanithipong" userId="432326cc6cef4b0b" providerId="LiveId" clId="{5E1994E1-55BC-47E5-B473-7E76ADF2616E}" dt="2022-08-05T02:35:14.296" v="310" actId="20577"/>
          <ac:spMkLst>
            <pc:docMk/>
            <pc:sldMk cId="319193201" sldId="265"/>
            <ac:spMk id="34" creationId="{79A78ABD-6845-4472-821E-020394039CEF}"/>
          </ac:spMkLst>
        </pc:spChg>
        <pc:spChg chg="mod">
          <ac:chgData name="panu pattanapanithipong" userId="432326cc6cef4b0b" providerId="LiveId" clId="{5E1994E1-55BC-47E5-B473-7E76ADF2616E}" dt="2022-08-05T02:34:36.152" v="307"/>
          <ac:spMkLst>
            <pc:docMk/>
            <pc:sldMk cId="319193201" sldId="265"/>
            <ac:spMk id="35" creationId="{AA21928C-9325-445E-A0B2-62981F14959F}"/>
          </ac:spMkLst>
        </pc:spChg>
        <pc:spChg chg="mod">
          <ac:chgData name="panu pattanapanithipong" userId="432326cc6cef4b0b" providerId="LiveId" clId="{5E1994E1-55BC-47E5-B473-7E76ADF2616E}" dt="2022-08-05T02:34:26.796" v="306"/>
          <ac:spMkLst>
            <pc:docMk/>
            <pc:sldMk cId="319193201" sldId="265"/>
            <ac:spMk id="36" creationId="{86DE5025-91E9-44F0-9E93-E20442A0760B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37" creationId="{BA9D082B-E47A-40B3-B9BB-F1716067EA20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38" creationId="{6B7273D2-E90A-4215-9764-93AE1A6CEB6E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39" creationId="{688B26A0-72BA-4367-9962-834D3925AC49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40" creationId="{69245473-75C9-429A-BD9A-707A6ED9B2C8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41" creationId="{459B83D7-C27E-42E5-97BE-63D19BD03667}"/>
          </ac:spMkLst>
        </pc:spChg>
        <pc:spChg chg="mod">
          <ac:chgData name="panu pattanapanithipong" userId="432326cc6cef4b0b" providerId="LiveId" clId="{5E1994E1-55BC-47E5-B473-7E76ADF2616E}" dt="2022-08-05T02:18:15.006" v="76" actId="164"/>
          <ac:spMkLst>
            <pc:docMk/>
            <pc:sldMk cId="319193201" sldId="265"/>
            <ac:spMk id="42" creationId="{133D1657-C0E9-4867-BE5F-F54E591551D6}"/>
          </ac:spMkLst>
        </pc:spChg>
        <pc:spChg chg="mod">
          <ac:chgData name="panu pattanapanithipong" userId="432326cc6cef4b0b" providerId="LiveId" clId="{5E1994E1-55BC-47E5-B473-7E76ADF2616E}" dt="2022-08-05T02:28:03.643" v="261" actId="207"/>
          <ac:spMkLst>
            <pc:docMk/>
            <pc:sldMk cId="319193201" sldId="265"/>
            <ac:spMk id="43" creationId="{3DDEF92B-ACA1-459F-8416-729ED5829B6A}"/>
          </ac:spMkLst>
        </pc:spChg>
        <pc:spChg chg="mod">
          <ac:chgData name="panu pattanapanithipong" userId="432326cc6cef4b0b" providerId="LiveId" clId="{5E1994E1-55BC-47E5-B473-7E76ADF2616E}" dt="2022-08-05T02:27:18.627" v="254" actId="1076"/>
          <ac:spMkLst>
            <pc:docMk/>
            <pc:sldMk cId="319193201" sldId="265"/>
            <ac:spMk id="44" creationId="{A02E8589-592E-4737-9D00-43B26C72811E}"/>
          </ac:spMkLst>
        </pc:spChg>
        <pc:spChg chg="mod">
          <ac:chgData name="panu pattanapanithipong" userId="432326cc6cef4b0b" providerId="LiveId" clId="{5E1994E1-55BC-47E5-B473-7E76ADF2616E}" dt="2022-08-05T02:27:05.369" v="251" actId="1076"/>
          <ac:spMkLst>
            <pc:docMk/>
            <pc:sldMk cId="319193201" sldId="265"/>
            <ac:spMk id="45" creationId="{64CEEF8B-3B4B-4771-BE4F-DED2E235BF59}"/>
          </ac:spMkLst>
        </pc:spChg>
        <pc:spChg chg="mod">
          <ac:chgData name="panu pattanapanithipong" userId="432326cc6cef4b0b" providerId="LiveId" clId="{5E1994E1-55BC-47E5-B473-7E76ADF2616E}" dt="2022-08-05T02:27:00.969" v="250" actId="1076"/>
          <ac:spMkLst>
            <pc:docMk/>
            <pc:sldMk cId="319193201" sldId="265"/>
            <ac:spMk id="46" creationId="{650A9EB0-3A60-4A8A-8729-165DB26CD77F}"/>
          </ac:spMkLst>
        </pc:spChg>
        <pc:spChg chg="mod">
          <ac:chgData name="panu pattanapanithipong" userId="432326cc6cef4b0b" providerId="LiveId" clId="{5E1994E1-55BC-47E5-B473-7E76ADF2616E}" dt="2022-08-05T02:26:57.614" v="249" actId="1076"/>
          <ac:spMkLst>
            <pc:docMk/>
            <pc:sldMk cId="319193201" sldId="265"/>
            <ac:spMk id="47" creationId="{09190F81-3563-402F-8142-63172640EE97}"/>
          </ac:spMkLst>
        </pc:spChg>
        <pc:spChg chg="mod">
          <ac:chgData name="panu pattanapanithipong" userId="432326cc6cef4b0b" providerId="LiveId" clId="{5E1994E1-55BC-47E5-B473-7E76ADF2616E}" dt="2022-08-05T02:26:53.746" v="248" actId="1076"/>
          <ac:spMkLst>
            <pc:docMk/>
            <pc:sldMk cId="319193201" sldId="265"/>
            <ac:spMk id="48" creationId="{2DD113F4-2FE0-4CF0-92B3-EB67C8E0DE35}"/>
          </ac:spMkLst>
        </pc:spChg>
        <pc:spChg chg="mod">
          <ac:chgData name="panu pattanapanithipong" userId="432326cc6cef4b0b" providerId="LiveId" clId="{5E1994E1-55BC-47E5-B473-7E76ADF2616E}" dt="2022-08-05T02:26:51.689" v="247" actId="1076"/>
          <ac:spMkLst>
            <pc:docMk/>
            <pc:sldMk cId="319193201" sldId="265"/>
            <ac:spMk id="49" creationId="{09EA581B-ECF6-42E4-9630-39AA0666B116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0" creationId="{7896F571-DF2E-4755-A247-00A8943F9F53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1" creationId="{086D695A-8F27-4EA6-AD88-159715DF094E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2" creationId="{862699D6-6CDF-4E4E-A52C-DF926E574713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3" creationId="{C5678149-0E59-4E99-ABC9-BA15CC73DD20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4" creationId="{730D3931-A77E-4187-83DD-7A28B6C6029E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55" creationId="{FD71E427-11FF-4CEF-8E8A-9F7B0E8D1CF8}"/>
          </ac:spMkLst>
        </pc:spChg>
        <pc:spChg chg="mod">
          <ac:chgData name="panu pattanapanithipong" userId="432326cc6cef4b0b" providerId="LiveId" clId="{5E1994E1-55BC-47E5-B473-7E76ADF2616E}" dt="2022-08-05T02:24:18.361" v="212" actId="1076"/>
          <ac:spMkLst>
            <pc:docMk/>
            <pc:sldMk cId="319193201" sldId="265"/>
            <ac:spMk id="56" creationId="{59EC543A-507C-47CE-ADF4-AF4F8BCEB8E1}"/>
          </ac:spMkLst>
        </pc:spChg>
        <pc:spChg chg="mod">
          <ac:chgData name="panu pattanapanithipong" userId="432326cc6cef4b0b" providerId="LiveId" clId="{5E1994E1-55BC-47E5-B473-7E76ADF2616E}" dt="2022-08-05T02:23:42.885" v="200" actId="20577"/>
          <ac:spMkLst>
            <pc:docMk/>
            <pc:sldMk cId="319193201" sldId="265"/>
            <ac:spMk id="57" creationId="{0F893547-6568-4D5C-BC12-0A9B08AC299D}"/>
          </ac:spMkLst>
        </pc:spChg>
        <pc:spChg chg="mod">
          <ac:chgData name="panu pattanapanithipong" userId="432326cc6cef4b0b" providerId="LiveId" clId="{5E1994E1-55BC-47E5-B473-7E76ADF2616E}" dt="2022-08-05T02:23:48.938" v="203" actId="20577"/>
          <ac:spMkLst>
            <pc:docMk/>
            <pc:sldMk cId="319193201" sldId="265"/>
            <ac:spMk id="58" creationId="{62B0729E-CC3A-405E-9EAA-B52A7A77AC13}"/>
          </ac:spMkLst>
        </pc:spChg>
        <pc:spChg chg="mod">
          <ac:chgData name="panu pattanapanithipong" userId="432326cc6cef4b0b" providerId="LiveId" clId="{5E1994E1-55BC-47E5-B473-7E76ADF2616E}" dt="2022-08-05T02:23:53.049" v="206" actId="20577"/>
          <ac:spMkLst>
            <pc:docMk/>
            <pc:sldMk cId="319193201" sldId="265"/>
            <ac:spMk id="59" creationId="{AADB6BAC-1DE3-4510-B14C-4D543A079FF6}"/>
          </ac:spMkLst>
        </pc:spChg>
        <pc:spChg chg="mod">
          <ac:chgData name="panu pattanapanithipong" userId="432326cc6cef4b0b" providerId="LiveId" clId="{5E1994E1-55BC-47E5-B473-7E76ADF2616E}" dt="2022-08-05T02:24:01.197" v="210" actId="1076"/>
          <ac:spMkLst>
            <pc:docMk/>
            <pc:sldMk cId="319193201" sldId="265"/>
            <ac:spMk id="60" creationId="{5C62D7E3-3A20-47E5-8E5C-0025AA10D453}"/>
          </ac:spMkLst>
        </pc:spChg>
        <pc:spChg chg="mod">
          <ac:chgData name="panu pattanapanithipong" userId="432326cc6cef4b0b" providerId="LiveId" clId="{5E1994E1-55BC-47E5-B473-7E76ADF2616E}" dt="2022-08-05T02:24:20.456" v="213" actId="1076"/>
          <ac:spMkLst>
            <pc:docMk/>
            <pc:sldMk cId="319193201" sldId="265"/>
            <ac:spMk id="61" creationId="{52F6E1F8-3265-4293-8FF2-50D28BD48248}"/>
          </ac:spMkLst>
        </pc:spChg>
        <pc:spChg chg="mod">
          <ac:chgData name="panu pattanapanithipong" userId="432326cc6cef4b0b" providerId="LiveId" clId="{5E1994E1-55BC-47E5-B473-7E76ADF2616E}" dt="2022-08-05T02:24:23.894" v="214" actId="1076"/>
          <ac:spMkLst>
            <pc:docMk/>
            <pc:sldMk cId="319193201" sldId="265"/>
            <ac:spMk id="62" creationId="{396B5709-6951-4C07-B87C-6A77B4A3BB91}"/>
          </ac:spMkLst>
        </pc:spChg>
        <pc:spChg chg="del">
          <ac:chgData name="panu pattanapanithipong" userId="432326cc6cef4b0b" providerId="LiveId" clId="{5E1994E1-55BC-47E5-B473-7E76ADF2616E}" dt="2022-08-05T02:17:06.150" v="9" actId="478"/>
          <ac:spMkLst>
            <pc:docMk/>
            <pc:sldMk cId="319193201" sldId="265"/>
            <ac:spMk id="63" creationId="{253912EF-002F-4C9E-B428-97234B49793B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64" creationId="{77D87325-0978-4B0A-93DA-761BC606A1E3}"/>
          </ac:spMkLst>
        </pc:spChg>
        <pc:spChg chg="mod ord">
          <ac:chgData name="panu pattanapanithipong" userId="432326cc6cef4b0b" providerId="LiveId" clId="{5E1994E1-55BC-47E5-B473-7E76ADF2616E}" dt="2022-08-05T02:22:03.558" v="175" actId="164"/>
          <ac:spMkLst>
            <pc:docMk/>
            <pc:sldMk cId="319193201" sldId="265"/>
            <ac:spMk id="65" creationId="{C9FC7868-BD23-4F78-908C-3EE0674823A2}"/>
          </ac:spMkLst>
        </pc:spChg>
        <pc:spChg chg="mod">
          <ac:chgData name="panu pattanapanithipong" userId="432326cc6cef4b0b" providerId="LiveId" clId="{5E1994E1-55BC-47E5-B473-7E76ADF2616E}" dt="2022-08-05T02:21:41.197" v="170" actId="164"/>
          <ac:spMkLst>
            <pc:docMk/>
            <pc:sldMk cId="319193201" sldId="265"/>
            <ac:spMk id="66" creationId="{801C68C1-E3AB-477C-A6E0-ABE79754335B}"/>
          </ac:spMkLst>
        </pc:spChg>
        <pc:spChg chg="add mod">
          <ac:chgData name="panu pattanapanithipong" userId="432326cc6cef4b0b" providerId="LiveId" clId="{5E1994E1-55BC-47E5-B473-7E76ADF2616E}" dt="2022-08-05T02:24:06.598" v="211" actId="571"/>
          <ac:spMkLst>
            <pc:docMk/>
            <pc:sldMk cId="319193201" sldId="265"/>
            <ac:spMk id="67" creationId="{7DDF07B4-A114-37A6-6E01-2AFE019556F3}"/>
          </ac:spMkLst>
        </pc:spChg>
        <pc:spChg chg="add mod">
          <ac:chgData name="panu pattanapanithipong" userId="432326cc6cef4b0b" providerId="LiveId" clId="{5E1994E1-55BC-47E5-B473-7E76ADF2616E}" dt="2022-08-05T02:24:35.569" v="218" actId="20577"/>
          <ac:spMkLst>
            <pc:docMk/>
            <pc:sldMk cId="319193201" sldId="265"/>
            <ac:spMk id="68" creationId="{D44D0112-1AEF-6B37-2F5F-7600051E711E}"/>
          </ac:spMkLst>
        </pc:spChg>
        <pc:spChg chg="add mod">
          <ac:chgData name="panu pattanapanithipong" userId="432326cc6cef4b0b" providerId="LiveId" clId="{5E1994E1-55BC-47E5-B473-7E76ADF2616E}" dt="2022-08-05T02:24:37.494" v="220" actId="20577"/>
          <ac:spMkLst>
            <pc:docMk/>
            <pc:sldMk cId="319193201" sldId="265"/>
            <ac:spMk id="69" creationId="{912C4576-0EBB-FF17-5FC8-F3C5D24A0053}"/>
          </ac:spMkLst>
        </pc:spChg>
        <pc:spChg chg="add mod">
          <ac:chgData name="panu pattanapanithipong" userId="432326cc6cef4b0b" providerId="LiveId" clId="{5E1994E1-55BC-47E5-B473-7E76ADF2616E}" dt="2022-08-05T02:25:35.509" v="229" actId="20577"/>
          <ac:spMkLst>
            <pc:docMk/>
            <pc:sldMk cId="319193201" sldId="265"/>
            <ac:spMk id="70" creationId="{B6D1DEB2-8CB7-F9DA-CA54-C263E8595232}"/>
          </ac:spMkLst>
        </pc:spChg>
        <pc:spChg chg="add mod">
          <ac:chgData name="panu pattanapanithipong" userId="432326cc6cef4b0b" providerId="LiveId" clId="{5E1994E1-55BC-47E5-B473-7E76ADF2616E}" dt="2022-08-05T02:25:37.764" v="231" actId="20577"/>
          <ac:spMkLst>
            <pc:docMk/>
            <pc:sldMk cId="319193201" sldId="265"/>
            <ac:spMk id="71" creationId="{F3AE0CA0-8EAA-10B9-1096-7A50A34FFFAF}"/>
          </ac:spMkLst>
        </pc:spChg>
        <pc:spChg chg="add mod">
          <ac:chgData name="panu pattanapanithipong" userId="432326cc6cef4b0b" providerId="LiveId" clId="{5E1994E1-55BC-47E5-B473-7E76ADF2616E}" dt="2022-08-05T02:25:39.845" v="233" actId="20577"/>
          <ac:spMkLst>
            <pc:docMk/>
            <pc:sldMk cId="319193201" sldId="265"/>
            <ac:spMk id="72" creationId="{ACBF51B4-19A0-2B8C-F23E-C60E63E915A4}"/>
          </ac:spMkLst>
        </pc:spChg>
        <pc:spChg chg="add mod">
          <ac:chgData name="panu pattanapanithipong" userId="432326cc6cef4b0b" providerId="LiveId" clId="{5E1994E1-55BC-47E5-B473-7E76ADF2616E}" dt="2022-08-05T02:26:18.610" v="245" actId="1076"/>
          <ac:spMkLst>
            <pc:docMk/>
            <pc:sldMk cId="319193201" sldId="265"/>
            <ac:spMk id="73" creationId="{3D1FA4DF-B082-CFDE-58CA-3B524F877F32}"/>
          </ac:spMkLst>
        </pc:spChg>
        <pc:grpChg chg="add mod">
          <ac:chgData name="panu pattanapanithipong" userId="432326cc6cef4b0b" providerId="LiveId" clId="{5E1994E1-55BC-47E5-B473-7E76ADF2616E}" dt="2022-08-05T02:18:15.006" v="76" actId="164"/>
          <ac:grpSpMkLst>
            <pc:docMk/>
            <pc:sldMk cId="319193201" sldId="265"/>
            <ac:grpSpMk id="2" creationId="{FBDBF8D2-A27F-084E-EE7B-502FA16CBE70}"/>
          </ac:grpSpMkLst>
        </pc:grpChg>
        <pc:grpChg chg="add mod">
          <ac:chgData name="panu pattanapanithipong" userId="432326cc6cef4b0b" providerId="LiveId" clId="{5E1994E1-55BC-47E5-B473-7E76ADF2616E}" dt="2022-08-05T02:22:03.558" v="175" actId="164"/>
          <ac:grpSpMkLst>
            <pc:docMk/>
            <pc:sldMk cId="319193201" sldId="265"/>
            <ac:grpSpMk id="3" creationId="{2A34F2FE-7DB4-8B79-294F-CECAF8EB7FD8}"/>
          </ac:grpSpMkLst>
        </pc:grpChg>
        <pc:grpChg chg="add mod">
          <ac:chgData name="panu pattanapanithipong" userId="432326cc6cef4b0b" providerId="LiveId" clId="{5E1994E1-55BC-47E5-B473-7E76ADF2616E}" dt="2022-08-05T02:22:08.456" v="176" actId="1076"/>
          <ac:grpSpMkLst>
            <pc:docMk/>
            <pc:sldMk cId="319193201" sldId="265"/>
            <ac:grpSpMk id="4" creationId="{AD372BEA-D500-6FC1-5F38-77CB34D9136B}"/>
          </ac:grpSpMkLst>
        </pc:grpChg>
        <pc:cxnChg chg="mod">
          <ac:chgData name="panu pattanapanithipong" userId="432326cc6cef4b0b" providerId="LiveId" clId="{5E1994E1-55BC-47E5-B473-7E76ADF2616E}" dt="2022-08-05T02:21:41.197" v="170" actId="164"/>
          <ac:cxnSpMkLst>
            <pc:docMk/>
            <pc:sldMk cId="319193201" sldId="265"/>
            <ac:cxnSpMk id="7" creationId="{67EEAC9A-59DF-4299-8935-E5DE2627A7A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2F93B-5CF9-D120-B24D-8B672AC3F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777F6-7A34-AD84-F140-26D8C4599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9FA08-4F4B-4F50-13D7-4CECE195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7F5AC-8C4A-BA8F-F3F5-4C2F2280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2591-B5E0-6EDB-3DCE-CDA067625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229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2C0E-A12A-B650-8F16-8FF11FB9F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D048E-2AFD-E156-0DE2-01E795A60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1E1E4-6773-38D9-2EE9-6A26DD1C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5C23-E29B-BC81-2A9F-0665DE8A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28C23-DC1C-B68A-146A-A3679D95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41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813E4-327C-DEDD-7FC6-4940221CA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564E2-B0C9-32CC-D36C-086901A92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BBAFC-D3C9-A006-7E23-04E886D1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88039-EDB9-9E5E-4C10-949ACE30A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30152-CC43-16E1-E98A-399B1BCB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063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A211-02B3-867A-A5A8-0CF2576ED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13EB-BC1B-44F5-D4A9-21E45CDCC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4ADE0-A16C-8080-6335-02AAEC525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C120A-4A0B-F746-150B-77C3FD1DA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B4996-7F32-C1E9-ECC9-912D5DDA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914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0DE82-5FDE-0D98-0351-2D9E585D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AAB7A-58AE-A286-DE4B-6DC7CCC8F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F9EDC-8E10-B24E-DA18-A9CAF11F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29A2B-AD75-6F3D-24E2-40808367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C82F-9D16-42D6-0545-F7682B92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8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1AA0D-F48E-208C-952E-F7C94D25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3B7FA-D729-D3B2-85D1-6B06BECAF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69FFD-965E-0A12-00BC-D696834B5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85E2A-02E0-FF18-B747-96BEE322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80561-E98D-8C98-6561-459E66E1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789EA-F55E-6C4F-4898-C4501C05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202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C0470-FBE7-DB29-4689-23D3AAC8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A9928-492D-E2CA-6574-2D898D314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056CC-9AFB-B337-FBE0-1FC9C9828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C48F54-9906-58DB-5B01-A008B7BA1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ADD4D-DD4F-28F7-EBA8-FA02A840C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86097E-3211-050E-9C7B-6609029F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22AEE-56D1-0A98-44DD-74E7248C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A50E3-89F2-E9CD-FEA5-30B9F5B9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171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E594-53C8-DB39-AA22-19FF1EAE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2A3DD-D6CE-40B6-D232-BF12D095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D80D0-2702-449D-A41F-83DE8A3C8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EE384-B85E-B87B-5B42-029145A0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917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19EC6-4DDE-ACCA-09E9-66FC4782F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A12E0E-1552-4661-01ED-DC3C7468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FD6F2-9F30-CE9B-1A02-9ACB777D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43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70D6-FED8-6ACB-0F8D-6EF8A2D92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F74B-FC07-5332-7572-4CF78C277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0E3A0-B922-A61A-8A94-CEEC826B9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AB030-7C80-2D41-A6AF-9D606000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BB1B2-66FC-6714-BF70-AB9D47F5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37C67-D30F-15FB-588D-0A061BD5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592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ED331-6D67-63FC-241A-D1CBF77A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B55F8-436D-D2FC-B01D-494328F62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7239C-BAC9-0DFA-4E21-393F263A5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3740F-C376-CFE5-BD82-AA88BA99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2CEAD-BD36-68EE-4711-D5DCE5437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9A0FD-EE53-A3D8-A71E-F9AFC689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603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CECFE2-5281-7F18-811E-A50BD8838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84B16-D3C9-DF65-8394-33AE385D8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C679C-1CE4-D951-89B3-02642AE4E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B292E-EDC5-4CB6-B138-0BB6ECB91A86}" type="datetimeFigureOut">
              <a:rPr lang="th-TH" smtClean="0"/>
              <a:t>05/08/65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C4E2D-BBDC-C1CF-E9F7-08B84B061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2B0DE-3DF5-D4D9-1F79-6575AB846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10516-DB12-47D2-8DA6-4ADC04B704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592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4B64-5AA2-9BF7-8ED7-F064CB2942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72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D0CECE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Circular" panose="02000000000000000000" pitchFamily="2" charset="0"/>
              </a:rPr>
              <a:t>การเรียบเรียงศิลปนิพนธ์</a:t>
            </a:r>
            <a:endParaRPr lang="th-TH" sz="3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60C264-9CA0-7BCA-29CD-324BFB4FE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spc="6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D0CECE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ircular" panose="02000000000000000000" pitchFamily="2" charset="0"/>
                <a:ea typeface="Times New Roman" panose="02020603050405020304" pitchFamily="18" charset="0"/>
                <a:cs typeface="Angsana New" panose="02020603050405020304" pitchFamily="18" charset="-34"/>
              </a:rPr>
              <a:t>ART THESIS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466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31FC1-B944-1F72-AC57-126A1DFD2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บทที่ 1  </a:t>
            </a:r>
            <a:b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บทนำ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DD21-CAAB-F8A0-9C92-843BC9019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1.1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ความเป็นมาและความสำคัญของปัญหา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1.2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วัตถุประสงค์การวิจัย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1.2.1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1.2.2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1.2.3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1.3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ขอบเขตในศึกษา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1.3.1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1.3.2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1.4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ขอบเขตของการออกแบบ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1.4.1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1.5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วิธีการดำเนินงานวิจัย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1.5.1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1.6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ระยะเวลาดำเนินงาน 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1.7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ประโยชน์ที่คาดว่าจะได้รับ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1.7.1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50215" algn="l"/>
                <a:tab pos="4951095" algn="r"/>
                <a:tab pos="5220970" algn="r"/>
              </a:tabLst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1.8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นิยามศัพท์ที่ใช้ในการวิจัย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1.8.1 </a:t>
            </a:r>
            <a:endParaRPr lang="en-US" sz="1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0054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1C09-93E1-AB1D-F06D-F47D70F9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</p:spPr>
        <p:txBody>
          <a:bodyPr>
            <a:normAutofit fontScale="90000"/>
          </a:bodyPr>
          <a:lstStyle/>
          <a:p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บทที่ </a:t>
            </a:r>
            <a:r>
              <a:rPr lang="en-US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  </a:t>
            </a:r>
            <a:br>
              <a:rPr lang="en-US" sz="2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เอกสารและงานวิจัยที่เกี่ยวข้อง</a:t>
            </a:r>
            <a:endParaRPr lang="th-TH" sz="6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C60B8-5969-D485-8D62-87C2BD01C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................................................................................................................................................................................มีการศึกษาเอกสารและงานวิจัยที่เกี่ยวข้องดังนี้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2.1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แนวความคิด ทฤษฎี </a:t>
            </a:r>
            <a:r>
              <a:rPr lang="th-TH" sz="1800" i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(หลักการอันเป็นที่มาของกรอบความคิดในการวิจัย)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2.2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ข้อมูลที่เกี่ยวข้องกับเอกลักษณ์/อัตลักษณ์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2.3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ข้อมูลที่เกี่ยวข้องกับผลิตภัณฑ์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803275" algn="l"/>
                <a:tab pos="5310188" algn="r"/>
                <a:tab pos="548957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2.3.1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รูปแบบผลิตภัณฑ์เดิมและผลิตภัณฑ์ใกล้เคียง 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2.4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วัสดุและกรรมวิธีในการผลิต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2.5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ขนาดสัดส่วนมนุษย์และขนาดตัวอักษรที่เกี่ยวข้องกับการออกแบบ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2.6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จิตวิทยาของสีในการใช้งาน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2.7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งานวิจัยที่เกี่ยวข้อง 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5311140" algn="r"/>
                <a:tab pos="5490845" algn="r"/>
              </a:tabLst>
            </a:pPr>
            <a:r>
              <a:rPr lang="en-US" sz="1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2.8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สรุปกรอบความคิดในการวิจัย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752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5727B-470D-C6C4-5F39-F357C35F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บทที่ </a:t>
            </a:r>
            <a:r>
              <a:rPr lang="en-US" sz="2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3</a:t>
            </a:r>
            <a:b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วิธีดำเนินงานวิจัย</a:t>
            </a:r>
            <a:endParaRPr lang="th-T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2FF89-4EDC-7C7A-F3A0-6DCA1D349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84"/>
            <a:ext cx="10515600" cy="49917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 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โครงการ.......................................................................................................มีวิธีดำเนินงานวิจัยและการวิเคราะห์ข้อมูลดังนี้     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16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</a:t>
            </a: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3.1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วิธีดำเนินการวิจัย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3.2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การวิเคราะห์กลุ่มเป้าหมายผู้บริโภค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3.3 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การวิเคราะห์แนวคิดการออกแบบ 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630555" algn="l"/>
              </a:tabLst>
            </a:pP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3.3.1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เอกลักษณ์/อัตลักษณ์ 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630555" algn="l"/>
              </a:tabLst>
            </a:pP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3.3.2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ภูมิปัญญา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3.4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การวิเคราะห์จิตวิทยาสี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3.5 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การวิเคราะห์พื้นที่การใช้งาน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3.6 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การวิเคราะห์วัสดุและวิธีการประกอบสร้าง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630555" algn="l"/>
              </a:tabLst>
            </a:pP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3.6.1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การวิเคราะห์คุณสมบัติวัสดุ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630555" algn="l"/>
              </a:tabLst>
            </a:pP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3.6.2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การวิเคราะห์แปรรูป/เตรียมวัสดุ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630555" algn="l"/>
              </a:tabLst>
            </a:pP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</a:t>
            </a: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3.6.3 </a:t>
            </a: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การวิเคราะห์วิธีการประกอบสร้าง 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630555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3.7 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การวิเคราะห์ด้านการตลาด 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630555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3.8 </a:t>
            </a:r>
            <a:r>
              <a:rPr lang="th-TH" sz="1600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สรุปการวิเคราะห์ข้อมูล </a:t>
            </a:r>
            <a:endParaRPr lang="en-US" sz="1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630555" algn="l"/>
              </a:tabLst>
            </a:pPr>
            <a:r>
              <a:rPr lang="th-TH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endParaRPr lang="en-US" sz="16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  <a:tabLst>
                <a:tab pos="450215" algn="l"/>
                <a:tab pos="630555" algn="l"/>
              </a:tabLst>
            </a:pPr>
            <a:r>
              <a:rPr lang="en-US" sz="16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 </a:t>
            </a:r>
          </a:p>
          <a:p>
            <a:pPr marL="0" indent="0">
              <a:buNone/>
            </a:pPr>
            <a:endParaRPr lang="th-TH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5196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ตัวเชื่อมต่อตรง 7">
            <a:extLst>
              <a:ext uri="{FF2B5EF4-FFF2-40B4-BE49-F238E27FC236}">
                <a16:creationId xmlns:a16="http://schemas.microsoft.com/office/drawing/2014/main" id="{57CB81DE-9382-48AB-87CF-ED1F53AEF6ED}"/>
              </a:ext>
            </a:extLst>
          </p:cNvPr>
          <p:cNvCxnSpPr>
            <a:cxnSpLocks/>
          </p:cNvCxnSpPr>
          <p:nvPr/>
        </p:nvCxnSpPr>
        <p:spPr>
          <a:xfrm>
            <a:off x="357809" y="2250983"/>
            <a:ext cx="11031551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E1AB01B2-9F3A-453C-97F5-D873D32BC6D4}"/>
              </a:ext>
            </a:extLst>
          </p:cNvPr>
          <p:cNvSpPr txBox="1"/>
          <p:nvPr/>
        </p:nvSpPr>
        <p:spPr>
          <a:xfrm>
            <a:off x="599032" y="1905536"/>
            <a:ext cx="292068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1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4ED94E53-39B1-4992-A80C-7D68051CE60D}"/>
              </a:ext>
            </a:extLst>
          </p:cNvPr>
          <p:cNvSpPr txBox="1"/>
          <p:nvPr/>
        </p:nvSpPr>
        <p:spPr>
          <a:xfrm>
            <a:off x="1652584" y="1905536"/>
            <a:ext cx="293670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2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EEC63FBC-322B-4087-B7C0-5DA654DA0A60}"/>
              </a:ext>
            </a:extLst>
          </p:cNvPr>
          <p:cNvSpPr txBox="1"/>
          <p:nvPr/>
        </p:nvSpPr>
        <p:spPr>
          <a:xfrm>
            <a:off x="2707738" y="1905536"/>
            <a:ext cx="292068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3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4D70AA06-1E6D-4DFB-8B0A-844E53CD2C18}"/>
              </a:ext>
            </a:extLst>
          </p:cNvPr>
          <p:cNvSpPr txBox="1"/>
          <p:nvPr/>
        </p:nvSpPr>
        <p:spPr>
          <a:xfrm>
            <a:off x="3761290" y="1905536"/>
            <a:ext cx="303288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4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9C32F8E5-77A4-4C7F-8174-12DDF6515A2E}"/>
              </a:ext>
            </a:extLst>
          </p:cNvPr>
          <p:cNvSpPr txBox="1"/>
          <p:nvPr/>
        </p:nvSpPr>
        <p:spPr>
          <a:xfrm>
            <a:off x="4826062" y="1905536"/>
            <a:ext cx="293670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5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55A32029-7758-4644-BF46-299639447B3C}"/>
              </a:ext>
            </a:extLst>
          </p:cNvPr>
          <p:cNvSpPr txBox="1"/>
          <p:nvPr/>
        </p:nvSpPr>
        <p:spPr>
          <a:xfrm>
            <a:off x="5881216" y="1905536"/>
            <a:ext cx="293670" cy="4001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6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5109F908-22B1-466B-9606-EAD43334CB76}"/>
              </a:ext>
            </a:extLst>
          </p:cNvPr>
          <p:cNvSpPr txBox="1"/>
          <p:nvPr/>
        </p:nvSpPr>
        <p:spPr>
          <a:xfrm>
            <a:off x="6936370" y="1905536"/>
            <a:ext cx="290464" cy="4001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7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6" name="กล่องข้อความ 25">
            <a:extLst>
              <a:ext uri="{FF2B5EF4-FFF2-40B4-BE49-F238E27FC236}">
                <a16:creationId xmlns:a16="http://schemas.microsoft.com/office/drawing/2014/main" id="{E8559B55-F052-407A-92C1-51A53DFC1475}"/>
              </a:ext>
            </a:extLst>
          </p:cNvPr>
          <p:cNvSpPr txBox="1"/>
          <p:nvPr/>
        </p:nvSpPr>
        <p:spPr>
          <a:xfrm>
            <a:off x="7988318" y="1905536"/>
            <a:ext cx="295274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8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2FB45E1F-C81A-4D9A-AC23-C074A2DA53B2}"/>
              </a:ext>
            </a:extLst>
          </p:cNvPr>
          <p:cNvSpPr txBox="1"/>
          <p:nvPr/>
        </p:nvSpPr>
        <p:spPr>
          <a:xfrm>
            <a:off x="9045076" y="1905536"/>
            <a:ext cx="292068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9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1FF0E4E1-5302-4BF6-A77F-18D6A81F1463}"/>
              </a:ext>
            </a:extLst>
          </p:cNvPr>
          <p:cNvSpPr txBox="1"/>
          <p:nvPr/>
        </p:nvSpPr>
        <p:spPr>
          <a:xfrm>
            <a:off x="10098632" y="1905536"/>
            <a:ext cx="412292" cy="4001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10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sp>
        <p:nvSpPr>
          <p:cNvPr id="29" name="กล่องข้อความ 28">
            <a:extLst>
              <a:ext uri="{FF2B5EF4-FFF2-40B4-BE49-F238E27FC236}">
                <a16:creationId xmlns:a16="http://schemas.microsoft.com/office/drawing/2014/main" id="{31E01E21-4FCF-4689-980B-E330D6C42F97}"/>
              </a:ext>
            </a:extLst>
          </p:cNvPr>
          <p:cNvSpPr txBox="1"/>
          <p:nvPr/>
        </p:nvSpPr>
        <p:spPr>
          <a:xfrm>
            <a:off x="10906326" y="1905536"/>
            <a:ext cx="1285674" cy="4102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ircular" panose="02000000000000000000" pitchFamily="2" charset="0"/>
                <a:cs typeface="Circular" panose="02000000000000000000" pitchFamily="2" charset="0"/>
              </a:rPr>
              <a:t>PRODUCT</a:t>
            </a:r>
            <a:endParaRPr lang="th-TH" sz="2000" dirty="0"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BDBF8D2-A27F-084E-EE7B-502FA16CBE70}"/>
              </a:ext>
            </a:extLst>
          </p:cNvPr>
          <p:cNvGrpSpPr/>
          <p:nvPr/>
        </p:nvGrpSpPr>
        <p:grpSpPr>
          <a:xfrm>
            <a:off x="227340" y="708357"/>
            <a:ext cx="11787001" cy="400110"/>
            <a:chOff x="227340" y="708357"/>
            <a:chExt cx="11787001" cy="400110"/>
          </a:xfrm>
        </p:grpSpPr>
        <p:sp>
          <p:nvSpPr>
            <p:cNvPr id="33" name="กล่องข้อความ 32">
              <a:extLst>
                <a:ext uri="{FF2B5EF4-FFF2-40B4-BE49-F238E27FC236}">
                  <a16:creationId xmlns:a16="http://schemas.microsoft.com/office/drawing/2014/main" id="{56C01F7F-76D2-44E3-9B1A-29B7A6AB6314}"/>
                </a:ext>
              </a:extLst>
            </p:cNvPr>
            <p:cNvSpPr txBox="1"/>
            <p:nvPr/>
          </p:nvSpPr>
          <p:spPr>
            <a:xfrm rot="19159805">
              <a:off x="227340" y="708357"/>
              <a:ext cx="2160000" cy="40011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Inspiration</a:t>
              </a:r>
              <a:endParaRPr lang="th-TH" sz="2000" dirty="0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79A78ABD-6845-4472-821E-020394039CEF}"/>
                </a:ext>
              </a:extLst>
            </p:cNvPr>
            <p:cNvSpPr txBox="1"/>
            <p:nvPr/>
          </p:nvSpPr>
          <p:spPr>
            <a:xfrm rot="19159805">
              <a:off x="1297007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cs typeface="Circular" panose="02000000000000000000" pitchFamily="2" charset="0"/>
                </a:rPr>
                <a:t>Materials </a:t>
              </a:r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Idea </a:t>
              </a:r>
              <a:endParaRPr lang="th-TH" sz="2000" dirty="0"/>
            </a:p>
          </p:txBody>
        </p:sp>
        <p:sp>
          <p:nvSpPr>
            <p:cNvPr id="35" name="กล่องข้อความ 34">
              <a:extLst>
                <a:ext uri="{FF2B5EF4-FFF2-40B4-BE49-F238E27FC236}">
                  <a16:creationId xmlns:a16="http://schemas.microsoft.com/office/drawing/2014/main" id="{AA21928C-9325-445E-A0B2-62981F14959F}"/>
                </a:ext>
              </a:extLst>
            </p:cNvPr>
            <p:cNvSpPr txBox="1"/>
            <p:nvPr/>
          </p:nvSpPr>
          <p:spPr>
            <a:xfrm rot="19159805">
              <a:off x="2366674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Balloon Idea</a:t>
              </a:r>
              <a:endParaRPr lang="th-TH" sz="2000" dirty="0"/>
            </a:p>
          </p:txBody>
        </p:sp>
        <p:sp>
          <p:nvSpPr>
            <p:cNvPr id="36" name="กล่องข้อความ 35">
              <a:extLst>
                <a:ext uri="{FF2B5EF4-FFF2-40B4-BE49-F238E27FC236}">
                  <a16:creationId xmlns:a16="http://schemas.microsoft.com/office/drawing/2014/main" id="{86DE5025-91E9-44F0-9E93-E20442A0760B}"/>
                </a:ext>
              </a:extLst>
            </p:cNvPr>
            <p:cNvSpPr txBox="1"/>
            <p:nvPr/>
          </p:nvSpPr>
          <p:spPr>
            <a:xfrm rot="19159805">
              <a:off x="3436341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Data Analysis</a:t>
              </a:r>
              <a:endParaRPr lang="th-TH" sz="2000" dirty="0"/>
            </a:p>
          </p:txBody>
        </p:sp>
        <p:sp>
          <p:nvSpPr>
            <p:cNvPr id="37" name="กล่องข้อความ 36">
              <a:extLst>
                <a:ext uri="{FF2B5EF4-FFF2-40B4-BE49-F238E27FC236}">
                  <a16:creationId xmlns:a16="http://schemas.microsoft.com/office/drawing/2014/main" id="{BA9D082B-E47A-40B3-B9BB-F1716067EA20}"/>
                </a:ext>
              </a:extLst>
            </p:cNvPr>
            <p:cNvSpPr txBox="1"/>
            <p:nvPr/>
          </p:nvSpPr>
          <p:spPr>
            <a:xfrm rot="19159805">
              <a:off x="4506008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Mood &amp; Tone</a:t>
              </a:r>
              <a:endParaRPr lang="th-TH" sz="2000" dirty="0"/>
            </a:p>
          </p:txBody>
        </p:sp>
        <p:sp>
          <p:nvSpPr>
            <p:cNvPr id="38" name="กล่องข้อความ 37">
              <a:extLst>
                <a:ext uri="{FF2B5EF4-FFF2-40B4-BE49-F238E27FC236}">
                  <a16:creationId xmlns:a16="http://schemas.microsoft.com/office/drawing/2014/main" id="{6B7273D2-E90A-4215-9764-93AE1A6CEB6E}"/>
                </a:ext>
              </a:extLst>
            </p:cNvPr>
            <p:cNvSpPr txBox="1"/>
            <p:nvPr/>
          </p:nvSpPr>
          <p:spPr>
            <a:xfrm rot="19159805">
              <a:off x="5575675" y="708357"/>
              <a:ext cx="2160000" cy="4001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Concept</a:t>
              </a:r>
              <a:endParaRPr lang="th-TH" sz="2000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688B26A0-72BA-4367-9962-834D3925AC49}"/>
                </a:ext>
              </a:extLst>
            </p:cNvPr>
            <p:cNvSpPr txBox="1"/>
            <p:nvPr/>
          </p:nvSpPr>
          <p:spPr>
            <a:xfrm rot="19159805">
              <a:off x="6645342" y="708357"/>
              <a:ext cx="2160000" cy="4001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ircular" panose="02000000000000000000" pitchFamily="2" charset="0"/>
                  <a:cs typeface="Circular" panose="02000000000000000000" pitchFamily="2" charset="0"/>
                </a:rPr>
                <a:t>Design Elements</a:t>
              </a:r>
              <a:endParaRPr lang="th-TH" sz="2000" dirty="0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69245473-75C9-429A-BD9A-707A6ED9B2C8}"/>
                </a:ext>
              </a:extLst>
            </p:cNvPr>
            <p:cNvSpPr txBox="1"/>
            <p:nvPr/>
          </p:nvSpPr>
          <p:spPr>
            <a:xfrm rot="19159805">
              <a:off x="7715009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2">
                      <a:lumMod val="50000"/>
                    </a:schemeClr>
                  </a:solidFill>
                  <a:latin typeface="Circular" panose="02000000000000000000" pitchFamily="2" charset="0"/>
                  <a:cs typeface="Circular" panose="02000000000000000000" pitchFamily="2" charset="0"/>
                </a:rPr>
                <a:t>Sketch Designs</a:t>
              </a:r>
              <a:endParaRPr lang="th-TH" sz="2000" dirty="0"/>
            </a:p>
          </p:txBody>
        </p:sp>
        <p:sp>
          <p:nvSpPr>
            <p:cNvPr id="41" name="กล่องข้อความ 40">
              <a:extLst>
                <a:ext uri="{FF2B5EF4-FFF2-40B4-BE49-F238E27FC236}">
                  <a16:creationId xmlns:a16="http://schemas.microsoft.com/office/drawing/2014/main" id="{459B83D7-C27E-42E5-97BE-63D19BD03667}"/>
                </a:ext>
              </a:extLst>
            </p:cNvPr>
            <p:cNvSpPr txBox="1"/>
            <p:nvPr/>
          </p:nvSpPr>
          <p:spPr>
            <a:xfrm rot="19159805">
              <a:off x="8784676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ea typeface="Times New Roman" panose="02020603050405020304" pitchFamily="18" charset="0"/>
                  <a:cs typeface="Circular" panose="02000000000000000000" pitchFamily="2" charset="0"/>
                </a:rPr>
                <a:t>Technical Drawings</a:t>
              </a:r>
              <a:endParaRPr lang="th-TH" sz="2000" dirty="0"/>
            </a:p>
          </p:txBody>
        </p:sp>
        <p:sp>
          <p:nvSpPr>
            <p:cNvPr id="42" name="กล่องข้อความ 41">
              <a:extLst>
                <a:ext uri="{FF2B5EF4-FFF2-40B4-BE49-F238E27FC236}">
                  <a16:creationId xmlns:a16="http://schemas.microsoft.com/office/drawing/2014/main" id="{133D1657-C0E9-4867-BE5F-F54E591551D6}"/>
                </a:ext>
              </a:extLst>
            </p:cNvPr>
            <p:cNvSpPr txBox="1"/>
            <p:nvPr/>
          </p:nvSpPr>
          <p:spPr>
            <a:xfrm rot="19159805">
              <a:off x="9854341" y="708357"/>
              <a:ext cx="2160000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2">
                      <a:lumMod val="50000"/>
                    </a:schemeClr>
                  </a:solidFill>
                  <a:latin typeface="Circular" panose="02000000000000000000" pitchFamily="2" charset="0"/>
                  <a:cs typeface="Circular" panose="02000000000000000000" pitchFamily="2" charset="0"/>
                </a:rPr>
                <a:t>Construction Process</a:t>
              </a:r>
              <a:endParaRPr lang="th-TH" sz="2000" dirty="0"/>
            </a:p>
          </p:txBody>
        </p:sp>
      </p:grpSp>
      <p:sp>
        <p:nvSpPr>
          <p:cNvPr id="43" name="กล่องข้อความ 42">
            <a:extLst>
              <a:ext uri="{FF2B5EF4-FFF2-40B4-BE49-F238E27FC236}">
                <a16:creationId xmlns:a16="http://schemas.microsoft.com/office/drawing/2014/main" id="{3DDEF92B-ACA1-459F-8416-729ED5829B6A}"/>
              </a:ext>
            </a:extLst>
          </p:cNvPr>
          <p:cNvSpPr txBox="1"/>
          <p:nvPr/>
        </p:nvSpPr>
        <p:spPr>
          <a:xfrm rot="19159805">
            <a:off x="-2621" y="3190630"/>
            <a:ext cx="1369662" cy="40011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ea typeface="Times New Roman" panose="02020603050405020304" pitchFamily="18" charset="0"/>
                <a:cs typeface="Circular" panose="02000000000000000000" pitchFamily="2" charset="0"/>
              </a:rPr>
              <a:t>Concept</a:t>
            </a:r>
            <a:endParaRPr lang="th-TH" sz="2000" dirty="0"/>
          </a:p>
        </p:txBody>
      </p:sp>
      <p:sp>
        <p:nvSpPr>
          <p:cNvPr id="44" name="กล่องข้อความ 43">
            <a:extLst>
              <a:ext uri="{FF2B5EF4-FFF2-40B4-BE49-F238E27FC236}">
                <a16:creationId xmlns:a16="http://schemas.microsoft.com/office/drawing/2014/main" id="{A02E8589-592E-4737-9D00-43B26C72811E}"/>
              </a:ext>
            </a:extLst>
          </p:cNvPr>
          <p:cNvSpPr txBox="1"/>
          <p:nvPr/>
        </p:nvSpPr>
        <p:spPr>
          <a:xfrm rot="19159805">
            <a:off x="258990" y="3386970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Design Elements</a:t>
            </a:r>
            <a:endParaRPr lang="th-TH" sz="2000" dirty="0"/>
          </a:p>
        </p:txBody>
      </p:sp>
      <p:sp>
        <p:nvSpPr>
          <p:cNvPr id="45" name="กล่องข้อความ 44">
            <a:extLst>
              <a:ext uri="{FF2B5EF4-FFF2-40B4-BE49-F238E27FC236}">
                <a16:creationId xmlns:a16="http://schemas.microsoft.com/office/drawing/2014/main" id="{64CEEF8B-3B4B-4771-BE4F-DED2E235BF59}"/>
              </a:ext>
            </a:extLst>
          </p:cNvPr>
          <p:cNvSpPr txBox="1"/>
          <p:nvPr/>
        </p:nvSpPr>
        <p:spPr>
          <a:xfrm rot="19159805">
            <a:off x="1130126" y="3668738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Shape &amp; Form</a:t>
            </a:r>
            <a:endParaRPr lang="th-TH" sz="2000" dirty="0"/>
          </a:p>
        </p:txBody>
      </p:sp>
      <p:sp>
        <p:nvSpPr>
          <p:cNvPr id="46" name="กล่องข้อความ 45">
            <a:extLst>
              <a:ext uri="{FF2B5EF4-FFF2-40B4-BE49-F238E27FC236}">
                <a16:creationId xmlns:a16="http://schemas.microsoft.com/office/drawing/2014/main" id="{650A9EB0-3A60-4A8A-8729-165DB26CD77F}"/>
              </a:ext>
            </a:extLst>
          </p:cNvPr>
          <p:cNvSpPr txBox="1"/>
          <p:nvPr/>
        </p:nvSpPr>
        <p:spPr>
          <a:xfrm rot="19159805">
            <a:off x="2085820" y="3672139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Techniques</a:t>
            </a:r>
            <a:endParaRPr lang="th-TH" sz="2000" dirty="0"/>
          </a:p>
        </p:txBody>
      </p:sp>
      <p:sp>
        <p:nvSpPr>
          <p:cNvPr id="47" name="กล่องข้อความ 46">
            <a:extLst>
              <a:ext uri="{FF2B5EF4-FFF2-40B4-BE49-F238E27FC236}">
                <a16:creationId xmlns:a16="http://schemas.microsoft.com/office/drawing/2014/main" id="{09190F81-3563-402F-8142-63172640EE97}"/>
              </a:ext>
            </a:extLst>
          </p:cNvPr>
          <p:cNvSpPr txBox="1"/>
          <p:nvPr/>
        </p:nvSpPr>
        <p:spPr>
          <a:xfrm rot="19159805">
            <a:off x="3066776" y="3672138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Details</a:t>
            </a:r>
            <a:endParaRPr lang="th-TH" sz="2000" dirty="0"/>
          </a:p>
        </p:txBody>
      </p:sp>
      <p:sp>
        <p:nvSpPr>
          <p:cNvPr id="48" name="กล่องข้อความ 47">
            <a:extLst>
              <a:ext uri="{FF2B5EF4-FFF2-40B4-BE49-F238E27FC236}">
                <a16:creationId xmlns:a16="http://schemas.microsoft.com/office/drawing/2014/main" id="{2DD113F4-2FE0-4CF0-92B3-EB67C8E0DE35}"/>
              </a:ext>
            </a:extLst>
          </p:cNvPr>
          <p:cNvSpPr txBox="1"/>
          <p:nvPr/>
        </p:nvSpPr>
        <p:spPr>
          <a:xfrm rot="19159805">
            <a:off x="4133260" y="3717435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Colors</a:t>
            </a:r>
            <a:endParaRPr lang="th-TH" sz="2000" dirty="0"/>
          </a:p>
        </p:txBody>
      </p:sp>
      <p:sp>
        <p:nvSpPr>
          <p:cNvPr id="49" name="กล่องข้อความ 48">
            <a:extLst>
              <a:ext uri="{FF2B5EF4-FFF2-40B4-BE49-F238E27FC236}">
                <a16:creationId xmlns:a16="http://schemas.microsoft.com/office/drawing/2014/main" id="{09EA581B-ECF6-42E4-9630-39AA0666B116}"/>
              </a:ext>
            </a:extLst>
          </p:cNvPr>
          <p:cNvSpPr txBox="1"/>
          <p:nvPr/>
        </p:nvSpPr>
        <p:spPr>
          <a:xfrm rot="19159805">
            <a:off x="5262594" y="3809197"/>
            <a:ext cx="2160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Materials &amp; Textures</a:t>
            </a:r>
            <a:endParaRPr lang="th-TH" sz="2000" dirty="0"/>
          </a:p>
        </p:txBody>
      </p:sp>
      <p:sp>
        <p:nvSpPr>
          <p:cNvPr id="56" name="กล่องข้อความ 55">
            <a:extLst>
              <a:ext uri="{FF2B5EF4-FFF2-40B4-BE49-F238E27FC236}">
                <a16:creationId xmlns:a16="http://schemas.microsoft.com/office/drawing/2014/main" id="{59EC543A-507C-47CE-ADF4-AF4F8BCEB8E1}"/>
              </a:ext>
            </a:extLst>
          </p:cNvPr>
          <p:cNvSpPr txBox="1"/>
          <p:nvPr/>
        </p:nvSpPr>
        <p:spPr>
          <a:xfrm>
            <a:off x="7446929" y="3435579"/>
            <a:ext cx="244800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Sketch Designs 1</a:t>
            </a:r>
            <a:endParaRPr lang="th-TH" sz="2000" dirty="0"/>
          </a:p>
        </p:txBody>
      </p:sp>
      <p:sp>
        <p:nvSpPr>
          <p:cNvPr id="57" name="กล่องข้อความ 56">
            <a:extLst>
              <a:ext uri="{FF2B5EF4-FFF2-40B4-BE49-F238E27FC236}">
                <a16:creationId xmlns:a16="http://schemas.microsoft.com/office/drawing/2014/main" id="{0F893547-6568-4D5C-BC12-0A9B08AC299D}"/>
              </a:ext>
            </a:extLst>
          </p:cNvPr>
          <p:cNvSpPr txBox="1"/>
          <p:nvPr/>
        </p:nvSpPr>
        <p:spPr>
          <a:xfrm>
            <a:off x="407898" y="5288788"/>
            <a:ext cx="1244686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Idea 1 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  <a:p>
            <a:endParaRPr lang="th-TH" sz="2000" dirty="0"/>
          </a:p>
        </p:txBody>
      </p:sp>
      <p:sp>
        <p:nvSpPr>
          <p:cNvPr id="58" name="กล่องข้อความ 57">
            <a:extLst>
              <a:ext uri="{FF2B5EF4-FFF2-40B4-BE49-F238E27FC236}">
                <a16:creationId xmlns:a16="http://schemas.microsoft.com/office/drawing/2014/main" id="{62B0729E-CC3A-405E-9EAA-B52A7A77AC13}"/>
              </a:ext>
            </a:extLst>
          </p:cNvPr>
          <p:cNvSpPr txBox="1"/>
          <p:nvPr/>
        </p:nvSpPr>
        <p:spPr>
          <a:xfrm>
            <a:off x="1923676" y="5290194"/>
            <a:ext cx="119426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Idea 2 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  <a:p>
            <a:endParaRPr lang="th-TH" sz="2000" dirty="0"/>
          </a:p>
        </p:txBody>
      </p:sp>
      <p:sp>
        <p:nvSpPr>
          <p:cNvPr id="59" name="กล่องข้อความ 58">
            <a:extLst>
              <a:ext uri="{FF2B5EF4-FFF2-40B4-BE49-F238E27FC236}">
                <a16:creationId xmlns:a16="http://schemas.microsoft.com/office/drawing/2014/main" id="{AADB6BAC-1DE3-4510-B14C-4D543A079FF6}"/>
              </a:ext>
            </a:extLst>
          </p:cNvPr>
          <p:cNvSpPr txBox="1"/>
          <p:nvPr/>
        </p:nvSpPr>
        <p:spPr>
          <a:xfrm>
            <a:off x="3401175" y="5310436"/>
            <a:ext cx="119426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Idea 3 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  <a:p>
            <a:endParaRPr lang="th-TH" sz="2000" dirty="0"/>
          </a:p>
        </p:txBody>
      </p:sp>
      <p:sp>
        <p:nvSpPr>
          <p:cNvPr id="60" name="กล่องข้อความ 59">
            <a:extLst>
              <a:ext uri="{FF2B5EF4-FFF2-40B4-BE49-F238E27FC236}">
                <a16:creationId xmlns:a16="http://schemas.microsoft.com/office/drawing/2014/main" id="{5C62D7E3-3A20-47E5-8E5C-0025AA10D453}"/>
              </a:ext>
            </a:extLst>
          </p:cNvPr>
          <p:cNvSpPr txBox="1"/>
          <p:nvPr/>
        </p:nvSpPr>
        <p:spPr>
          <a:xfrm>
            <a:off x="4832028" y="5322684"/>
            <a:ext cx="119426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Idea...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 </a:t>
            </a:r>
            <a:endParaRPr lang="th-TH" sz="2000" dirty="0"/>
          </a:p>
        </p:txBody>
      </p:sp>
      <p:sp>
        <p:nvSpPr>
          <p:cNvPr id="61" name="กล่องข้อความ 60">
            <a:extLst>
              <a:ext uri="{FF2B5EF4-FFF2-40B4-BE49-F238E27FC236}">
                <a16:creationId xmlns:a16="http://schemas.microsoft.com/office/drawing/2014/main" id="{52F6E1F8-3265-4293-8FF2-50D28BD48248}"/>
              </a:ext>
            </a:extLst>
          </p:cNvPr>
          <p:cNvSpPr txBox="1"/>
          <p:nvPr/>
        </p:nvSpPr>
        <p:spPr>
          <a:xfrm>
            <a:off x="7450873" y="3995393"/>
            <a:ext cx="244800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Sketch Designs 2</a:t>
            </a:r>
            <a:endParaRPr lang="th-TH" sz="2000" dirty="0"/>
          </a:p>
        </p:txBody>
      </p:sp>
      <p:sp>
        <p:nvSpPr>
          <p:cNvPr id="62" name="กล่องข้อความ 61">
            <a:extLst>
              <a:ext uri="{FF2B5EF4-FFF2-40B4-BE49-F238E27FC236}">
                <a16:creationId xmlns:a16="http://schemas.microsoft.com/office/drawing/2014/main" id="{396B5709-6951-4C07-B87C-6A77B4A3BB91}"/>
              </a:ext>
            </a:extLst>
          </p:cNvPr>
          <p:cNvSpPr txBox="1"/>
          <p:nvPr/>
        </p:nvSpPr>
        <p:spPr>
          <a:xfrm>
            <a:off x="7446929" y="4546546"/>
            <a:ext cx="244800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Sketch Designs 3</a:t>
            </a:r>
            <a:endParaRPr lang="th-TH" sz="2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D372BEA-D500-6FC1-5F38-77CB34D9136B}"/>
              </a:ext>
            </a:extLst>
          </p:cNvPr>
          <p:cNvGrpSpPr/>
          <p:nvPr/>
        </p:nvGrpSpPr>
        <p:grpSpPr>
          <a:xfrm>
            <a:off x="317981" y="2816565"/>
            <a:ext cx="11713810" cy="413192"/>
            <a:chOff x="504024" y="3235182"/>
            <a:chExt cx="11713810" cy="41319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A34F2FE-7DB4-8B79-294F-CECAF8EB7FD8}"/>
                </a:ext>
              </a:extLst>
            </p:cNvPr>
            <p:cNvGrpSpPr/>
            <p:nvPr/>
          </p:nvGrpSpPr>
          <p:grpSpPr>
            <a:xfrm>
              <a:off x="504024" y="3248264"/>
              <a:ext cx="11183951" cy="400110"/>
              <a:chOff x="504024" y="3248264"/>
              <a:chExt cx="11183951" cy="400110"/>
            </a:xfrm>
          </p:grpSpPr>
          <p:cxnSp>
            <p:nvCxnSpPr>
              <p:cNvPr id="7" name="ตัวเชื่อมต่อตรง 6">
                <a:extLst>
                  <a:ext uri="{FF2B5EF4-FFF2-40B4-BE49-F238E27FC236}">
                    <a16:creationId xmlns:a16="http://schemas.microsoft.com/office/drawing/2014/main" id="{67EEAC9A-59DF-4299-8935-E5DE2627A7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024" y="3635292"/>
                <a:ext cx="11183951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0" name="กล่องข้อความ 29">
                <a:extLst>
                  <a:ext uri="{FF2B5EF4-FFF2-40B4-BE49-F238E27FC236}">
                    <a16:creationId xmlns:a16="http://schemas.microsoft.com/office/drawing/2014/main" id="{97264F52-5A0A-4805-9694-AEA841B05BE4}"/>
                  </a:ext>
                </a:extLst>
              </p:cNvPr>
              <p:cNvSpPr txBox="1"/>
              <p:nvPr/>
            </p:nvSpPr>
            <p:spPr>
              <a:xfrm>
                <a:off x="593941" y="3248264"/>
                <a:ext cx="293670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6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31" name="กล่องข้อความ 30">
                <a:extLst>
                  <a:ext uri="{FF2B5EF4-FFF2-40B4-BE49-F238E27FC236}">
                    <a16:creationId xmlns:a16="http://schemas.microsoft.com/office/drawing/2014/main" id="{FA3DD001-91B7-45D3-A361-718833D0A30D}"/>
                  </a:ext>
                </a:extLst>
              </p:cNvPr>
              <p:cNvSpPr txBox="1"/>
              <p:nvPr/>
            </p:nvSpPr>
            <p:spPr>
              <a:xfrm>
                <a:off x="1549634" y="3248264"/>
                <a:ext cx="293671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0" name="กล่องข้อความ 49">
                <a:extLst>
                  <a:ext uri="{FF2B5EF4-FFF2-40B4-BE49-F238E27FC236}">
                    <a16:creationId xmlns:a16="http://schemas.microsoft.com/office/drawing/2014/main" id="{7896F571-DF2E-4755-A247-00A8943F9F53}"/>
                  </a:ext>
                </a:extLst>
              </p:cNvPr>
              <p:cNvSpPr txBox="1"/>
              <p:nvPr/>
            </p:nvSpPr>
            <p:spPr>
              <a:xfrm>
                <a:off x="2505328" y="3248264"/>
                <a:ext cx="431528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7.1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1" name="กล่องข้อความ 50">
                <a:extLst>
                  <a:ext uri="{FF2B5EF4-FFF2-40B4-BE49-F238E27FC236}">
                    <a16:creationId xmlns:a16="http://schemas.microsoft.com/office/drawing/2014/main" id="{086D695A-8F27-4EA6-AD88-159715DF094E}"/>
                  </a:ext>
                </a:extLst>
              </p:cNvPr>
              <p:cNvSpPr txBox="1"/>
              <p:nvPr/>
            </p:nvSpPr>
            <p:spPr>
              <a:xfrm>
                <a:off x="3598879" y="3248264"/>
                <a:ext cx="434734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7.2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2" name="กล่องข้อความ 51">
                <a:extLst>
                  <a:ext uri="{FF2B5EF4-FFF2-40B4-BE49-F238E27FC236}">
                    <a16:creationId xmlns:a16="http://schemas.microsoft.com/office/drawing/2014/main" id="{862699D6-6CDF-4E4E-A52C-DF926E574713}"/>
                  </a:ext>
                </a:extLst>
              </p:cNvPr>
              <p:cNvSpPr txBox="1"/>
              <p:nvPr/>
            </p:nvSpPr>
            <p:spPr>
              <a:xfrm>
                <a:off x="4695636" y="3248264"/>
                <a:ext cx="429926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7.3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3" name="กล่องข้อความ 52">
                <a:extLst>
                  <a:ext uri="{FF2B5EF4-FFF2-40B4-BE49-F238E27FC236}">
                    <a16:creationId xmlns:a16="http://schemas.microsoft.com/office/drawing/2014/main" id="{C5678149-0E59-4E99-ABC9-BA15CC73DD20}"/>
                  </a:ext>
                </a:extLst>
              </p:cNvPr>
              <p:cNvSpPr txBox="1"/>
              <p:nvPr/>
            </p:nvSpPr>
            <p:spPr>
              <a:xfrm>
                <a:off x="5787585" y="3248264"/>
                <a:ext cx="436338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7.4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4" name="กล่องข้อความ 53">
                <a:extLst>
                  <a:ext uri="{FF2B5EF4-FFF2-40B4-BE49-F238E27FC236}">
                    <a16:creationId xmlns:a16="http://schemas.microsoft.com/office/drawing/2014/main" id="{730D3931-A77E-4187-83DD-7A28B6C6029E}"/>
                  </a:ext>
                </a:extLst>
              </p:cNvPr>
              <p:cNvSpPr txBox="1"/>
              <p:nvPr/>
            </p:nvSpPr>
            <p:spPr>
              <a:xfrm>
                <a:off x="6885946" y="3248264"/>
                <a:ext cx="433132" cy="4001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7.5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55" name="กล่องข้อความ 54">
                <a:extLst>
                  <a:ext uri="{FF2B5EF4-FFF2-40B4-BE49-F238E27FC236}">
                    <a16:creationId xmlns:a16="http://schemas.microsoft.com/office/drawing/2014/main" id="{FD71E427-11FF-4CEF-8E8A-9F7B0E8D1CF8}"/>
                  </a:ext>
                </a:extLst>
              </p:cNvPr>
              <p:cNvSpPr txBox="1"/>
              <p:nvPr/>
            </p:nvSpPr>
            <p:spPr>
              <a:xfrm>
                <a:off x="7981101" y="3248264"/>
                <a:ext cx="295274" cy="40011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8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64" name="กล่องข้อความ 63">
                <a:extLst>
                  <a:ext uri="{FF2B5EF4-FFF2-40B4-BE49-F238E27FC236}">
                    <a16:creationId xmlns:a16="http://schemas.microsoft.com/office/drawing/2014/main" id="{77D87325-0978-4B0A-93DA-761BC606A1E3}"/>
                  </a:ext>
                </a:extLst>
              </p:cNvPr>
              <p:cNvSpPr txBox="1"/>
              <p:nvPr/>
            </p:nvSpPr>
            <p:spPr>
              <a:xfrm>
                <a:off x="8938398" y="3248264"/>
                <a:ext cx="292068" cy="40011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9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  <p:sp>
            <p:nvSpPr>
              <p:cNvPr id="66" name="กล่องข้อความ 65">
                <a:extLst>
                  <a:ext uri="{FF2B5EF4-FFF2-40B4-BE49-F238E27FC236}">
                    <a16:creationId xmlns:a16="http://schemas.microsoft.com/office/drawing/2014/main" id="{801C68C1-E3AB-477C-A6E0-ABE79754335B}"/>
                  </a:ext>
                </a:extLst>
              </p:cNvPr>
              <p:cNvSpPr txBox="1"/>
              <p:nvPr/>
            </p:nvSpPr>
            <p:spPr>
              <a:xfrm>
                <a:off x="9892486" y="3248264"/>
                <a:ext cx="412292" cy="40011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ircular" panose="02000000000000000000" pitchFamily="2" charset="0"/>
                    <a:cs typeface="Circular" panose="02000000000000000000" pitchFamily="2" charset="0"/>
                  </a:rPr>
                  <a:t>10</a:t>
                </a:r>
                <a:endParaRPr lang="th-TH" sz="2000" dirty="0">
                  <a:latin typeface="Circular" panose="02000000000000000000" pitchFamily="2" charset="0"/>
                  <a:cs typeface="Circular" panose="02000000000000000000" pitchFamily="2" charset="0"/>
                </a:endParaRPr>
              </a:p>
            </p:txBody>
          </p:sp>
        </p:grpSp>
        <p:sp>
          <p:nvSpPr>
            <p:cNvPr id="65" name="กล่องข้อความ 64">
              <a:extLst>
                <a:ext uri="{FF2B5EF4-FFF2-40B4-BE49-F238E27FC236}">
                  <a16:creationId xmlns:a16="http://schemas.microsoft.com/office/drawing/2014/main" id="{C9FC7868-BD23-4F78-908C-3EE0674823A2}"/>
                </a:ext>
              </a:extLst>
            </p:cNvPr>
            <p:cNvSpPr txBox="1"/>
            <p:nvPr/>
          </p:nvSpPr>
          <p:spPr>
            <a:xfrm>
              <a:off x="10906326" y="3235182"/>
              <a:ext cx="1311508" cy="40011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ircular" panose="02000000000000000000" pitchFamily="2" charset="0"/>
                  <a:cs typeface="Circular" panose="02000000000000000000" pitchFamily="2" charset="0"/>
                </a:rPr>
                <a:t>PRODUCT</a:t>
              </a:r>
              <a:endParaRPr lang="th-TH" sz="2000" dirty="0">
                <a:latin typeface="Circular" panose="02000000000000000000" pitchFamily="2" charset="0"/>
                <a:cs typeface="Circular" panose="02000000000000000000" pitchFamily="2" charset="0"/>
              </a:endParaRPr>
            </a:p>
          </p:txBody>
        </p:sp>
      </p:grpSp>
      <p:sp>
        <p:nvSpPr>
          <p:cNvPr id="67" name="กล่องข้อความ 59">
            <a:extLst>
              <a:ext uri="{FF2B5EF4-FFF2-40B4-BE49-F238E27FC236}">
                <a16:creationId xmlns:a16="http://schemas.microsoft.com/office/drawing/2014/main" id="{7DDF07B4-A114-37A6-6E01-2AFE019556F3}"/>
              </a:ext>
            </a:extLst>
          </p:cNvPr>
          <p:cNvSpPr txBox="1"/>
          <p:nvPr/>
        </p:nvSpPr>
        <p:spPr>
          <a:xfrm>
            <a:off x="6183308" y="5322684"/>
            <a:ext cx="119426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Idea...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 </a:t>
            </a:r>
            <a:endParaRPr lang="th-TH" sz="2000" dirty="0"/>
          </a:p>
        </p:txBody>
      </p:sp>
      <p:sp>
        <p:nvSpPr>
          <p:cNvPr id="68" name="กล่องข้อความ 60">
            <a:extLst>
              <a:ext uri="{FF2B5EF4-FFF2-40B4-BE49-F238E27FC236}">
                <a16:creationId xmlns:a16="http://schemas.microsoft.com/office/drawing/2014/main" id="{D44D0112-1AEF-6B37-2F5F-7600051E711E}"/>
              </a:ext>
            </a:extLst>
          </p:cNvPr>
          <p:cNvSpPr txBox="1"/>
          <p:nvPr/>
        </p:nvSpPr>
        <p:spPr>
          <a:xfrm>
            <a:off x="7450873" y="5082513"/>
            <a:ext cx="244800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Sketch Designs 4</a:t>
            </a:r>
            <a:endParaRPr lang="th-TH" sz="2000" dirty="0"/>
          </a:p>
        </p:txBody>
      </p:sp>
      <p:sp>
        <p:nvSpPr>
          <p:cNvPr id="69" name="กล่องข้อความ 61">
            <a:extLst>
              <a:ext uri="{FF2B5EF4-FFF2-40B4-BE49-F238E27FC236}">
                <a16:creationId xmlns:a16="http://schemas.microsoft.com/office/drawing/2014/main" id="{912C4576-0EBB-FF17-5FC8-F3C5D24A0053}"/>
              </a:ext>
            </a:extLst>
          </p:cNvPr>
          <p:cNvSpPr txBox="1"/>
          <p:nvPr/>
        </p:nvSpPr>
        <p:spPr>
          <a:xfrm>
            <a:off x="7446929" y="5633666"/>
            <a:ext cx="244800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Sketch Designs 5</a:t>
            </a:r>
            <a:endParaRPr lang="th-TH" sz="2000" dirty="0"/>
          </a:p>
        </p:txBody>
      </p:sp>
      <p:sp>
        <p:nvSpPr>
          <p:cNvPr id="70" name="กล่องข้อความ 41">
            <a:extLst>
              <a:ext uri="{FF2B5EF4-FFF2-40B4-BE49-F238E27FC236}">
                <a16:creationId xmlns:a16="http://schemas.microsoft.com/office/drawing/2014/main" id="{B6D1DEB2-8CB7-F9DA-CA54-C263E8595232}"/>
              </a:ext>
            </a:extLst>
          </p:cNvPr>
          <p:cNvSpPr txBox="1"/>
          <p:nvPr/>
        </p:nvSpPr>
        <p:spPr>
          <a:xfrm>
            <a:off x="10022751" y="3717436"/>
            <a:ext cx="21600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1 Construction Process</a:t>
            </a:r>
            <a:endParaRPr lang="th-TH" sz="2000" dirty="0"/>
          </a:p>
        </p:txBody>
      </p:sp>
      <p:sp>
        <p:nvSpPr>
          <p:cNvPr id="71" name="กล่องข้อความ 41">
            <a:extLst>
              <a:ext uri="{FF2B5EF4-FFF2-40B4-BE49-F238E27FC236}">
                <a16:creationId xmlns:a16="http://schemas.microsoft.com/office/drawing/2014/main" id="{F3AE0CA0-8EAA-10B9-1096-7A50A34FFFAF}"/>
              </a:ext>
            </a:extLst>
          </p:cNvPr>
          <p:cNvSpPr txBox="1"/>
          <p:nvPr/>
        </p:nvSpPr>
        <p:spPr>
          <a:xfrm>
            <a:off x="10032911" y="4367676"/>
            <a:ext cx="21600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2 Construction Process </a:t>
            </a:r>
            <a:endParaRPr lang="th-TH" sz="2000" dirty="0"/>
          </a:p>
        </p:txBody>
      </p:sp>
      <p:sp>
        <p:nvSpPr>
          <p:cNvPr id="72" name="กล่องข้อความ 41">
            <a:extLst>
              <a:ext uri="{FF2B5EF4-FFF2-40B4-BE49-F238E27FC236}">
                <a16:creationId xmlns:a16="http://schemas.microsoft.com/office/drawing/2014/main" id="{ACBF51B4-19A0-2B8C-F23E-C60E63E915A4}"/>
              </a:ext>
            </a:extLst>
          </p:cNvPr>
          <p:cNvSpPr txBox="1"/>
          <p:nvPr/>
        </p:nvSpPr>
        <p:spPr>
          <a:xfrm>
            <a:off x="10022751" y="4997596"/>
            <a:ext cx="21600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3 Construction Process</a:t>
            </a:r>
            <a:endParaRPr lang="th-TH" sz="2000" dirty="0"/>
          </a:p>
        </p:txBody>
      </p:sp>
      <p:sp>
        <p:nvSpPr>
          <p:cNvPr id="73" name="กล่องข้อความ 28">
            <a:extLst>
              <a:ext uri="{FF2B5EF4-FFF2-40B4-BE49-F238E27FC236}">
                <a16:creationId xmlns:a16="http://schemas.microsoft.com/office/drawing/2014/main" id="{3D1FA4DF-B082-CFDE-58CA-3B524F877F32}"/>
              </a:ext>
            </a:extLst>
          </p:cNvPr>
          <p:cNvSpPr txBox="1"/>
          <p:nvPr/>
        </p:nvSpPr>
        <p:spPr>
          <a:xfrm>
            <a:off x="10470074" y="5753919"/>
            <a:ext cx="1285674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NEW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ircular" panose="02000000000000000000" pitchFamily="2" charset="0"/>
                <a:cs typeface="Circular" panose="02000000000000000000" pitchFamily="2" charset="0"/>
              </a:rPr>
              <a:t>PRODUCT</a:t>
            </a:r>
            <a:endParaRPr lang="th-TH" sz="2400" dirty="0">
              <a:solidFill>
                <a:srgbClr val="FF0000"/>
              </a:solidFill>
              <a:latin typeface="Circular" panose="02000000000000000000" pitchFamily="2" charset="0"/>
              <a:cs typeface="Circula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9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CED0-7767-03AB-D231-97E31C3A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บทที่ </a:t>
            </a:r>
            <a:r>
              <a:rPr lang="en-US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</a:t>
            </a:r>
            <a:br>
              <a:rPr lang="en-US" sz="2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ผลการวิเคราะห์ข้อมูล</a:t>
            </a:r>
            <a:endParaRPr lang="th-TH" sz="6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D34C7-28C9-FBE7-0BDB-E9F7CCB19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8055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4.1 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กรอบแนวความคิดที่ใช้ในการออกแบบ</a:t>
            </a:r>
          </a:p>
          <a:p>
            <a:pPr indent="0">
              <a:buNone/>
            </a:pPr>
            <a:endParaRPr lang="en-US" sz="2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4.2 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การเชื่อมโยงแนวคิดสู่การพัฒนาแบบร่าง</a:t>
            </a:r>
          </a:p>
          <a:p>
            <a:pPr indent="0">
              <a:buNone/>
            </a:pPr>
            <a:endParaRPr lang="en-US" sz="2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4.3 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การสรุปแบบ</a:t>
            </a: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Design Complete</a:t>
            </a:r>
          </a:p>
          <a:p>
            <a:pPr indent="0">
              <a:buNone/>
            </a:pPr>
            <a:endParaRPr lang="en-US" sz="2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4.4 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ขั้นตอนการออกแบบ</a:t>
            </a: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Design Process</a:t>
            </a:r>
          </a:p>
          <a:p>
            <a:pPr indent="0">
              <a:buNone/>
            </a:pPr>
            <a:endParaRPr lang="en-US" sz="2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4.5 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ขั้นตอนการทำงาน </a:t>
            </a:r>
            <a:r>
              <a:rPr lang="en-US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Production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en-US" sz="24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666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67255-C27A-17B2-D0DB-575E9D4F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บทที่ </a:t>
            </a:r>
            <a:r>
              <a:rPr lang="en-US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</a:t>
            </a:r>
            <a:br>
              <a:rPr lang="en-US" sz="2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28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ผลการวิเคราะห์ข้อมูล</a:t>
            </a:r>
            <a:endParaRPr lang="th-TH" sz="6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7CFAB-AFA7-4B50-92D7-B0294459C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5.1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สรุปผลงานวิจัย 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5.2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อภิปรายผล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indent="0">
              <a:buNone/>
            </a:pPr>
            <a:r>
              <a:rPr lang="en-US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5.3 </a:t>
            </a:r>
            <a:r>
              <a:rPr lang="th-TH" sz="18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ข้อเสนอแนะ</a:t>
            </a:r>
            <a:endParaRPr lang="en-US" sz="1800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558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B26C2-380F-827F-F382-01ECBBBA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000CC-B9A4-F285-60B8-B4CB9CB8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576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429</Words>
  <Application>Microsoft Office PowerPoint</Application>
  <PresentationFormat>Widescreen</PresentationFormat>
  <Paragraphs>120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Circular</vt:lpstr>
      <vt:lpstr>TH SarabunPSK</vt:lpstr>
      <vt:lpstr>Times New Roman</vt:lpstr>
      <vt:lpstr>Office Theme</vt:lpstr>
      <vt:lpstr>การเรียบเรียงศิลปนิพนธ์</vt:lpstr>
      <vt:lpstr>บทที่ 1   บทนำ</vt:lpstr>
      <vt:lpstr>บทที่ 2   เอกสารและงานวิจัยที่เกี่ยวข้อง</vt:lpstr>
      <vt:lpstr>บทที่ 3 วิธีดำเนินงานวิจัย</vt:lpstr>
      <vt:lpstr>PowerPoint Presentation</vt:lpstr>
      <vt:lpstr>บทที่ 4 ผลการวิเคราะห์ข้อมูล</vt:lpstr>
      <vt:lpstr>บทที่ 5 ผลการวิเคราะห์ข้อมูล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panu pattanapanithipong</dc:creator>
  <cp:lastModifiedBy>panu pattanapanithipong</cp:lastModifiedBy>
  <cp:revision>4</cp:revision>
  <dcterms:created xsi:type="dcterms:W3CDTF">2022-08-05T02:13:56Z</dcterms:created>
  <dcterms:modified xsi:type="dcterms:W3CDTF">2022-08-05T04:13:26Z</dcterms:modified>
</cp:coreProperties>
</file>