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i-thaijo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754659"/>
            <a:ext cx="6815669" cy="1169773"/>
          </a:xfr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ขั้นตอนสำคัญของการวิจัย</a:t>
            </a:r>
            <a:b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ขั้นกำหนดปัญหาการวิจัย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023286"/>
            <a:ext cx="6815669" cy="1955113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ความสนใจ -  ความคิด – ทฤษฎี – ประมวลความคิด – วางแผนวิจัยละเอียด – การเก็บข้อมูล – การประมวลผล –การวิเคราะห์ – สรุปอภิปรายผล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217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ลักษณะข้อมูลที่ใช้ในการวิจัย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หมายถึง ข้อเท็จจริงหรือรายละเอียดของสิ่งต่างๆ ซึ่งอาจเป็นตัวเลขหรือข้อความเกี่ยวกับสิ่งใดหรือสิ่งหนึ่ง ที่จะนำมาเป็นหลักฐาน เช่น เอกสาร หนังสือ  ข่าวสาร ข้อความ  จำนวนหรือวัตถุสิ่งของอื่นใดที่ใช้เป็นหลักฐานอ้างอิงในการศึกษาการวิจัย    แบ่งเป็น 2 ประเภทใหญ่ๆ คือ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ข้อมูลปฐมภูมิ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Primary Data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 คือ ข้อมูลที่ผู้วิจัยทำการเก็บรวบรวมขึ้นมาใหม่ เพื่อให้ตรงประเด็นกับเรื่องที่กำลังศึกษาอยู่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ข้อมูลทุติยภูมิ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Secondary Data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คือ ข้อมูลที่ผู้อื่นได้ทำการเก็บรวบรวมข้อมูล ประมวลผลไว้แล้ว และผู้วิจัยไปทำการเก็บรวบรวม ข้อมูลเหล่านี้เพื่อมาทำการวิเคราะห์ในประเด็นที่ต้องการศึกษา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822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เครื่องมือที่ใช้ในการเก็บข้อมูล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6378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ยกตัวอย่างเช่น 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การค้นคว้าจากเอกสาร 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การสังเกต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การสัมภาษณ์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แบบสอบถาม 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แบบทดสอบ 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300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การวิเคราะห์ข้อมูล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748216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การวิเคราะห์ข้อมูล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การวิเคราะห์ค่าตัวแปรที่ได้จากการเก็บรวบรวมข้อมูล และนำมาวิเคราะห์ตีความเพื่อหาคำตอบที่เราสงสัย 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การวิเคราะห์ข้อมูลอาจแบ่งได้  2 ประเภท เช่น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การวิเคราะห์ข้อมูลโดยไม่ใช้สถิติ (วิเคราะห์เอกสาร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วิเคราะห์โดยสังเกต)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การวิเคราะห์ข้อมูลโดยใช้สถิติ (สถิติเชิงพรรณนา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สถิติเชิงอ้างอิง หรืออุปนัย)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661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การเขียนรายงานการวิจัย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5449"/>
            <a:ext cx="9601196" cy="3814119"/>
          </a:xfrm>
        </p:spPr>
        <p:txBody>
          <a:bodyPr>
            <a:no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ประเภทของรายงานการวิจัย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เค้าโครงการวิจัย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(แผนดำเนินงานโครงการที่กำหนดไว้ล่วงหน้า)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รายงานการวิจัย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งานการศึกษาค้นคว้าวิจัยที่เรียบเรียงขึ้นตามรูปแบบจากการศึกษาค้นคว้าวิจัยเรื่องใดเรื่องหนึ่ง เพื่อเผยแพร่และนำเสนอข้อมูลที่เกี่ยวข้อง รายงานวิจัยมี 2 ลักษณะ คือ 1) รายงานอย่างย่อ 2) รายงานฉบับสมบูรณ์  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ในส่วนของรายงานอย่างย่อ สามารถสามารถแบ่งเป็น 2 ส่วน คือ บทคัดย่อ และ บทสรุปงานวิจัย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บทความวิจัย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เป็นรายงานเชิงวิเคราะห์ที่เรียบเรียงขึ้นในลักษณะบทความสั้น กระชับ ชัดเจน แต่มีเนื้อหาครบถ้วน เพื่อเสนองานวิจัยเผยแพร่ในวารสารทางวิชาการต่อไป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182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50BC-B2C7-7E4A-8EA1-D14C6AAD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 Work</a:t>
            </a:r>
            <a:br>
              <a:rPr lang="th-TH" dirty="0"/>
            </a:br>
            <a:r>
              <a:rPr lang="th-TH" dirty="0"/>
              <a:t>หางานวิจัยที่ใกล้เคียงกับหัวข้อตนเองสนใจ 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BE8F1-91EA-C54B-BF7F-73A2DE288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www.tci-thaijo.org</a:t>
            </a:r>
            <a:endParaRPr lang="th-TH" dirty="0"/>
          </a:p>
          <a:p>
            <a:r>
              <a:rPr lang="th-TH" dirty="0"/>
              <a:t>วัตถุประสงค์</a:t>
            </a:r>
          </a:p>
          <a:p>
            <a:r>
              <a:rPr lang="th-TH" dirty="0"/>
              <a:t>ขอบเขตของการวิจัย</a:t>
            </a:r>
          </a:p>
          <a:p>
            <a:r>
              <a:rPr lang="th-TH" dirty="0"/>
              <a:t>เครื่องมือที่ใช้รวบรวมข้อมูลการวิจัย</a:t>
            </a:r>
          </a:p>
          <a:p>
            <a:r>
              <a:rPr lang="th-TH" dirty="0"/>
              <a:t>กรอบแนวคิด</a:t>
            </a:r>
          </a:p>
          <a:p>
            <a:r>
              <a:rPr lang="th-TH" dirty="0"/>
              <a:t>ประโยชน์ที่ได้รับจากการวิจัย</a:t>
            </a:r>
          </a:p>
          <a:p>
            <a:r>
              <a:rPr lang="th-TH" dirty="0"/>
              <a:t>นิยามศัพท์เฉพาะ</a:t>
            </a:r>
          </a:p>
          <a:p>
            <a:r>
              <a:rPr lang="th-TH" dirty="0"/>
              <a:t>วิธีการดำเนินงานวิจัย</a:t>
            </a:r>
            <a:endParaRPr lang="en-US" dirty="0"/>
          </a:p>
          <a:p>
            <a:endParaRPr lang="en-US" dirty="0"/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44914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การค้นคว้าข้อมูล /ขั้นกำหนดสมมติฐาน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ศึกษาทฤษฎี /วรรณกรรมเอกสาร และผลงานวิจัยที่เกี่ยวข้อง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กำหนดคำจำกัดความ / นิยามศัพท์เฉพาะ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การค้นคว้าเก็บข้อมูลในวิธีอื่นๆ เช่น การสัมภาษณ์  การกำหนดเครื่องมือและสร้างเครื่องมือเพื่อที่จะวัดในตัวแปรต่างๆ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กำหนดสมมติฐานการวิจัย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753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การเก็บรวบรวมข้อมูล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กำหนดวิธีการวิจัย หรือออกแบบวิจัย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กำหนดประชากรและกลุ่มตัวอย่าง วิธีการสุ่มตัวอย่าง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กำหนดตัวแปรที่ต้องการในการวิจัย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กำหนดเครื่องมือและสร้างเครื่องมือเพื่อนำความเที่ยงตรงและความน่าเชื่อถือได้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ดำเนินการเก็บรวบรวมข้อมูลและบันทึกข้อมูล</a:t>
            </a:r>
          </a:p>
          <a:p>
            <a:endParaRPr lang="th-T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9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ขั้นวิเคราะห์ข้อมูล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การวิเคราะห์ข้อมูลและประมวลผลข้อมูล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เสนอผลการวิเคราะห์ข้อมูล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กำหนดการบริหารงานวิจัย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5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ขั้นสรุปผล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ขั้นสรุปผลการวิจัย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ขั้นอภิปรายผลการวิจัย และข้อเสนอแนะ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ขั้นแปลผลจากข้อมูล การตีความข้อมูล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การนำเสนอข้อมูล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เขียนรายงานการวิจัย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989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การทบทวนวรรณกรรมที่เกี่ยวข้อง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1446"/>
          </a:xfrm>
        </p:spPr>
        <p:txBody>
          <a:bodyPr>
            <a:no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เป็นขั้นตอนสำคัญของการทำวิจัยในทุกรูปแบบ เพราะจะต้องใช้ผลการทบทวนวรรณกรรมทั้งเนื้อหาและระเบียบวิธีเป็นแนวทางในการทำวิจัยทุกขั้นตอนของการวิจัย  ถ้าทบทวนวรรณกรรมที่เกี่ยวข้องได้อย่างครบถ้วน ทบทวนอย่างระมัดระวัง และนำเสนอการทบทวนได้ดี  จะเพิ่มความเข้าใจและเลือกปัญหาการวิจัยได้อย่างเหมาะสม  มีคุณค่ามาทำวิจัย   การทบทวนวรรณกรรมที่เกี่ยวข้องมีส่วนช่วยเป็นแนวทางหาคำตอบหรือทดสอบสมมติฐานทางการวิจัยและสนับสนุนผลการวิจัยที่ได้น่าเชื่อถือและเป็นที่ยอมรับได้มากขึ้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969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ประโยชน์ของการทบทวนวรรณกรรม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3114"/>
            <a:ext cx="9601196" cy="3731740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ช่วยกำหนดและให้ขอบเขตของปัญหาการวิจัย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ช่วยสร้างกรอบแนวคิดการวิจัย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ช่วยเลือกวิธีการศึกษาและวัดตัวแปร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ช่วยให้รู้วิธีการและแนวการวิเคราะห์ข้อมูล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ช่วยแปลผลการวิจัยและเป็นแนวทางการเขียนรายงานผลการวิจัย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ช่วยสนับสนุนผลการวิจัย แล้เป็นแนวทางในการเขียนข้อเสนอแนะงานวิจัยต่อไป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เป็นตัวเลือกในการทำวิจัยและปัญหาการวิจัยใหม่ๆ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ช่วยสร้างองค์ความรู้ในเรื่องที่สนใจให้ก้าวหน้ามากยิ่งขึ้น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4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Population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กลุ่มคนของสิ่งมีชีวิต หรือสิ่งไม่มีชีวิตใดๆ ที่จะนำมาศึกษา ซึ่งในแต่ละกลุ่มมีคุณลักษณะหือคุณสมบัติบางอย่างร่วมกันตามที่ผู้วิจัยกำหนดจะศึกษา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672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การเก็บรวบรวมข้อมูล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Collecting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การเก็บข้อมูล และการรวบรวมข้อมูล เพื่อให้ได้ข้อมูลที่จะนำไปประมวลผล และวิเคราะห์ผลข้อมูลตรงตามที่ระบุไว้ในวัตถุประสงค์ของการวิจัย ซึ่งเป็นขั้นตอนสำคัญยิ่งขั้นตอนหนึ่ง  เนื่องจากงานวิจัยนั้น คืองานที่เกี่ยวข้องกับการรวบรวมบันทึกและวิเคราะห์ข้อมูลอย่างมีระเบียบแบบแผน ในการทำวิจัย ผู้วิจัยจะต้องดำเนินการเก็บรวบรวมข้อมูล ในรูปแบบใดรูปแบบหนึ่ง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3064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857</Words>
  <Application>Microsoft Macintosh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TH SarabunPSK</vt:lpstr>
      <vt:lpstr>Organic</vt:lpstr>
      <vt:lpstr>ขั้นตอนสำคัญของการวิจัย ขั้นกำหนดปัญหาการวิจัย</vt:lpstr>
      <vt:lpstr>การค้นคว้าข้อมูล /ขั้นกำหนดสมมติฐาน</vt:lpstr>
      <vt:lpstr>การเก็บรวบรวมข้อมูล</vt:lpstr>
      <vt:lpstr>ขั้นวิเคราะห์ข้อมูล</vt:lpstr>
      <vt:lpstr>ขั้นสรุปผล</vt:lpstr>
      <vt:lpstr>การทบทวนวรรณกรรมที่เกี่ยวข้อง </vt:lpstr>
      <vt:lpstr>ประโยชน์ของการทบทวนวรรณกรรม</vt:lpstr>
      <vt:lpstr>ประชากร (Population)</vt:lpstr>
      <vt:lpstr>การเก็บรวบรวมข้อมูล (Data Collecting)</vt:lpstr>
      <vt:lpstr>ลักษณะข้อมูลที่ใช้ในการวิจัย</vt:lpstr>
      <vt:lpstr>เครื่องมือที่ใช้ในการเก็บข้อมูล</vt:lpstr>
      <vt:lpstr>การวิเคราะห์ข้อมูล </vt:lpstr>
      <vt:lpstr>การเขียนรายงานการวิจัย</vt:lpstr>
      <vt:lpstr>Home Work หางานวิจัยที่ใกล้เคียงกับหัวข้อตนเองสนใจ </vt:lpstr>
    </vt:vector>
  </TitlesOfParts>
  <Company>Chandra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ขั้นตอนสำคัญของการวิจัย ขั้นกำหนดปัญหาการวิจัย</dc:title>
  <dc:creator>Chandra</dc:creator>
  <cp:lastModifiedBy>Krittavit Pommitawon</cp:lastModifiedBy>
  <cp:revision>9</cp:revision>
  <dcterms:created xsi:type="dcterms:W3CDTF">2017-10-18T03:55:25Z</dcterms:created>
  <dcterms:modified xsi:type="dcterms:W3CDTF">2022-08-02T19:00:28Z</dcterms:modified>
</cp:coreProperties>
</file>