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2" r:id="rId20"/>
    <p:sldId id="271" r:id="rId21"/>
    <p:sldId id="273" r:id="rId22"/>
    <p:sldId id="277" r:id="rId2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832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704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707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21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792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7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098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402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775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658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004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F7AE3-96B9-4EB8-8CA3-7E6741D8138C}" type="datetimeFigureOut">
              <a:rPr lang="th-TH" smtClean="0"/>
              <a:t>27/11/61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090AE-9C79-4218-98F0-6A1F5DE972A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55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ความสำคัญ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i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บทบาท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</a:t>
            </a:r>
            <a:b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ของการวาดเส้น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19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1.3  หุ่นนิ่งรูปทรงเรขาคณิต</a:t>
            </a:r>
            <a:endParaRPr lang="th-TH" sz="2800" b="1" dirty="0"/>
          </a:p>
        </p:txBody>
      </p:sp>
      <p:pic>
        <p:nvPicPr>
          <p:cNvPr id="3074" name="Picture 2" descr="ผลการค้นหารูปภาพสำหรับ still life draw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98" y="1825625"/>
            <a:ext cx="59878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45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การเขียนภาพคน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thaiDist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เขียนภาพคน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human drawing)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เขียนภาพคนที่มีต้นแบบจากคนจริง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ภาพถ่าย หรือจาก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จินตนาการ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คน จำแนกประเภท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ตามรูปแบบภายนอกที่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ปรากฏ ได้ดังนี้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</a:t>
            </a:r>
          </a:p>
          <a:p>
            <a:pPr marL="0" indent="0">
              <a:buNone/>
            </a:pPr>
            <a:r>
              <a:rPr lang="th-TH" dirty="0"/>
              <a:t>2.1 การวาดภาพคนเหมือน หรือ การเขียนภาพคนครึ่ง</a:t>
            </a:r>
            <a:r>
              <a:rPr lang="th-TH" dirty="0" smtClean="0"/>
              <a:t>ตัว</a:t>
            </a:r>
          </a:p>
          <a:p>
            <a:pPr marL="0" indent="0">
              <a:buNone/>
            </a:pPr>
            <a:r>
              <a:rPr lang="th-TH" dirty="0"/>
              <a:t>2.2  การวาดเส้นคนเต็ม</a:t>
            </a:r>
            <a:r>
              <a:rPr lang="th-TH" dirty="0" smtClean="0"/>
              <a:t>ตัว</a:t>
            </a:r>
          </a:p>
          <a:p>
            <a:pPr marL="0" indent="0">
              <a:buNone/>
            </a:pPr>
            <a:r>
              <a:rPr lang="th-TH" dirty="0"/>
              <a:t>2.3 การวาดภาพนู้ด หรือ การวาดภาพคนเปลือย </a:t>
            </a:r>
          </a:p>
        </p:txBody>
      </p:sp>
    </p:spTree>
    <p:extLst>
      <p:ext uri="{BB962C8B-B14F-4D97-AF65-F5344CB8AC3E}">
        <p14:creationId xmlns:p14="http://schemas.microsoft.com/office/powerpoint/2010/main" val="35169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2.1 การ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วาดภาพคน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เหมือน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การเขียนภาพคนครึ่ง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 (</a:t>
            </a:r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portrait)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 descr="ผลการค้นหารูปภาพสำหรับ portrait draw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43" y="1825625"/>
            <a:ext cx="32983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0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2.2  การ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วาดเส้นคนเต็มตัว (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figure</a:t>
            </a:r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122" name="Picture 2" descr="ผลการค้นหารูปภาพสำหรับ drawing manga figu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301081"/>
            <a:ext cx="56864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8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2.3 การ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วาดภาพนู้ด หรือ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วาดภาพ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คน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เปลือย (</a:t>
            </a:r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nude)  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46" name="Picture 2" descr="ผลการค้นหารูปภาพสำหรับ drawing nu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64" y="1825625"/>
            <a:ext cx="32618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831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3.  การวาดภาพทิวทัศน์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วาดเส้นภาพทิวทัศน์  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landscape)  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  การเขียนภาพบริเวณภายนอกที่อยู่อาศัย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สภาพแวดล้อมต่าง ๆ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ไม่ว่า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 อาคารสถานที่ต่าง ๆ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ธรรมชาติ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รอบตัว เช่น  ภูเขา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ต้นไม้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ทะเล  น้ำตก  เป็น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ต้น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ศึกษาจะต้องเรียนรู้และมีความเข้าใจในการเขียนเส้นระดับตาและเส้นนำสายตาภายในภาพ เพื่อให้ภาพเขียนเกิดความ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สมจริง มีมิติ ความลึก อยู่ภายใน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ทิวทัศน์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โดยทั่วไปแบ่งออกเป็น  3 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ดังนี้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3.1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 การวาดเส้นภาพทิวทัศน์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บก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3.2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  การวาดเส้นภาพทิวทัศน์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ทะเล</a:t>
            </a:r>
          </a:p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3.3   การวาดเส้นภาพทิวทัศน์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สิ่งก่อสร้าง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8929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3.1   การวาดเส้นภาพทิวทัศน์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บก</a:t>
            </a:r>
            <a:endParaRPr lang="th-TH" dirty="0"/>
          </a:p>
        </p:txBody>
      </p:sp>
      <p:pic>
        <p:nvPicPr>
          <p:cNvPr id="7170" name="Picture 2" descr="ผลการค้นหารูปภาพสำหรับ drawing landscap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74" y="1825625"/>
            <a:ext cx="54482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8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3.2   การวาดเส้นภาพทิวทัศน์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ทะเล</a:t>
            </a:r>
            <a:endParaRPr lang="th-TH" sz="2800" dirty="0"/>
          </a:p>
        </p:txBody>
      </p:sp>
      <p:pic>
        <p:nvPicPr>
          <p:cNvPr id="8194" name="Picture 2" descr="ผลการค้นหารูปภาพสำหรับ drawing seascape art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2470944"/>
            <a:ext cx="4559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74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3.3   การวาดเส้นภาพทิวทัศน์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สิ่งก่อสร้าง</a:t>
            </a:r>
            <a:endParaRPr lang="th-TH" sz="2800" dirty="0"/>
          </a:p>
        </p:txBody>
      </p:sp>
      <p:pic>
        <p:nvPicPr>
          <p:cNvPr id="9220" name="Picture 4" descr="ผลการค้นหารูปภาพสำหรับ drawing cityscape art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61" y="1825625"/>
            <a:ext cx="580327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513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  การวาดภาพสัตว์</a:t>
            </a:r>
            <a:endParaRPr lang="th-TH" sz="3200" dirty="0"/>
          </a:p>
        </p:txBody>
      </p:sp>
      <p:pic>
        <p:nvPicPr>
          <p:cNvPr id="10254" name="Picture 14" descr="ผลการค้นหารูปภาพสำหรับ animal draw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89" y="1825625"/>
            <a:ext cx="30670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56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ความสำคัญของการวาดเส้น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 จะ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เป็นกระบวนการ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ที่สำคัญ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มากเกือบ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ทุกสิ่งทุกอย่างที่มีการสร้างชิ้นงาน หรือ ผลงานที่หวังสำเร็จ ไม่ว่าจะเป็นวงการธุรกิจ การพัฒนาเมือง การทำงานสิ่งพิมพ์ การทำงานโฆษณา การผลิตสินค้าอุตสาหกรรม การทำบรรจุภัณฑ์ ฯลฯ จะเห็นได้ว่า การออกแบบสร้างสรรค์ มีส่วนร่วม และ ชี้นำรูปแบบ การวาดเส้นจึงมีบทบาทที่จำเป็นในการสร้าง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ภาพหรือรูปร่าง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เบื้องต้น เพื่อถ่ายทอดจากความคิด ออกมาให้ปรากฏมากที่สุด เพื่อจะ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ได้เลือก ดัดแปลง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ก่อนนำไปเขียนเป็น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ถูกต้องหรือสร้างจริง ทั้งนี้เพื่อป้องกันการผิดพลาด โดยเฉพาะธุรกิจในปัจจุบันที่มีการแข่งขันกันทุกรูปแบบ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7193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เขียนภาพเบื้องต้นมีความหมายและความสำคัญต่อผู้ที่ต้องการศึกษาเรียนรู้ โดยเฉพาะอย่างยิ่งหากนำไปปฏิบัติให้เกิดทักษะความ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ชำนาญ  โดยเริ่ม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จากการเขียนภาพลอกเลียนแบบในธรรมชาติตามที่ตามองเห็น ไปจนถึงการเขียนภาพขั้นสูงที่สามารถถ่ายทอดแบบจากความคิดและจินตนาการของ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ตนได้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เขียนภาพในขั้นพื้นฐานนั้น ผู้ศึกษาจำเป็นต้องฝึกการเขียนภาพโดยอาศัย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ต้นแบบจาก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สิ่งต่าง ๆ ที่มีอยู่รอบตัวในธรรมชาติเพื่อให้ง่ายต่อการ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เข้าใจ ใน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ที่นี้ได้แยกประเภทการเขียนภาพออกเป็น  4  ประเภท  ได้แก่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ภาพ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หุ่นนิ่ง 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ภาพ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คน  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ทิวทัศน์  และภาพสัตว์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 ซึ่งมีหลักการเขียนภาพในแต่ละประเภทแบ่งเป็นรายละเอียดในแต่ละหัวข้อ 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ได้แก่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เขียนภาพหุ่นนิ่งประเภทต่าง ๆ  เพื่อศึกษารูปทรงภายนอกและพื้นผิว  การเขียนภาพคนทั้งภาพคนเหมือนและคนเต็มตัว เพื่อศึกษาโครงสร้างสัดส่วนของร่างกายที่มีความแตกต่างกันระหว่างเพศและช่วงอายุ  การเขียนภาพทิวทัศน์ประเภทต่างๆ  เพื่อศึกษามุมมองการสร้างระยะมิติความลึกภายในภาพและการเขียนภาพสัตว์ประเภทต่างๆ   เพื่อศึกษารูปร่างลักษณะเด่นของสัตว์แต่ละประเภท 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เพื่อเป็นพื้นฐาน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ผู้ศึกษาได้เข้าใจถึงความเป็นมาของการเขียนภาพ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เบื้องต้น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5068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อ้างอิง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http://netra.lpru.ac.th/~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weta/n1/n1_print.html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sites.google.com/site/chaim432555/kar-wad-e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flipartsclassroomthailand.wordpress.com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68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8EE9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511" y="1110277"/>
            <a:ext cx="8578665" cy="47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บทบาทการวาดเส้น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การวาดเส้น มีบทบาทต่องานออกแบบเกือบทุกแขนงซึ่งพอสรุปได้ ดังนี้</a:t>
            </a:r>
          </a:p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  1. การวาดเส้นเป็นตัวช่วยในการถ่ายทอดความคิดของนักออกแบบ</a:t>
            </a:r>
          </a:p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  2. การวาดเส้น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เห็นลักษณะของผลงานได้ทั้ง 2 มิติ และ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มิติ</a:t>
            </a:r>
          </a:p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  3. การวาดเส้นสามารถทำได้สะดวก รวดเร็ว ง่าย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โดยใช้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อุปกรณ์เขียนพื้นฐานทั่วไป</a:t>
            </a:r>
          </a:p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  4. การวาดเส้นช่วยในการเลือก ดัดแปลง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กลั่นกรองชิ้นงานที่ดี ก่อนสร้าง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จริงในเชิง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 เป็นการประหยัด เวลา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ต้นทุน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และที่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สำคัญได้ผลงานที่ดี</a:t>
            </a:r>
          </a:p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  5. การวาดเส้น เป็นตัวช่วยบอกรายะเอียดต่างๆ ทั้งที่เรียบง่าย และ ซับซ้อนได้ในมุมมองของงานออกแบบ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33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 การวาดเส้น สามารถถ่ายทอด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จินตนาการ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ทุกแนวความคิดทั้งที่ใกล้ตัว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หรืออนาคตได้ ไม่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มีขอบเขตจำกัด มีความเท่าทันกับการสร้างสรรค์ทุก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รูปแบบ</a:t>
            </a:r>
          </a:p>
          <a:p>
            <a:pPr marL="0" indent="0">
              <a:buNone/>
            </a:pP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7.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ช่วย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ถ่ายทอดสภาพเหตุการณ์ สิ่งแวดล้อมต่างๆ ได้ในสภาวะที่ไม่มีอุปกรณ์ที่ช่วยในการบันทึกภาพ และ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ให้ความรู้สึกตามเหตุการณ์นั้นๆ พร้อมกับคุณค่าทางทักษะ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ฝีมือ</a:t>
            </a:r>
          </a:p>
        </p:txBody>
      </p:sp>
    </p:spTree>
    <p:extLst>
      <p:ext uri="{BB962C8B-B14F-4D97-AF65-F5344CB8AC3E}">
        <p14:creationId xmlns:p14="http://schemas.microsoft.com/office/powerpoint/2010/main" val="123571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ผลงานสร้างสรรค์ของมนุษย์อย่าง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หนึ่ง ที่ใช้อุปกรณ์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ต่างๆ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ขีดเขียนเป็น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 ที่มีความหมายตามที่สมอง หรือ สติปัญญาสั่งการ โดยมีตา เป็นสื่อรับรู้ของการเกิดภาพนั้นๆ ซึ่งมีมาตั้งแต่ยุคหินเก่า สะท้อนสภาพความเป็นอยู่ของมนุษย์ยุคนั้น ให้คุณค่าทั้งทางโบราณคดี และคุณค่าทางทักษะฝีมือ การวาดเส้น มีบทบาทต่องานออกแบบเกือบทุกแขนง เป็นสื่อในการถ่ายทอดความคิดสร้างสรรค์ทุกรูปแบบ ซึ่งทำได้สะดวก รวดเร็ว ง่าย และใช้อุปกรณ์เขียนพื้นฐานทั่วไป แต่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ก็ต้อง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ขึ้นอยู่กับความสามารถทาง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ทักษะฝีมือของผู้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วาด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จะเป็นองค์ประกอบ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ที่สำคัญ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ที่สุดใน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การวาดเส้น เพื่อให้ได้ผลงานตามจุดมุ่งหมาย</a:t>
            </a:r>
          </a:p>
        </p:txBody>
      </p:sp>
    </p:spTree>
    <p:extLst>
      <p:ext uri="{BB962C8B-B14F-4D97-AF65-F5344CB8AC3E}">
        <p14:creationId xmlns:p14="http://schemas.microsoft.com/office/powerpoint/2010/main" val="425777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ประเภทของการวาดเส้น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ภาพเขียน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ที่รู้จักและพบเห็นโดยทั่วไป  มีความเหมือนและแตกต่างกันอยู่ในแต่ละประเภท  ซึ่งแต่ละภาพล้วนเป็นการนำเสนอ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แนวความคิด จินตนาการ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 และ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เรื่องราว ที่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ศิลปินต้องการถ่ายทอดความรู้สึกของ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ตน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สามารถแยก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เป็นประเภทของการเขียนภาพออกเป็น 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  ประเภท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ได้แก่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 การเขียนภาพหุ่นนิ่ง  การเขียนภาพคน 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เขียนภาพ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ทิวทัศน์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และการเขียนภาพสัตว์ต่าง ๆ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1868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  การเขียนภาพหุ่นนิ่ง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การเขียนภาพหุ่นนิ่ง (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still life drawing) 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  การเขียนภาพวัตถุสิ่งของต่าง ๆ  ที่อยู่รอบตัวในบริเวณจำกัด  เช่น ภาพวัตถุสิ่งของและเครื่องใช้ต่าง ๆ ภายในห้อง  เป็นต้น  หุ่นนิ่งมีหลายรูปแบบ หลายลักษณะ และหลายขนาด แตกต่างกันไป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การเขียนภาพหุ่นนิ่งแบ่งออกเป็นประเภทต่าง ๆ  ดังนี้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1.1  หุ่นนิ่งจากธรรมชาติ</a:t>
            </a:r>
          </a:p>
          <a:p>
            <a:pPr marL="0" indent="0">
              <a:buNone/>
            </a:pP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1.2  หุ่นนิ่งจากวัตถุสิ่งของที่มนุษย์ประดิษฐ์ขึ้น</a:t>
            </a:r>
          </a:p>
          <a:p>
            <a:pPr marL="0" indent="0">
              <a:buNone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1.3  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หุ่น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นิ่งรูปทรงเรขาคณิต</a:t>
            </a:r>
            <a:endParaRPr lang="th-TH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314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1.1   หุ่นนิ่งจากธรรมชาติ</a:t>
            </a:r>
          </a:p>
        </p:txBody>
      </p:sp>
      <p:pic>
        <p:nvPicPr>
          <p:cNvPr id="1026" name="Picture 2" descr="ผลการค้นหารูปภาพสำหรับ still life draw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68" y="1825625"/>
            <a:ext cx="610686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163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1.2  หุ่นนิ่งจากวัตถุสิ่งของที่มนุษย์ประดิษฐ์ขึ้น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 descr="ผลการค้นหารูปภาพสำหรับ still life draw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12" y="1825625"/>
            <a:ext cx="52425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23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526</Words>
  <Application>Microsoft Office PowerPoint</Application>
  <PresentationFormat>Widescreen</PresentationFormat>
  <Paragraphs>53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Angsana New</vt:lpstr>
      <vt:lpstr>Arial</vt:lpstr>
      <vt:lpstr>Calibri</vt:lpstr>
      <vt:lpstr>Calibri Light</vt:lpstr>
      <vt:lpstr>Cordia New</vt:lpstr>
      <vt:lpstr>TH Sarabun New</vt:lpstr>
      <vt:lpstr>Office Theme</vt:lpstr>
      <vt:lpstr>ความสำคัญ บทบาท ประเภท ของการวาดเส้น</vt:lpstr>
      <vt:lpstr>ความสำคัญของการวาดเส้น</vt:lpstr>
      <vt:lpstr>บทบาทการวาดเส้น</vt:lpstr>
      <vt:lpstr>PowerPoint Presentation</vt:lpstr>
      <vt:lpstr>สรุป</vt:lpstr>
      <vt:lpstr>ประเภทของการวาดเส้น</vt:lpstr>
      <vt:lpstr>1.  การเขียนภาพหุ่นนิ่ง</vt:lpstr>
      <vt:lpstr>1.1   หุ่นนิ่งจากธรรมชาติ</vt:lpstr>
      <vt:lpstr>1.2  หุ่นนิ่งจากวัตถุสิ่งของที่มนุษย์ประดิษฐ์ขึ้น</vt:lpstr>
      <vt:lpstr>1.3  หุ่นนิ่งรูปทรงเรขาคณิต</vt:lpstr>
      <vt:lpstr>2.  การเขียนภาพคน</vt:lpstr>
      <vt:lpstr>2.1 การวาดภาพคนเหมือน หรือ การเขียนภาพคนครึ่งตัว (portrait)</vt:lpstr>
      <vt:lpstr>2.2  การวาดเส้นคนเต็มตัว (figure)</vt:lpstr>
      <vt:lpstr>2.3 การวาดภาพนู้ด หรือ การวาดภาพคนเปลือย (nude)  </vt:lpstr>
      <vt:lpstr>3.  การวาดภาพทิวทัศน์</vt:lpstr>
      <vt:lpstr>3.1   การวาดเส้นภาพทิวทัศน์บก</vt:lpstr>
      <vt:lpstr>3.2   การวาดเส้นภาพทิวทัศน์ทะเล</vt:lpstr>
      <vt:lpstr>3.3   การวาดเส้นภาพทิวทัศน์สิ่งก่อสร้าง</vt:lpstr>
      <vt:lpstr>4.  การวาดภาพสัตว์</vt:lpstr>
      <vt:lpstr>สรุป</vt:lpstr>
      <vt:lpstr>อ้างอิง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HP_0001</dc:creator>
  <cp:lastModifiedBy>HP_0001</cp:lastModifiedBy>
  <cp:revision>25</cp:revision>
  <dcterms:created xsi:type="dcterms:W3CDTF">2016-09-05T23:50:16Z</dcterms:created>
  <dcterms:modified xsi:type="dcterms:W3CDTF">2018-11-27T03:11:59Z</dcterms:modified>
</cp:coreProperties>
</file>