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F2D047-F943-418B-8CD5-3C4DC6D7C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0FD41AA-824B-4D0F-B7D1-D62CEDB2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A8931A-84C3-4B32-832D-9D086DF7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FF2DF87-E5B7-4642-9B83-2A691181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8DE4A5-E879-421D-9071-71E36AEC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17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0F73A63-5174-40E0-9185-A5395B2B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EFB3D5E-E908-452F-8DEC-4FCB9857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FAFBE85-9AFA-4E92-B25E-01CEE314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A62E43A-0E7B-4ECD-93F9-50E4FE96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75BD71-B702-4F9B-958B-BEAAC7D3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95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59F9CF2-4697-477E-95CF-B9A40B904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D03A776-AD08-4575-AFFF-1CB83AA3C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B7EC60A-4A51-4B40-884B-5490E97A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2C8C3FE-50E6-47CC-B8E9-D83EBB79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8F56A52-5709-4E91-97C3-93FEECB5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88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47D7192-A35E-49EB-8309-14660A87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154E83E-DBF6-4A7E-BEDB-80F4B6D84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01EDE10-4FB7-4421-8E51-0B2442C7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FC4CD48-63CD-43FF-A801-88D7EF0D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5599E24-BEF5-4E38-B3ED-682134B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68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054930-8D6B-4010-8B83-896AC0EC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49742C9-2E20-495F-92CA-1EDA442EF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400FDC3-F48E-4AC7-9E10-94493CF0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2694249-BB35-4BF6-AB97-30AB6EF4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05EE30-AA85-4BA0-A8BC-F7CB803F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127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975FED-DC42-4C0A-AD0D-85D83A03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E39643-37D5-4604-9D3A-3393ED0EE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EB28924-DB55-43B9-9971-2DEE55957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E48DFA2-F452-422E-969F-F6F2CE187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78C1C43-B1D5-481E-83F5-925FDFF3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7AD3DF4-3B13-41ED-A03E-3E9FC0D9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448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D2666F-A005-41C7-958F-72BE9609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5C51C19-D6C6-45EB-A895-045AD2CBE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3346AF7-1780-406D-9989-150E7526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1BE0F1C-057B-4FD9-8A87-96F201BC2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2F82DD1C-9285-4A8B-B264-7EA188290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4AEE9C0-FD4E-4192-B7F5-B99A0C50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E99137C3-C669-46FB-91AF-0FB25160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497A453-584D-4102-A59D-5A2F52DC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16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3693DB-C6B4-45F2-8724-938B5B2C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E6365B-97C3-4F28-81E7-FC8D36A7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D1FBF6A-DAEC-4AEF-8F28-2BE70AD3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839FA2F-D36E-4F52-A021-4310B7A7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35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8D5E7FE-9E9F-42D4-A844-308E80CE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F33278B-1771-4961-9D69-042D0BD2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1E694B-CF27-4326-A59D-A1FAE727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00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1F32B6-B747-4DBC-BF8F-383DB481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7FDE07E-315C-419B-9439-E11BE683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9E9C003-44C2-41D1-9C93-746A8F454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6C487AA-90CE-44E0-B7CD-3D04CCFB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F6B850-66BE-4564-BF2D-6179D417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E41388B-5B0D-4109-9DEC-98A660BA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72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AB0105-0359-4038-A171-2429354B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37E5CB7-630D-40EB-A2D8-3E5105618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D7AC284-4845-479A-B806-AC9F16170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052C533-5ABB-4743-8988-E1A6D3DD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5116CC0-2716-44A7-9B43-B8E678B5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FA91F9E-F7A4-4C24-A319-0F341A81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491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4C05CF1-43D2-48F3-8CEC-EB9DDEE7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470B1BE-FBD6-44C1-A74F-1652B5C61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6B69332-A95E-4776-A178-8CE136863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EF76-304D-45E8-AA14-CD3E7C035980}" type="datetimeFigureOut">
              <a:rPr lang="th-TH" smtClean="0"/>
              <a:t>10/09/66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8D7813-5A76-47E5-ABCA-0271B8C83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F160C28-621A-40CA-841F-0FB8A7F9D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1513-861C-490C-80D3-86B9465D0B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7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BBDFC6-0623-4815-BA71-337333731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8187"/>
            <a:ext cx="9144000" cy="12302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/>
              <a:t>วาดเส้นสร้างสรรค์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D17B48D-6758-4D55-8EC2-80E85B7D8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PAI2609 </a:t>
            </a:r>
            <a:r>
              <a:rPr lang="th-TH" dirty="0"/>
              <a:t>สาขาวิชา จิตรกรรม คณะ/วิทยาลัย ศิลปกรรมศาสตร์ มหาวิทยาลัยราชภัฏสวน</a:t>
            </a:r>
            <a:r>
              <a:rPr lang="th-TH" dirty="0" err="1"/>
              <a:t>สุนัน</a:t>
            </a:r>
            <a:r>
              <a:rPr lang="th-TH" dirty="0"/>
              <a:t>ทา</a:t>
            </a:r>
          </a:p>
          <a:p>
            <a:r>
              <a:rPr lang="th-TH" dirty="0"/>
              <a:t>ภาคการศึกษา ๑ ปี</a:t>
            </a:r>
            <a:r>
              <a:rPr lang="th-TH"/>
              <a:t>การศึกษา ๒๕๖๖</a:t>
            </a:r>
            <a:endParaRPr lang="th-TH" dirty="0"/>
          </a:p>
          <a:p>
            <a:r>
              <a:rPr lang="th-TH" dirty="0"/>
              <a:t>โดยอาจารย์จารุ</a:t>
            </a:r>
            <a:r>
              <a:rPr lang="th-TH" dirty="0" err="1"/>
              <a:t>วรร</a:t>
            </a:r>
            <a:r>
              <a:rPr lang="th-TH" dirty="0"/>
              <a:t>ณ เมืองขวา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842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955D71-7EE8-49A3-8096-9AB2E218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53" y="5752730"/>
            <a:ext cx="6104138" cy="696389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Jackson Pollock, “Number 23” 1948.</a:t>
            </a:r>
            <a:br>
              <a:rPr lang="en-US" sz="1600" dirty="0"/>
            </a:br>
            <a:r>
              <a:rPr lang="th-TH" sz="1600" dirty="0"/>
              <a:t>ที่มา: </a:t>
            </a:r>
            <a:r>
              <a:rPr lang="en-US" sz="1600" dirty="0"/>
              <a:t>https://www.tate.org.uk/art/artworks/pollock-number-23-t00384</a:t>
            </a:r>
            <a:endParaRPr lang="th-TH" sz="1600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31C36FF6-47B4-4145-A731-50635EEAE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706" y="379686"/>
            <a:ext cx="7315632" cy="53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775202-FB1D-4261-A2FD-91C69306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06" y="5860403"/>
            <a:ext cx="6521388" cy="797850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Jackson Pollock in front of ‘Summertime: Number 9A’ for LIFE magazine, 1949</a:t>
            </a:r>
            <a:br>
              <a:rPr lang="en-US" sz="1600" dirty="0"/>
            </a:br>
            <a:r>
              <a:rPr lang="th-TH" sz="1600" dirty="0"/>
              <a:t>ที่มา: </a:t>
            </a:r>
            <a:r>
              <a:rPr lang="en-US" sz="1600" dirty="0"/>
              <a:t>https://www.kazoart.com/blog/en/art-in-a-minute-jackson-pollock/</a:t>
            </a:r>
            <a:br>
              <a:rPr lang="en-US" sz="1600" dirty="0"/>
            </a:br>
            <a:endParaRPr lang="th-TH" sz="1600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48103D2A-C201-427A-8FAE-8E3DAA35E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355" y="199747"/>
            <a:ext cx="7324981" cy="54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FE97A3-E970-4EC1-9CCA-D36B3B9D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54" y="902348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/>
              <a:t>การวาดเส้น</a:t>
            </a:r>
          </a:p>
          <a:p>
            <a:pPr marL="0" indent="0" algn="thaiDist">
              <a:buNone/>
            </a:pPr>
            <a:r>
              <a:rPr lang="th-TH" dirty="0"/>
              <a:t>	การวาดเส้นคือวิธิการนำเสนอหรือสื่อความหมายขั้นเริ่มต้นวิธีหนึ่งของมนุษย์ ด้วยการใช้เครื่องมือ</a:t>
            </a:r>
            <a:r>
              <a:rPr lang="th-TH" dirty="0" err="1"/>
              <a:t>ต่างๆ</a:t>
            </a:r>
            <a:r>
              <a:rPr lang="th-TH" dirty="0"/>
              <a:t> ที่หาได้ง่ายตามธรรมชาติ เช่น สีจากหิน เลือด ยางไม้ สีจากใบไม้ ถ่าน โดยใช้นิ้วมือหรือกิ่งไม้ ขีดเขียน วาด แม้กระทั้งใช้ฝ่ามือลูบละเลงลงไปกับพื้นผิว</a:t>
            </a:r>
            <a:r>
              <a:rPr lang="th-TH" dirty="0" err="1"/>
              <a:t>ต่างๆ</a:t>
            </a:r>
            <a:r>
              <a:rPr lang="th-TH" dirty="0"/>
              <a:t> ได้แก่ผนังถ้ำ เปลือกไม้ ต้นไม้ ก้อนหิน รวมถึงพื้นดิน เพื่อเป็นการสร้างสัญลักษณ์ในการสื่อสารระหว่างกันและกันของชนเผ่าของตนเอง และเพื่อบันทึกเรื่องราว ความเชื่อ ความคิด อารมณ์และความรู้สึกของผู้วาดเอง การแสดงออกเหล่านี้เชื่อกันว่าเป็นสิ่งจำเป็นที่จะช่วยเยียวยาจิตใจและร่างกายของมนุษย์ ซึ่งเป็นการแสดงออกโดยธรรมชาติจากความเคยชินจนรวมไปถึงนำการกระทำที่เกิดจากความเคยชินเหล่านั้นมาผสมผสานกับกระบวนการคิดเพื่อใช้ในการสื่อสารอย่างสร้างสรรค์ กระบวนการสร้างสรรค์นี้เกิดขึ้นได้กับมนุษย์ทั่วไปรวมไปถึงมนุษย์ที่มีพรสวรรค์และฝึกฝนที่จะแปลกระบวนการทางความคิดและกระบวนการความรู้สึกทางจิตออกมาเป็นสัญลักษณ์ที่ทั้งตนเองและคนอื่นสามารถเข้าใจ ได้แก่ ท่าทางของร่างกาย ลักษณะทางกายภาพของสิ่งของและสิ่งมีชีวิตรอบตัว ลักษณะภูมิประเทศ รวมไปถึงลักษณะลวดลายของสิ่งของที่มนุษย์สร้างขึ้นมาเองด้วย ลักษณะลวดลายเหล่านั้นจะถูกนำมาวาดเพื่อเล่าเรื่องราวไว้ในที่</a:t>
            </a:r>
            <a:r>
              <a:rPr lang="th-TH" dirty="0" err="1"/>
              <a:t>ต่างๆ</a:t>
            </a:r>
            <a:r>
              <a:rPr lang="th-TH" dirty="0"/>
              <a:t> กลายเป็นศิลปะล้ำค่าที่มีประวัติศาสตร์ความเป็นมาของมนุษยชาติมาจนถึงปัจจุบัน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170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FFD8D9B-6E96-4F37-BA2A-2ED2B6FF2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0203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/>
              <a:t>การวาดเส้น กระบวนการคิด ความรู้สึกและการกระทำ</a:t>
            </a:r>
          </a:p>
          <a:p>
            <a:pPr marL="0" indent="0" algn="thaiDist">
              <a:buNone/>
            </a:pPr>
            <a:r>
              <a:rPr lang="th-TH" dirty="0"/>
              <a:t>	จุดเริ่มต้นของศิลปะปฏิเสธไม่ได้เลยว่าเริ่มต้นมาจากการวาดเส้น ตั้งแต่การนำวัสดุหรือของเหลวที่มีสีสันมาจุด ขีด เขียน ลงบนวัตถุให้เกิดลวดลาย รูปลักษณะ</a:t>
            </a:r>
            <a:r>
              <a:rPr lang="th-TH" dirty="0" err="1"/>
              <a:t>ต่างๆ</a:t>
            </a:r>
            <a:r>
              <a:rPr lang="th-TH" dirty="0"/>
              <a:t> ใช้เล่าเรื่องราวในชีวิตประจำวัน ความฝัน ความเชื่อ จนรวมไปถึงเพื่อใช้ใน</a:t>
            </a:r>
            <a:r>
              <a:rPr lang="th-TH" dirty="0" err="1"/>
              <a:t>การทำ</a:t>
            </a:r>
            <a:r>
              <a:rPr lang="th-TH" dirty="0"/>
              <a:t>นายอนาคตแล้วนั้น การวาดเส้นคือการใช้จุดและเส้นมาประกอบเป็นโครงสร้างทางความคิด รูปร่าง รูปทรง ในลักษณะ 2 มิติและ 3 มิติ ด้วยการเพิ่มความถี่ของจุดและเส้นให้เกิดน้ำหนักอ่อนแก่ของแสงเงาหรือลักษณะของพื้นผิวที่เห็นด้วยตาเปล่าลงไปในรูปร่าง รูปทรงเหล่านั้น จวบจนมาถึงปัจจุบันมีวิวัฒนาการของการวาดเส้นจนเกิดผลงานศิลปะล้ำค่าจากศิลปินระดับโลกมากมายต่างก็เริ่มต้นมาจากการวาดเส้นทั้งนั้น การวาดเส้นจึงเป็นพื้นฐานของทัศนศิลป์</a:t>
            </a:r>
            <a:r>
              <a:rPr lang="th-TH" dirty="0" err="1"/>
              <a:t>ทุกๆ</a:t>
            </a:r>
            <a:r>
              <a:rPr lang="th-TH" dirty="0"/>
              <a:t> สาขา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802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81355B-8F3F-48FA-8E16-0E2FEAC5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4821" cy="611419"/>
          </a:xfrm>
        </p:spPr>
        <p:txBody>
          <a:bodyPr>
            <a:normAutofit fontScale="90000"/>
          </a:bodyPr>
          <a:lstStyle/>
          <a:p>
            <a:r>
              <a:rPr lang="en-US" dirty="0"/>
              <a:t>Pablo Picasso</a:t>
            </a:r>
            <a:endParaRPr lang="th-TH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9E7397CC-200C-4014-ACF5-968D3E8E5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772" y="1078118"/>
            <a:ext cx="6312455" cy="4777224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014DF5-DDB4-400F-BC06-26F1356422D1}"/>
              </a:ext>
            </a:extLst>
          </p:cNvPr>
          <p:cNvSpPr txBox="1"/>
          <p:nvPr/>
        </p:nvSpPr>
        <p:spPr>
          <a:xfrm>
            <a:off x="2735801" y="5956916"/>
            <a:ext cx="672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Pablo Picasso, “Poster of the second World Congress of supporters of peace”</a:t>
            </a:r>
          </a:p>
          <a:p>
            <a:pPr algn="ctr"/>
            <a:r>
              <a:rPr lang="th-TH" sz="1600" dirty="0"/>
              <a:t>ที่มา: </a:t>
            </a:r>
            <a:r>
              <a:rPr lang="en-US" sz="1600" dirty="0"/>
              <a:t>https://www.takieng.com/stories/7797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8683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F1E9CBF-7F7D-4AFE-8A00-629056E3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4" y="238082"/>
            <a:ext cx="4023709" cy="1072989"/>
          </a:xfrm>
          <a:prstGeom prst="rect">
            <a:avLst/>
          </a:prstGeom>
        </p:spPr>
      </p:pic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1B565E9-3B71-41F5-92C4-1288BB62E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8155" y="1026493"/>
            <a:ext cx="5824823" cy="4577774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3D7569B-FFC0-4000-8062-E4C44A4C27A7}"/>
              </a:ext>
            </a:extLst>
          </p:cNvPr>
          <p:cNvSpPr txBox="1"/>
          <p:nvPr/>
        </p:nvSpPr>
        <p:spPr>
          <a:xfrm>
            <a:off x="1936812" y="5354453"/>
            <a:ext cx="860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Pablo Picasso, “Dove of Peace”</a:t>
            </a:r>
          </a:p>
          <a:p>
            <a:pPr algn="ctr"/>
            <a:r>
              <a:rPr lang="th-TH" sz="1600" dirty="0"/>
              <a:t>ที่มา: </a:t>
            </a:r>
            <a:r>
              <a:rPr lang="en-US" sz="1600" dirty="0"/>
              <a:t>https://www.takieng.com/stories/7797</a:t>
            </a:r>
          </a:p>
        </p:txBody>
      </p:sp>
    </p:spTree>
    <p:extLst>
      <p:ext uri="{BB962C8B-B14F-4D97-AF65-F5344CB8AC3E}">
        <p14:creationId xmlns:p14="http://schemas.microsoft.com/office/powerpoint/2010/main" val="332673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E97D732F-3987-46C0-8739-10915431D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668" y="363703"/>
            <a:ext cx="4614664" cy="613059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164CCA5-65E4-4858-A85B-67569D472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23" y="326859"/>
            <a:ext cx="4023709" cy="107298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3D19C2D-897A-4998-8F51-58ADB7551AD7}"/>
              </a:ext>
            </a:extLst>
          </p:cNvPr>
          <p:cNvSpPr txBox="1"/>
          <p:nvPr/>
        </p:nvSpPr>
        <p:spPr>
          <a:xfrm>
            <a:off x="8327254" y="5515478"/>
            <a:ext cx="375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Pablo Picasso, “Dove of Peace”</a:t>
            </a:r>
          </a:p>
          <a:p>
            <a:r>
              <a:rPr lang="th-TH" sz="1600" dirty="0"/>
              <a:t>ที่มา: </a:t>
            </a:r>
            <a:r>
              <a:rPr lang="en-US" sz="1600" dirty="0"/>
              <a:t>https://www.takieng.com/stories/7797</a:t>
            </a:r>
          </a:p>
        </p:txBody>
      </p:sp>
    </p:spTree>
    <p:extLst>
      <p:ext uri="{BB962C8B-B14F-4D97-AF65-F5344CB8AC3E}">
        <p14:creationId xmlns:p14="http://schemas.microsoft.com/office/powerpoint/2010/main" val="311525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8684FCA-6832-4FE9-BA4B-ED977862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20" y="742549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b="1" dirty="0"/>
              <a:t>ความสำคัญของการวาดเส้น</a:t>
            </a:r>
            <a:endParaRPr lang="en-US" b="1" dirty="0"/>
          </a:p>
          <a:p>
            <a:pPr marL="0" indent="0">
              <a:buNone/>
            </a:pPr>
            <a:r>
              <a:rPr lang="th-TH" dirty="0"/>
              <a:t>	การวาดเส้นไม่ใช่การฝึกทักษะฝีมือเพื่อการวาดภาพให้เหมือนจริง แต่เป็นการฝึกกระบวกการคิดออกมาผ่ายรูปร่างรูปทรง</a:t>
            </a:r>
            <a:r>
              <a:rPr lang="th-TH" dirty="0" err="1"/>
              <a:t>ต่างๆ</a:t>
            </a:r>
            <a:r>
              <a:rPr lang="th-TH" dirty="0"/>
              <a:t> ให้รับรู้ผ่านสายตาเหมือนสัมผัสได้จริง เป็นวิธีการฝึกการสังเกตที่ฉับไวตอบโต้ผ่านอารมณ์ของศิลปิน ณ ช่วงเวลา</a:t>
            </a:r>
            <a:r>
              <a:rPr lang="th-TH" dirty="0" err="1"/>
              <a:t>นั้นๆ</a:t>
            </a:r>
            <a:r>
              <a:rPr lang="th-TH" dirty="0"/>
              <a:t> โดยการใช้ทัศนธาตุ</a:t>
            </a:r>
            <a:r>
              <a:rPr lang="th-TH" dirty="0" err="1"/>
              <a:t>ต่างๆ</a:t>
            </a:r>
            <a:r>
              <a:rPr lang="th-TH" dirty="0"/>
              <a:t> ที่มีอยู่ในธรรมชาติที่สายตาเรามองเห็นมาประสานกันจนเกิดเป็นศิลปะการวาดเส้นสร้างสรรค์ 	การวาดเส้นเป็นวิธีการที่ใช้กันอย่างแพร่หลายศิลปะแขนง</a:t>
            </a:r>
            <a:r>
              <a:rPr lang="th-TH" dirty="0" err="1"/>
              <a:t>ต่างๆ</a:t>
            </a:r>
            <a:r>
              <a:rPr lang="th-TH" dirty="0"/>
              <a:t> ทั้งประยุกต์ศิลป์และวิจิตรศิลป์ มี</a:t>
            </a:r>
            <a:r>
              <a:rPr lang="th-TH" dirty="0" err="1"/>
              <a:t>วัฒถุ</a:t>
            </a:r>
            <a:r>
              <a:rPr lang="th-TH" dirty="0"/>
              <a:t>ประสงค์ต่างกันออกไปตามลักษณะผลงานของแต่ละบุคคล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325204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022332A-02DD-4491-86CC-F74A92B2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85" y="446260"/>
            <a:ext cx="7472004" cy="5183458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F69693-DB17-43EB-9AF1-0A26E148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804" y="5878158"/>
            <a:ext cx="6610165" cy="602541"/>
          </a:xfrm>
        </p:spPr>
        <p:txBody>
          <a:bodyPr>
            <a:normAutofit fontScale="90000"/>
          </a:bodyPr>
          <a:lstStyle/>
          <a:p>
            <a:pPr algn="ctr"/>
            <a:r>
              <a:rPr lang="th-TH" sz="1800" dirty="0" err="1"/>
              <a:t>ชลูด</a:t>
            </a:r>
            <a:r>
              <a:rPr lang="th-TH" sz="1800" dirty="0"/>
              <a:t> นิ่มเสมอ, “นั่งดูน้ำ” หมึกดำ หมึกแดง บนกระดาษสา, 54 </a:t>
            </a:r>
            <a:r>
              <a:rPr lang="en-US" sz="1800" dirty="0"/>
              <a:t>x 76.2 cm., 2538.</a:t>
            </a:r>
            <a:br>
              <a:rPr lang="en-US" sz="1800" dirty="0"/>
            </a:br>
            <a:r>
              <a:rPr lang="th-TH" sz="1800" dirty="0"/>
              <a:t>ที่มา: </a:t>
            </a:r>
            <a:r>
              <a:rPr lang="en-US" sz="1800" dirty="0"/>
              <a:t>http://www.barameeofart.com/product_detail.php?id=2475&amp;page=19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396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9C2986-B083-4174-8305-FE5FF964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081" y="5761608"/>
            <a:ext cx="6343835" cy="669756"/>
          </a:xfrm>
        </p:spPr>
        <p:txBody>
          <a:bodyPr>
            <a:normAutofit/>
          </a:bodyPr>
          <a:lstStyle/>
          <a:p>
            <a:pPr algn="ctr"/>
            <a:r>
              <a:rPr lang="th-TH" sz="1600" dirty="0" err="1"/>
              <a:t>ชลูด</a:t>
            </a:r>
            <a:r>
              <a:rPr lang="th-TH" sz="1600" dirty="0"/>
              <a:t> นิ่มเสมอ, “ถนนในกรุงเทพ” ภาพพิมพ์แกะไม้, 42 </a:t>
            </a:r>
            <a:r>
              <a:rPr lang="en-US" sz="1600" dirty="0"/>
              <a:t>x 50 cm., 2502.                                                 </a:t>
            </a:r>
            <a:br>
              <a:rPr lang="th-TH" sz="1600" dirty="0"/>
            </a:br>
            <a:r>
              <a:rPr lang="th-TH" sz="1600" dirty="0"/>
              <a:t>ที่มา: </a:t>
            </a:r>
            <a:r>
              <a:rPr lang="en-US" sz="1600" dirty="0"/>
              <a:t>http://www.barameeofart.com/product_detail.php?id=1447&amp;page=12</a:t>
            </a:r>
            <a:endParaRPr lang="th-TH" sz="1600" dirty="0"/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A56F5C8B-DFC5-4D8F-9707-E7FFF91FC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093" y="426636"/>
            <a:ext cx="6547810" cy="54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1349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TM04033927[[fn=เหตุการณ์หลัก]]</Template>
  <TotalTime>14</TotalTime>
  <Words>188</Words>
  <Application>Microsoft Office PowerPoint</Application>
  <PresentationFormat>แบบจอกว้าง</PresentationFormat>
  <Paragraphs>22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ธีมของ Office</vt:lpstr>
      <vt:lpstr>วาดเส้นสร้างสรรค์</vt:lpstr>
      <vt:lpstr>งานนำเสนอ PowerPoint</vt:lpstr>
      <vt:lpstr>งานนำเสนอ PowerPoint</vt:lpstr>
      <vt:lpstr>Pablo Picasso</vt:lpstr>
      <vt:lpstr>งานนำเสนอ PowerPoint</vt:lpstr>
      <vt:lpstr>งานนำเสนอ PowerPoint</vt:lpstr>
      <vt:lpstr>งานนำเสนอ PowerPoint</vt:lpstr>
      <vt:lpstr>ชลูด นิ่มเสมอ, “นั่งดูน้ำ” หมึกดำ หมึกแดง บนกระดาษสา, 54 x 76.2 cm., 2538. ที่มา: http://www.barameeofart.com/product_detail.php?id=2475&amp;page=19 </vt:lpstr>
      <vt:lpstr>ชลูด นิ่มเสมอ, “ถนนในกรุงเทพ” ภาพพิมพ์แกะไม้, 42 x 50 cm., 2502.                                                  ที่มา: http://www.barameeofart.com/product_detail.php?id=1447&amp;page=12</vt:lpstr>
      <vt:lpstr>Jackson Pollock, “Number 23” 1948. ที่มา: https://www.tate.org.uk/art/artworks/pollock-number-23-t00384</vt:lpstr>
      <vt:lpstr>Jackson Pollock in front of ‘Summertime: Number 9A’ for LIFE magazine, 1949 ที่มา: https://www.kazoart.com/blog/en/art-in-a-minute-jackson-pollock/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วาดเส้นสร้างสรรค์</dc:title>
  <dc:creator>user</dc:creator>
  <cp:lastModifiedBy>user</cp:lastModifiedBy>
  <cp:revision>4</cp:revision>
  <dcterms:created xsi:type="dcterms:W3CDTF">2021-09-07T06:56:47Z</dcterms:created>
  <dcterms:modified xsi:type="dcterms:W3CDTF">2023-09-10T15:01:29Z</dcterms:modified>
</cp:coreProperties>
</file>