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E55C-411A-4B1D-AA0B-BAAC9F120064}" type="datetimeFigureOut">
              <a:rPr lang="th-TH" smtClean="0"/>
              <a:pPr/>
              <a:t>01/07/65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958166" cy="3441715"/>
          </a:xfrm>
        </p:spPr>
        <p:txBody>
          <a:bodyPr>
            <a:normAutofit fontScale="90000"/>
          </a:bodyPr>
          <a:lstStyle/>
          <a:p>
            <a:r>
              <a:rPr lang="th-TH" sz="4800" dirty="0"/>
              <a:t>สื่อประกอบการสอน</a:t>
            </a:r>
            <a:br>
              <a:rPr lang="en-US" sz="3300" dirty="0"/>
            </a:br>
            <a:r>
              <a:rPr lang="th-TH" sz="3300" dirty="0"/>
              <a:t>รหัสวิชา </a:t>
            </a:r>
            <a:r>
              <a:rPr lang="en-US" sz="3300" dirty="0"/>
              <a:t>PAI </a:t>
            </a:r>
            <a:r>
              <a:rPr lang="th-TH" sz="3300" dirty="0"/>
              <a:t>๑๑๐๕ รายวิชา ภาพพิมพ์ ๑</a:t>
            </a:r>
            <a:br>
              <a:rPr lang="en-US" sz="3300" dirty="0"/>
            </a:br>
            <a:r>
              <a:rPr lang="th-TH" sz="3300" dirty="0"/>
              <a:t>สาขาวิชา จิตรกรรม คณะ</a:t>
            </a:r>
            <a:r>
              <a:rPr lang="en-US" sz="3300" dirty="0"/>
              <a:t>/</a:t>
            </a:r>
            <a:r>
              <a:rPr lang="th-TH" sz="3300" dirty="0"/>
              <a:t>วิทยาลัย ศิลปกรรมศาสตร์ มหาวิทยาลัยราช</a:t>
            </a:r>
            <a:r>
              <a:rPr lang="th-TH" sz="3300" dirty="0" err="1"/>
              <a:t>ภัฏ</a:t>
            </a:r>
            <a:r>
              <a:rPr lang="th-TH" sz="3300" dirty="0"/>
              <a:t>สวน</a:t>
            </a:r>
            <a:r>
              <a:rPr lang="th-TH" sz="3300" dirty="0" err="1"/>
              <a:t>สุนัน</a:t>
            </a:r>
            <a:r>
              <a:rPr lang="th-TH" sz="3300" dirty="0"/>
              <a:t>ทา</a:t>
            </a:r>
            <a:br>
              <a:rPr lang="en-US" sz="3300" dirty="0"/>
            </a:br>
            <a:r>
              <a:rPr lang="th-TH" sz="3300" dirty="0"/>
              <a:t>ภาค</a:t>
            </a:r>
            <a:r>
              <a:rPr lang="th-TH" sz="3300"/>
              <a:t>การศึกษา ๑ </a:t>
            </a:r>
            <a:r>
              <a:rPr lang="th-TH" sz="3300" dirty="0"/>
              <a:t>ปี</a:t>
            </a:r>
            <a:r>
              <a:rPr lang="th-TH" sz="3300"/>
              <a:t>การศึกษา ๒๕๖๕</a:t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2714644"/>
          </a:xfrm>
        </p:spPr>
        <p:txBody>
          <a:bodyPr/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1.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ภาพพิมพ์ผิวนูน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(Relief Printing)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กระบวนการพิมพ์ที่พิมพ์จากผิวส่วนที่อยู่สูงบนแม่พิมพ์ ดังนั้นส่วนที่ถูกแกะเซาะออกไปหรือส่วนที่เป็นร่องลึกลงไปจะไม่ถูกพิมพ์ ซึ่งแม่พิมพ์ในลักษณะนี้ เช่น แม่พิมพ์แกะไม้ แม่พิมพ์แกะยาง แม่พิมพ์กระดาษแข็ง แม่พิมพ์วัสดุ เมื่อเวลาพิมพ์แม่พิมพ์เหล่านี้จะใช้เครื่องมือประเภทลูกกลิ้ง ลูกประคบหนัง ทาหมึกลงบนส่วนนูนของแม่พิมพ์ แล้วนำไปพิมพ์ลงบนกระดาษอาจจะพิมพ์ ด้วยมือหรือแท่นพิมพ์ หมึกก็ติดกระดาษเกิดเป็นรูปขึ้นมา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The Kis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33337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786314" y="5857892"/>
            <a:ext cx="371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The Kiss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ผลงาน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Edvard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Munch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3114684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2.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ภาพพิมพ์ร่องลึก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(Intaglio Printing)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กระบวนการพิมพ์ที่พิมพ์จากส่วนที่อยู่ลึกเป็นร่องของแม่พิมพ์ ซึ่งแม่พิมพ์จะมีส่วนที่นูนและร่องเหมือนกับแม่พิมพ์ผิวนูน แต่เวลาพิมพ์ต้องอุดหมึกลงไป ในร่องลึกและเช็ดบริเวณที่ไม่ต้องการจะพิมพ์ออก แล้วนำกระดาษเปียกน้ำหมาดๆ วางลงบนแม่พิมพ์ จากนั้นพิมพ์ด้วยแท่นพิมพ์ที่มีแรงกดสูงเพื่อกดกระดาษให้ไปดูดซับหมึกขึ้นมา ซึ่งกลวิธีที่รวมอยู่ภายใต้กระบวนการนี้ ได้แก่ ภาพพิมพ์ภาพถ่าย ภาพพิมพ์</a:t>
            </a:r>
            <a:r>
              <a:rPr lang="th-TH" sz="2700" dirty="0" err="1">
                <a:latin typeface="TH Sarabun New" pitchFamily="34" charset="-34"/>
                <a:cs typeface="TH Sarabun New" pitchFamily="34" charset="-34"/>
              </a:rPr>
              <a:t>มัชฌิม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รงค์ ภาพพิมพ์อย่างสีน้ำ ภาพพิมพ์จารเข็ม ภาพพิมพ์แกะลายเส้น ภาพพิมพ์กัดกรด ภาพพิมพ์แบบเขียนถ่าน ภาพพิมพ์ กัดกรดพื้นนิ่ม ภาพพิมพ์กัดกรดรูปนูน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à¸à¸µà¸§à¸à¸«à¸¡à¸²à¸¢à¹à¸¥à¸ 5 à¸à¸¥à¸à¸²à¸à¸à¸¡à¸¥ à¸¨à¸£à¸µà¸§à¸´à¸à¸±à¸¢à¸à¸±à¸à¸à¹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42862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929190" y="5934670"/>
            <a:ext cx="38576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ชีวิตหมายเลข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5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ผลงานกมล ศรี</a:t>
            </a:r>
            <a:r>
              <a:rPr kumimoji="0" lang="th-TH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วิชัยนันท์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 http://www.samaporn.com/?p=1176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3643338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3.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ภาพพิมพ์พื้นราบ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</a:t>
            </a:r>
            <a:r>
              <a:rPr lang="en-US" sz="2700" b="1" dirty="0" err="1">
                <a:latin typeface="TH Sarabun New" pitchFamily="34" charset="-34"/>
                <a:cs typeface="TH Sarabun New" pitchFamily="34" charset="-34"/>
              </a:rPr>
              <a:t>Planographic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 Printing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หรือ 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Lithograph)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กระบวนการพิมพ์ที่พิมพ์จากพื้นแบนราบ ส่วนที่ถูกพิมพ์และส่วนที่ไม่ต้องการพิมพ์นั้นจะอยู่ในระนาบแม่พิมพ์ บริเวณทั้งสองจะต่างกันเพียงส่วนที่ต้องการพิมพ์จะเป็นไขหรือน้ำมัน แต่อีกส่วนที่ไม่ต้องการพิมพ์จะชุ่มด้วยน้ำ เมื่อเวลาพิมพ์จะใช้ลูกกลิ้งที่มีหมึกเชื้อน้ำมันติดอยู่ กลิ้งลงบนแม่พิมพ์ที่มีน้ำหมาดๆ เมื่อกลิ้งหมึกซึ่งเป็นไขผ่านไปบนแม่พิมพ์ หมึกเชื้อน้ำมันจะติดลงบนส่วนที่เป็นไขของแม่พิมพ์เท่านั้น จากนั้นนำเอากระดาษมาปิดทับบนแม่พิมพ์ เพื่อรีดกดให้หมึกติดกระดาษเกิดเป็นรูปภาพตามที่ต้องการ กลวิธีที่รวมอยู่ภายใต้กระบวนการนี้ ได้แก่ ภาพพิมพ์ครั้งเดียว และภาพพิมพ์หิน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Brustbild Einer Arbeitfrau à¸à¸¥à¸à¸²à¸ Kathe Kollwitz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44291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143504" y="5572140"/>
            <a:ext cx="37861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Brustbild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Einer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Arbeitfrau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Kathe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Kollwitz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1714512"/>
          </a:xfrm>
        </p:spPr>
        <p:txBody>
          <a:bodyPr/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4.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ภาพพิมพ์ตะแกรงไหม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(Silk Screen)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 โดยใช้ไม้ปาดสีรีดเนื้อสีผ่านตะแกรงเนื้อละเอียดลงมาสู่วัสดุที่ต้องการพิมพ์ ซึ่งบริเวณที่ไม่ถูกพิมพ์จะเป็นบริเวณตะแกรง ที่ถูกกันเอาไว้ไม่ให้สีลอดผ่านลงมาสู่วัสดุที่ต้องการพิมพ์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Marilyn à¸à¸¥à¸à¸²à¸ Andy Warho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44291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628" y="5500702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Marilyn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Andy Warhol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 http://www.samaporn.com/?p=1176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h-TH" dirty="0">
                <a:latin typeface="TH Sarabun New" pitchFamily="34" charset="-34"/>
                <a:cs typeface="TH Sarabun New" pitchFamily="34" charset="-34"/>
              </a:rPr>
              <a:t>พีระพงษ์ กุลพิศาล. 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2531). 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มโนภาพและการรับรู้ทางศิลปะ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กรุงเทพมหานคร:หน่วย</a:t>
            </a:r>
            <a:r>
              <a:rPr lang="th-TH" dirty="0" err="1">
                <a:latin typeface="TH Sarabun New" pitchFamily="34" charset="-34"/>
                <a:cs typeface="TH Sarabun New" pitchFamily="34" charset="-34"/>
              </a:rPr>
              <a:t>ศึกษานิเทศ.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กรมการฝึกหัดครู.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th-TH" dirty="0">
                <a:latin typeface="TH Sarabun New" pitchFamily="34" charset="-34"/>
                <a:cs typeface="TH Sarabun New" pitchFamily="34" charset="-34"/>
              </a:rPr>
              <a:t>สมาพร คล้ายวิเชียร.(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2008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).ความรู้ทั่วไปเกี่ยวกับภาพพิมพ์. 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Online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).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Available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from:.http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://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www.samaporn.com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/?p=1176.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th-TH" dirty="0" err="1">
                <a:latin typeface="TH Sarabun New" pitchFamily="34" charset="-34"/>
                <a:cs typeface="TH Sarabun New" pitchFamily="34" charset="-34"/>
              </a:rPr>
              <a:t>อัศนีย์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ชูอรุณ, ทฤษฎีศิลปะภาพพิมพ์. กรุงเทพฯ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;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โรงพิมพ์ชุติมาการพิมพ์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๒๕๑๙.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Adamson, P. (2004). Wood-Engraving by Thomas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Bewick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[Online]. Available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from:http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://www.standrews.ac.uk/~pga/contact.html[2007,October 7].</a:t>
            </a:r>
          </a:p>
          <a:p>
            <a:pPr>
              <a:buNone/>
            </a:pP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Fauikner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R.E.Z. (1969). Art Today. New York : Rinehart Holt and Winston, Inc.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Smith, R. (2007). 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Brustbild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Einer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Arbeitfrau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[Online]. Available from :http://www.takver.</a:t>
            </a:r>
            <a:br>
              <a:rPr lang="en-US" dirty="0">
                <a:latin typeface="TH Sarabun New" pitchFamily="34" charset="-34"/>
                <a:cs typeface="TH Sarabun New" pitchFamily="34" charset="-34"/>
              </a:rPr>
            </a:br>
            <a:r>
              <a:rPr lang="en-US" dirty="0">
                <a:latin typeface="TH Sarabun New" pitchFamily="34" charset="-34"/>
                <a:cs typeface="TH Sarabun New" pitchFamily="34" charset="-34"/>
              </a:rPr>
              <a:t>com/art/art200702.htm[2007, October 7].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The Victoria and Albert Museum. (2007). The Kiss. [Online]. Encyclopedia Britannica, Inc. :Available from :http//www.britannica.com/eb/art-8030/The-Kiss-colou.[2007,</a:t>
            </a:r>
            <a:br>
              <a:rPr lang="en-US" dirty="0">
                <a:latin typeface="TH Sarabun New" pitchFamily="34" charset="-34"/>
                <a:cs typeface="TH Sarabun New" pitchFamily="34" charset="-34"/>
              </a:rPr>
            </a:br>
            <a:r>
              <a:rPr lang="en-US" dirty="0">
                <a:latin typeface="TH Sarabun New" pitchFamily="34" charset="-34"/>
                <a:cs typeface="TH Sarabun New" pitchFamily="34" charset="-34"/>
              </a:rPr>
              <a:t>October 7].</a:t>
            </a:r>
          </a:p>
          <a:p>
            <a:pPr>
              <a:buNone/>
            </a:pP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Urton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R. (2005). Printmaking History and Techniques. [Online]. Available from :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www.eye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conart.net/…/Warhol4Marilyn.jpg. [2007, October 7].</a:t>
            </a:r>
          </a:p>
          <a:p>
            <a:pPr>
              <a:buNone/>
            </a:pPr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300" b="1" dirty="0">
                <a:latin typeface="TH Sarabun New" pitchFamily="34" charset="-34"/>
                <a:cs typeface="TH Sarabun New" pitchFamily="34" charset="-34"/>
              </a:rPr>
              <a:t>ศิลปะภาพพิมพ์</a:t>
            </a:r>
            <a:br>
              <a:rPr lang="en-US" dirty="0"/>
            </a:br>
            <a:endParaRPr lang="th-TH" dirty="0"/>
          </a:p>
        </p:txBody>
      </p:sp>
      <p:pic>
        <p:nvPicPr>
          <p:cNvPr id="4" name="ตัวยึดเนื้อหา 3" descr="Adam and Eve à¸à¸¥à¸à¸²à¸ Albrecht Dure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857232"/>
            <a:ext cx="33848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5500702"/>
            <a:ext cx="3714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Adam-Eve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Albrecht Durer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1239)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786842" cy="6429420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ภาพพิมพ์มีประวัติความเป็นมาเริ่มตั้งแต่สมัยก่อนประวัติศาสตร์ (</a:t>
            </a:r>
            <a:r>
              <a:rPr lang="en-US" sz="3900" dirty="0">
                <a:latin typeface="TH Sarabun New" pitchFamily="34" charset="-34"/>
                <a:cs typeface="TH Sarabun New" pitchFamily="34" charset="-34"/>
              </a:rPr>
              <a:t>200,000 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ปีก่อน คริสตกาล) โดยมนุษย์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โคร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มันยอง ดังพบภาพพิมพ์รูปมือบนผนังถ้ำในถ้ำ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ลาสโควซ์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 ประเทศฝรั่งเศสและ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ถ้ำอัล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ตามิรา ประเทศสเปน ต่อมาชาวอียิปต์และชาว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เมโส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โปเตเมียรู้จักการพิมพ์ภาพแบบใช้แรงกดประทับบนผิววัสดุที่อ่อนนิ่ม เช่น ดิน ขี้ผึ้ง จากนั้นมนุษย์คิดค้นกระดาษขึ้นได้จึงเปลี่ยนวัสดุรองรับที่เป็นดินหรือขี้ผึ้งมาเป็นกระดาษแทน นับแต่นั้นมาภาพพิมพ์ก็ได้พัฒนามาอย่างต่อเนื่อง ทั้งในด้านรูปแบบ กลวิธีการพิมพ์ตามวิวัฒนาการของมนุษย์และความเจริญก้าวหน้าด้านวิทยาศาสตร์และเทคโนโลยีมาจนถึงปัจจุบัน</a:t>
            </a:r>
            <a:endParaRPr lang="en-US" sz="39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		ความเจริญก้าวหน้าทางด้านการพิมพ์เป็นสิ่งที่ช่วยส่งเสริมความเจริญก้าวหน้าทางด้านศิลปะวิทยาการ เพราะว่ามนุษย์สร้างสรรค์กระบวนการพิมพ์ภาพขึ้นมาก็เพื่อตอบสนองความต้องการ ในการเผยแพร่ความคิดและความรู้ของมนุษย์ให้กระจายไปได้อย่างแพร่หลาย ตลอดจนเพื่อเก็บรักษาความรู้ต่างๆ ไว้ให้คนรุ่นหลังได้ศึกษาถึงความเป็นมาของความรู้ในเรื่องต่างๆ ดังนั้นเพื่อให้เห็นภาพรวมของพัฒนาการทางด้านการพิมพ์ภาพที่ก่อประโยชน์ให้มนุษย์อย่างมากในปัจจุบัน จึงขอกล่าวถึงประวัติความเป็นมาของภาพพิมพ์ในกลุ่มประเทศตะวันออก กลุ่มประเทศตะวันตกหรือยุโรปและในประเทศไทย</a:t>
            </a:r>
            <a:endParaRPr lang="en-US" sz="3900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715404" cy="6572272"/>
          </a:xfrm>
        </p:spPr>
        <p:txBody>
          <a:bodyPr>
            <a:normAutofit fontScale="62500" lnSpcReduction="20000"/>
          </a:bodyPr>
          <a:lstStyle/>
          <a:p>
            <a:pPr algn="thaiDist">
              <a:buNone/>
            </a:pP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		วิวัฒนาการด้านการพิมพ์ในกลุ่มประเทศตะวันออก คือ จีน ญี่ปุ่นนั้น แสดงให้เห็นว่า จีนเป็นชนชาติแรกที่คิดค้นการทำภาพพิมพ์ขึ้น โดยการแกะสลักลงบนหิน หยก งาช้าง กระดูกสัตว์ และเขาสัตว์ เพื่อทำเป็นแม่พิมพ์แล้วกดแม่พิมพ์ลงบนดินเหนียว ครั่ง ขี้ผึ้งหรือกระดาษให้เกิดลักษณะเป็นรอย ความรู้การพิมพ์นี้ได้เผยแพร่ไปยังประเทศตะวันตกและประเทศเพื่อนบ้านที่สำคัญได้แก่ ประเทศญี่ปุ่น เกาหลี ซึ่งประเทศเกาหลีได้พัฒนาความรู้เรื่องการพิมพ์นี้จนสามารถทำตัวเรียงพิมพ์ เป็นโลหะสำเร็จ ในส่วนของประเทศญี่ปุ่นก็ได้พัฒนาการพิมพ์ขึ้นจนเป็นที่ยอมรับ ในด้านของภาพพิมพ์ที่มีคุณค่า ซึ่งมีสกุลช่างภาพพิมพ์แกะไม้ที่มีชื่อเสียง คือ สกุลช่างอูกิ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โยเอะ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ที่สามารถสร้างสรรค์ผลงานภาพพิมพ์ได้อย่างงดงามและมีเอกลักษณ์เฉพาะตัว ดังจะเห็นได้จากประเทศญี่ปุ่นได้ให้อิทธิพลแก่ศิลปะของประเทศทางตะวันตกหรือยุโรปในช่วงคริสต์ศตวรรษที่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19</a:t>
            </a:r>
          </a:p>
          <a:p>
            <a:pPr algn="thaiDist">
              <a:buNone/>
            </a:pP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		ส่วนภาพพิมพ์ในกลุ่มประเทศตะวันตกมีพัฒนาการมาอย่างยาวนานและต่อเนื่อง นับตั้งแต่สมัยก่อนประวัติศาสตร์ที่รู้จักกระบวนการพิมพ์โดยการวางมือทาบบนผนังถ้ำแล้วเป่าสี หรือทาสีบนฝ่ามือ จากนั้นกดประทับเป็นรูปมือไว้บนผนังถ้ำ ต่อมา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อารย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ธรรมอียิปต์ได้รู้จักนำ ภาพแกะสลักเล็กๆ กดลงบนดินให้เกิดเป็นรอยขึ้น ส่วนในดินแดน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เมโส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โปเตเมียค้นพบการใช้ ดินเหนียวแกะเป็นตราสัญลักษณ์และนำไปตากแดดให้แห้งหรือนำไปเผาไฟ เพื่อให้เกิดเป็นแม่พิมพ์กดประทับ ต่อมาในปี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1450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โจฮัน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กู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เต็นเบิร์ก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ได้คิดประดิษฐ์แท่นพิมพ์อย่างง่ายขึ้น จากนั้นในช่วง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15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อัลเบรชท์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ดือ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เรอร์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ได้คิดค้นกลวิธีภาพพิมพ์ร่องลึก พอถึง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16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ทอมัส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บิ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วิค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ได้คิดค้นกลวิธีภาพพิมพ์ลายแกะไม้ได้สำเร็จ</a:t>
            </a:r>
            <a:endParaRPr lang="en-US" sz="43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6143668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หลังจากนั้นวิ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ลเลียม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ลก ได้พยายามปรับปรุงภาพพิมพ์ผิวนูน ด้วยวิธีการสร้างภาพผลงาน ลงบนแผ่นโลหะโดยให้กรดทำปฏิกิริยากับแผ่นโลหะจนได้แม่พิมพ์ผิวนูนและในประเทศ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เยอร์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มัน ได้มีการคิดค้นกลวิธีภาพพิมพ์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มัชฌิม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รงค์ ในปี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1660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เฮอร์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คิว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ลิส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ซี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เกอร์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ได้คิดกลวิธีภาพพิมพ์อย่างสีน้ำ พอถึงค.ศ.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1793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อะลัวส์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เซเนเฟลเดอร์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ได้ค้นพบกลวิธีภาพพิมพ์หิน และในระหว่างปี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1864-1901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ออง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รี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เดอ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ตูลูส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โล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เตรก ได้นำกลวิธีภาพพิมพ์หินมาพัฒนาให้เข้ากับระบบธุรกิจ โดยทำ โปสเตอร์หลายๆ สีออกสู่สาธารณชน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1907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ซา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มูเอล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ไซมอน ได้พัฒนาและปรับปรุงกลวิธีภาพพิมพ์ผ่านฉาก โดยใช้เส้นไหมมาทำเป็นแม่พิมพ์จนสำเร็จ เรียกอีกอย่างว่า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กลวิธีภาพพิมพ์ตะแกรงไหม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ซึ่งกลวิธีนี้เป็นที่นิยมอย่างมากของศิลปินใน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20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เช่น รอ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เบิร์ต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เราเชน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เบิร์ก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แอนดี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วอร์โฮล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เป็นต้น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	สำหรับภาพพิมพ์ในประเทศไทยนั้น ระยะเริ่มแรกทำขึ้นเพื่อประโยชน์ใช้สอยเชิงพาณิชย์ศิลป์ โดยพิมพ์เป็นภาพประกอบหนังสือและหนังสือเป็นส่วนใหญ่ หลังจากนั้นได้รับการพัฒนาจนกลายเป็นงานภาพพิมพ์ระยะต่อมาในระบบการศึกษา โดยมีคณะจิตรกรรมและประติมากรรม มหาวิทยาลัยศิลปากรเป็นผู้บุกเบิกการเรียนการสอนทางด้านภาพพิมพ์เป็นแห่งแรก และก็มีสถาบันอื่นๆ เปิดตามมา จนกระทั่งปัจจุบันภาพพิมพ์ของศิลปินไทยเป็นที่ยอมรับในระดับนานาชาติ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en-US" sz="3500" b="1" dirty="0">
                <a:latin typeface="TH Sarabun New" pitchFamily="34" charset="-34"/>
                <a:cs typeface="TH Sarabun New" pitchFamily="34" charset="-34"/>
              </a:rPr>
              <a:t> 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ความหมายและวิวัฒนาการของการพิมพ์</a:t>
            </a:r>
            <a:br>
              <a:rPr lang="en-US" sz="3000" dirty="0">
                <a:latin typeface="TH Sarabun New" pitchFamily="34" charset="-34"/>
                <a:cs typeface="TH Sarabun New" pitchFamily="34" charset="-34"/>
              </a:rPr>
            </a:br>
            <a:endParaRPr lang="th-TH" sz="30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ตัวยึดเนื้อหา 3" descr="à¸ à¸²à¸à¸à¸´à¸¡à¸à¹à¸¡à¸·à¸­à¸à¸à¸à¸à¸±à¸à¸à¹à¸³à¸ªà¸¡à¸±à¸¢à¸à¹à¸­à¸à¸à¸£à¸°à¸§à¸±à¸à¸´à¸¨à¸²à¸ªà¸à¸£à¹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142984"/>
            <a:ext cx="542928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643174" y="5286388"/>
            <a:ext cx="37861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ภาพพิมพ์มือบนผนังถ้ำสมัยก่อนประวัติศาสตร์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6"/>
            <a:ext cx="8858280" cy="6215106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มนุษย์สมัยก่อนประวัติศาสตร์บังเอิญเอามือที่เปื้อนดินโคลนไปจับหรือวางทาบตามผนังถ้ำ ทำให้เกิดรอยฝ่ามือขึ้น ด้วยเหตุนี้มนุษย์จึงนำมือไปจุ่มสีแล้วเอามาวางทาบบนผนังถ้ำเกิดเป็นรูปมือในลักษณะต่างๆ ซึ่งเราเรียกวิธีการแบบนี้ว่า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การพิมพ์ภาพ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และเรียกภาพที่เกิดขึ้นว่า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ภาพพิมพ์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จากนั้นก็ได้พัฒนามาอย่างต่อเนื่องด้วยการหาวัสดุต่างๆ เช่น ไม้ แผ่นโลหะ แผ่นหิน แผ่นยาง ผ้าไหม ฯลฯ มาใช้พิมพ์แทนที่มือ จนเกิดกระบวนการพิมพ์ขึ้นมา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กระบวนการหลักๆ คือ ภาพพิมพ์ผิวนูน ภาพพิมพ์ร่องลึก ภาพพิมพ์พื้นราบ และภาพพิมพ์ตะแกรงไหม ซึ่งการพิมพ์ทั้ง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กระบวนการนี้ ได้รับ การพัฒนาคิดค้นขึ้นมา เพื่อใช้พิมพ์ภาพและตัวอักษรให้ได้เป็นจำนวนมากสำหรับใช้ในวงการธุรกิจ การค้า โดยพิมพ์เป็นหนังสือ แผ่นพับ ป้ายโฆษณา แผ่นปิด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ภาพยนต์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เสื้อผ้า หีบห่อ บรรจุภัณฑ์ กล่องขนม กล่องไม้ขีด ถุงใส่ของ เป็นต้น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	แต่อย่างไรก็ตาม เนื่องจากกระบวนการพิมพ์นั้นสามารถสร้างภาพได้สวยงามเหมือนกับ ผลงานจิตรกรรม อีกทั้งยังสามารถพิมพ์ภาพซ้ำๆ ที่เหมือนกันได้เป็นจำนวนมาก แต่จิตรกรรมไม่ สามารถทำภาพซ้ำกันได้ ถึงแม้ทำซ้ำก็ไม่เหมือนเดิม จึงทำให้ไม่เอื้ออำนวยต่อการสะสมและจัดจำหน่าย ดังนั้นศิลปินจึงได้นำกระบวนการพิมพ์ทั้ง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กระบวนการนั้นมาใช้ในการสร้างสรรค์ ผลงานศิลปะ เพื่อเอื้ออำนวยต่อการสะสมและจัดจำหน่ายให้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ได้มาก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ขึ้น จนกระทั่งเมื่อประมาณ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50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ปีมานี้เอง ภาพพิมพ์ได้รับการยอมรับในวงการศิลปะว่ามีคุณค่าเป็นศิลปะอีกแขนงหนึ่งที่สามารถถ่ายทอด จินตนาการ อารมณ์ ความรู้สึกได้อย่างดีเยี่ยม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7"/>
            <a:ext cx="8643966" cy="5357850"/>
          </a:xfrm>
        </p:spPr>
        <p:txBody>
          <a:bodyPr>
            <a:normAutofit fontScale="925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จากที่กล่าวมาขึ้นต้นจะเห็นได้ว่าภาพพิมพ์นั้น มีจุดมุ่งหมายในทำอยู่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2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ลักษณะ คือ ภาพพิมพ์งานพาณิชย์ที่พิมพ์ เพื่อใช้เป็นสื่อโฆษณา ประชาสัมพันธ์หรือสำหรับสร้างความสวยงามให้กับผลิตภัณฑ์ กับภาพพิมพ์งานศิลปะที่พิมพ์ เพื่อเป็นสื่อในการแสดงออกทางอารมณ์ ความรู้สึกของศิลปิน สำหรับเอกสารประกอบการสอนเล่มนี้ ผู้เขียนมุ่งเน้นเฉพาะภาพพิมพ์งานศิลปะ ดังนั้นจึง ขอกล่าวเฉพาะเนื้อหาสาระที่เกี่ยวกับศิลปะภาพพิมพ์หรือภาพพิมพ์ต้นฉบับเท่านั้น ซึ่งในการศึกษาผู้เรียนจำเป็นต้องมีความรู้ ความเข้าใจเกี่ยวกับความหมาย ประเภท รูปแบบ การเซ็นชื่อและการเขียนข้อความต่างๆ ลงในภาพพิมพ์ต้นฉบับ ภาพพิมพ์พิสูจน์ ตลอดจนการเก็บรักษาผลงานภาพพิมพ์</a:t>
            </a:r>
            <a:endParaRPr lang="en-US" sz="29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		ภาพพิมพ์ในสหรัฐอเมริกาใช้คำว่า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“Printmaking”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สำหรับเรียกกระบวนการพิมพ์ที่ สร้างสรรค์เพื่อเป็นศิลปะและใช้คำว่า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“Print”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สำหรับเรียกกระบวนการพิมพ์ที่เป็นงานพิมพ์ทั่วไป โดยเฉพาะที่เกี่ยวข้องกับงานพาณิชย์ต่างๆ (พีระพงษ์ กุลพิศาล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, 2531:68)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6"/>
            <a:ext cx="8686800" cy="4525963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b="1" dirty="0"/>
              <a:t>	</a:t>
            </a:r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ภาพพิมพ์</a:t>
            </a: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 คือ กระบวนการถ่ายทอดผลงานจากแม่พิมพ์ชนิดแผ่นโลหะ แผ่นไม้ แท่นหิน ตะแกรงไหม แล้วผ่านกระบวนการพิมพ์ ซึ่งจะได้ผลงานที่เหมือนๆ กัน เป็นจำนวนมากในด้านวิจิตรศิลป์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	ประเภทของภาพพิมพ์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		ภาพพิมพ์มีกลวิธีแตกต่างกันขึ้นอยู่กับลักษณะของแม่พิมพ์ ดังนั้นการแบ่งประเภทของภาพพิมพ์จึงพิจารณาจากลักษณะแม่พิมพ์เป็นหลัก สามารถแบ่งออกได้ </a:t>
            </a:r>
            <a:r>
              <a:rPr lang="en-US" sz="30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กระบวนการหลัก คือ ภาพพิมพ์ผิวนูน ภาพพิมพ์ร่องลึก ภาพพิมพ์พื้นราบ และภาพพิมพ์ตะแกรงไหม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143</Words>
  <Application>Microsoft Office PowerPoint</Application>
  <PresentationFormat>นำเสนอทางหน้าจอ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19" baseType="lpstr">
      <vt:lpstr>Arial</vt:lpstr>
      <vt:lpstr>Calibri</vt:lpstr>
      <vt:lpstr>TH Sarabun New</vt:lpstr>
      <vt:lpstr>ชุดรูปแบบของ Office</vt:lpstr>
      <vt:lpstr>สื่อประกอบการสอน รหัสวิชา PAI ๑๑๐๕ รายวิชา ภาพพิมพ์ ๑ สาขาวิชา จิตรกรรม คณะ/วิทยาลัย ศิลปกรรมศาสตร์ มหาวิทยาลัยราชภัฏสวนสุนันทา ภาคการศึกษา ๑ ปีการศึกษา ๒๕๖๕ </vt:lpstr>
      <vt:lpstr>ศิลปะภาพพิมพ์ </vt:lpstr>
      <vt:lpstr>งานนำเสนอ PowerPoint</vt:lpstr>
      <vt:lpstr>งานนำเสนอ PowerPoint</vt:lpstr>
      <vt:lpstr>งานนำเสนอ PowerPoint</vt:lpstr>
      <vt:lpstr>ความหมายและวิวัฒนาการของการพิมพ์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อ้างอิง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HomeUser</dc:creator>
  <cp:lastModifiedBy>user</cp:lastModifiedBy>
  <cp:revision>11</cp:revision>
  <dcterms:created xsi:type="dcterms:W3CDTF">2018-07-30T14:40:37Z</dcterms:created>
  <dcterms:modified xsi:type="dcterms:W3CDTF">2022-07-01T09:26:54Z</dcterms:modified>
</cp:coreProperties>
</file>