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400" u="none" kumimoji="0" normalizeH="0">
        <a:ln>
          <a:noFill/>
        </a:ln>
        <a:solidFill>
          <a:srgbClr val="FBFAE2"/>
        </a:solidFill>
        <a:effectLst/>
        <a:uFillTx/>
        <a:latin typeface="+mj-lt"/>
        <a:ea typeface="+mj-ea"/>
        <a:cs typeface="+mj-cs"/>
        <a:sym typeface="Angsana New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400" u="none" kumimoji="0" normalizeH="0">
        <a:ln>
          <a:noFill/>
        </a:ln>
        <a:solidFill>
          <a:srgbClr val="FBFAE2"/>
        </a:solidFill>
        <a:effectLst/>
        <a:uFillTx/>
        <a:latin typeface="+mj-lt"/>
        <a:ea typeface="+mj-ea"/>
        <a:cs typeface="+mj-cs"/>
        <a:sym typeface="Angsana New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400" u="none" kumimoji="0" normalizeH="0">
        <a:ln>
          <a:noFill/>
        </a:ln>
        <a:solidFill>
          <a:srgbClr val="FBFAE2"/>
        </a:solidFill>
        <a:effectLst/>
        <a:uFillTx/>
        <a:latin typeface="+mj-lt"/>
        <a:ea typeface="+mj-ea"/>
        <a:cs typeface="+mj-cs"/>
        <a:sym typeface="Angsana New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400" u="none" kumimoji="0" normalizeH="0">
        <a:ln>
          <a:noFill/>
        </a:ln>
        <a:solidFill>
          <a:srgbClr val="FBFAE2"/>
        </a:solidFill>
        <a:effectLst/>
        <a:uFillTx/>
        <a:latin typeface="+mj-lt"/>
        <a:ea typeface="+mj-ea"/>
        <a:cs typeface="+mj-cs"/>
        <a:sym typeface="Angsana New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400" u="none" kumimoji="0" normalizeH="0">
        <a:ln>
          <a:noFill/>
        </a:ln>
        <a:solidFill>
          <a:srgbClr val="FBFAE2"/>
        </a:solidFill>
        <a:effectLst/>
        <a:uFillTx/>
        <a:latin typeface="+mj-lt"/>
        <a:ea typeface="+mj-ea"/>
        <a:cs typeface="+mj-cs"/>
        <a:sym typeface="Angsana New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400" u="none" kumimoji="0" normalizeH="0">
        <a:ln>
          <a:noFill/>
        </a:ln>
        <a:solidFill>
          <a:srgbClr val="FBFAE2"/>
        </a:solidFill>
        <a:effectLst/>
        <a:uFillTx/>
        <a:latin typeface="+mj-lt"/>
        <a:ea typeface="+mj-ea"/>
        <a:cs typeface="+mj-cs"/>
        <a:sym typeface="Angsana New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400" u="none" kumimoji="0" normalizeH="0">
        <a:ln>
          <a:noFill/>
        </a:ln>
        <a:solidFill>
          <a:srgbClr val="FBFAE2"/>
        </a:solidFill>
        <a:effectLst/>
        <a:uFillTx/>
        <a:latin typeface="+mj-lt"/>
        <a:ea typeface="+mj-ea"/>
        <a:cs typeface="+mj-cs"/>
        <a:sym typeface="Angsana New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400" u="none" kumimoji="0" normalizeH="0">
        <a:ln>
          <a:noFill/>
        </a:ln>
        <a:solidFill>
          <a:srgbClr val="FBFAE2"/>
        </a:solidFill>
        <a:effectLst/>
        <a:uFillTx/>
        <a:latin typeface="+mj-lt"/>
        <a:ea typeface="+mj-ea"/>
        <a:cs typeface="+mj-cs"/>
        <a:sym typeface="Angsana New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400" u="none" kumimoji="0" normalizeH="0">
        <a:ln>
          <a:noFill/>
        </a:ln>
        <a:solidFill>
          <a:srgbClr val="FBFAE2"/>
        </a:solidFill>
        <a:effectLst/>
        <a:uFillTx/>
        <a:latin typeface="+mj-lt"/>
        <a:ea typeface="+mj-ea"/>
        <a:cs typeface="+mj-cs"/>
        <a:sym typeface="Angsana New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FBFAE2"/>
        </a:fontRef>
        <a:srgbClr val="FBFAE2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12700" cap="flat">
              <a:solidFill>
                <a:srgbClr val="402000"/>
              </a:solidFill>
              <a:prstDash val="solid"/>
              <a:round/>
            </a:ln>
          </a:top>
          <a:bottom>
            <a:ln w="127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solidFill>
            <a:srgbClr val="EDDDD2"/>
          </a:solidFill>
        </a:fill>
      </a:tcStyle>
    </a:wholeTbl>
    <a:band2H>
      <a:tcTxStyle b="def" i="def"/>
      <a:tcStyle>
        <a:tcBdr/>
        <a:fill>
          <a:solidFill>
            <a:srgbClr val="F6EFEA"/>
          </a:solidFill>
        </a:fill>
      </a:tcStyle>
    </a:band2H>
    <a:firstCol>
      <a:tcTxStyle b="on" i="off">
        <a:fontRef idx="major">
          <a:srgbClr val="402000"/>
        </a:fontRef>
        <a:srgbClr val="402000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12700" cap="flat">
              <a:solidFill>
                <a:srgbClr val="402000"/>
              </a:solidFill>
              <a:prstDash val="solid"/>
              <a:round/>
            </a:ln>
          </a:top>
          <a:bottom>
            <a:ln w="127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402000"/>
        </a:fontRef>
        <a:srgbClr val="402000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38100" cap="flat">
              <a:solidFill>
                <a:srgbClr val="402000"/>
              </a:solidFill>
              <a:prstDash val="solid"/>
              <a:round/>
            </a:ln>
          </a:top>
          <a:bottom>
            <a:ln w="127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402000"/>
        </a:fontRef>
        <a:srgbClr val="402000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12700" cap="flat">
              <a:solidFill>
                <a:srgbClr val="402000"/>
              </a:solidFill>
              <a:prstDash val="solid"/>
              <a:round/>
            </a:ln>
          </a:top>
          <a:bottom>
            <a:ln w="381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FBFAE2"/>
        </a:fontRef>
        <a:srgbClr val="FBFAE2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12700" cap="flat">
              <a:solidFill>
                <a:srgbClr val="402000"/>
              </a:solidFill>
              <a:prstDash val="solid"/>
              <a:round/>
            </a:ln>
          </a:top>
          <a:bottom>
            <a:ln w="127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402000"/>
        </a:fontRef>
        <a:srgbClr val="402000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12700" cap="flat">
              <a:solidFill>
                <a:srgbClr val="402000"/>
              </a:solidFill>
              <a:prstDash val="solid"/>
              <a:round/>
            </a:ln>
          </a:top>
          <a:bottom>
            <a:ln w="127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402000"/>
        </a:fontRef>
        <a:srgbClr val="402000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38100" cap="flat">
              <a:solidFill>
                <a:srgbClr val="402000"/>
              </a:solidFill>
              <a:prstDash val="solid"/>
              <a:round/>
            </a:ln>
          </a:top>
          <a:bottom>
            <a:ln w="127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402000"/>
        </a:fontRef>
        <a:srgbClr val="402000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12700" cap="flat">
              <a:solidFill>
                <a:srgbClr val="402000"/>
              </a:solidFill>
              <a:prstDash val="solid"/>
              <a:round/>
            </a:ln>
          </a:top>
          <a:bottom>
            <a:ln w="381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FBFAE2"/>
        </a:fontRef>
        <a:srgbClr val="FBFAE2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12700" cap="flat">
              <a:solidFill>
                <a:srgbClr val="402000"/>
              </a:solidFill>
              <a:prstDash val="solid"/>
              <a:round/>
            </a:ln>
          </a:top>
          <a:bottom>
            <a:ln w="127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402000"/>
        </a:fontRef>
        <a:srgbClr val="402000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12700" cap="flat">
              <a:solidFill>
                <a:srgbClr val="402000"/>
              </a:solidFill>
              <a:prstDash val="solid"/>
              <a:round/>
            </a:ln>
          </a:top>
          <a:bottom>
            <a:ln w="127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402000"/>
        </a:fontRef>
        <a:srgbClr val="402000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38100" cap="flat">
              <a:solidFill>
                <a:srgbClr val="402000"/>
              </a:solidFill>
              <a:prstDash val="solid"/>
              <a:round/>
            </a:ln>
          </a:top>
          <a:bottom>
            <a:ln w="127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402000"/>
        </a:fontRef>
        <a:srgbClr val="402000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12700" cap="flat">
              <a:solidFill>
                <a:srgbClr val="402000"/>
              </a:solidFill>
              <a:prstDash val="solid"/>
              <a:round/>
            </a:ln>
          </a:top>
          <a:bottom>
            <a:ln w="381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FBFAE2"/>
        </a:fontRef>
        <a:srgbClr val="FBFAE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EFA"/>
          </a:solidFill>
        </a:fill>
      </a:tcStyle>
    </a:wholeTbl>
    <a:band2H>
      <a:tcTxStyle b="def" i="def"/>
      <a:tcStyle>
        <a:tcBdr/>
        <a:fill>
          <a:solidFill>
            <a:srgbClr val="402000"/>
          </a:solidFill>
        </a:fill>
      </a:tcStyle>
    </a:band2H>
    <a:firstCol>
      <a:tcTxStyle b="on" i="off">
        <a:fontRef idx="major">
          <a:srgbClr val="402000"/>
        </a:fontRef>
        <a:srgbClr val="402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BFAE2"/>
        </a:fontRef>
        <a:srgbClr val="FBFAE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BFAE2"/>
              </a:solidFill>
              <a:prstDash val="solid"/>
              <a:round/>
            </a:ln>
          </a:top>
          <a:bottom>
            <a:ln w="25400" cap="flat">
              <a:solidFill>
                <a:srgbClr val="FBFAE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2000"/>
          </a:solidFill>
        </a:fill>
      </a:tcStyle>
    </a:lastRow>
    <a:firstRow>
      <a:tcTxStyle b="on" i="off">
        <a:fontRef idx="major">
          <a:srgbClr val="402000"/>
        </a:fontRef>
        <a:srgbClr val="402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BFAE2"/>
              </a:solidFill>
              <a:prstDash val="solid"/>
              <a:round/>
            </a:ln>
          </a:top>
          <a:bottom>
            <a:ln w="25400" cap="flat">
              <a:solidFill>
                <a:srgbClr val="FBFAE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FBFAE2"/>
        </a:fontRef>
        <a:srgbClr val="FBFAE2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12700" cap="flat">
              <a:solidFill>
                <a:srgbClr val="402000"/>
              </a:solidFill>
              <a:prstDash val="solid"/>
              <a:round/>
            </a:ln>
          </a:top>
          <a:bottom>
            <a:ln w="127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solidFill>
            <a:srgbClr val="FDFDF4"/>
          </a:solidFill>
        </a:fill>
      </a:tcStyle>
    </a:wholeTbl>
    <a:band2H>
      <a:tcTxStyle b="def" i="def"/>
      <a:tcStyle>
        <a:tcBdr/>
        <a:fill>
          <a:solidFill>
            <a:srgbClr val="FEFEFA"/>
          </a:solidFill>
        </a:fill>
      </a:tcStyle>
    </a:band2H>
    <a:firstCol>
      <a:tcTxStyle b="on" i="off">
        <a:fontRef idx="major">
          <a:srgbClr val="402000"/>
        </a:fontRef>
        <a:srgbClr val="402000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12700" cap="flat">
              <a:solidFill>
                <a:srgbClr val="402000"/>
              </a:solidFill>
              <a:prstDash val="solid"/>
              <a:round/>
            </a:ln>
          </a:top>
          <a:bottom>
            <a:ln w="127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solidFill>
            <a:srgbClr val="FBFAE2"/>
          </a:solidFill>
        </a:fill>
      </a:tcStyle>
    </a:firstCol>
    <a:lastRow>
      <a:tcTxStyle b="on" i="off">
        <a:fontRef idx="major">
          <a:srgbClr val="402000"/>
        </a:fontRef>
        <a:srgbClr val="402000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38100" cap="flat">
              <a:solidFill>
                <a:srgbClr val="402000"/>
              </a:solidFill>
              <a:prstDash val="solid"/>
              <a:round/>
            </a:ln>
          </a:top>
          <a:bottom>
            <a:ln w="127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solidFill>
            <a:srgbClr val="FBFAE2"/>
          </a:solidFill>
        </a:fill>
      </a:tcStyle>
    </a:lastRow>
    <a:firstRow>
      <a:tcTxStyle b="on" i="off">
        <a:fontRef idx="major">
          <a:srgbClr val="402000"/>
        </a:fontRef>
        <a:srgbClr val="402000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12700" cap="flat">
              <a:solidFill>
                <a:srgbClr val="402000"/>
              </a:solidFill>
              <a:prstDash val="solid"/>
              <a:round/>
            </a:ln>
          </a:top>
          <a:bottom>
            <a:ln w="381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solidFill>
            <a:srgbClr val="FBFAE2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402000"/>
        </a:fontRef>
        <a:srgbClr val="402000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12700" cap="flat">
              <a:solidFill>
                <a:srgbClr val="402000"/>
              </a:solidFill>
              <a:prstDash val="solid"/>
              <a:round/>
            </a:ln>
          </a:top>
          <a:bottom>
            <a:ln w="127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solidFill>
            <a:srgbClr val="402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402000"/>
        </a:fontRef>
        <a:srgbClr val="402000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12700" cap="flat">
              <a:solidFill>
                <a:srgbClr val="402000"/>
              </a:solidFill>
              <a:prstDash val="solid"/>
              <a:round/>
            </a:ln>
          </a:top>
          <a:bottom>
            <a:ln w="127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solidFill>
            <a:srgbClr val="402000">
              <a:alpha val="20000"/>
            </a:srgbClr>
          </a:solidFill>
        </a:fill>
      </a:tcStyle>
    </a:firstCol>
    <a:lastRow>
      <a:tcTxStyle b="on" i="off">
        <a:fontRef idx="major">
          <a:srgbClr val="402000"/>
        </a:fontRef>
        <a:srgbClr val="402000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50800" cap="flat">
              <a:solidFill>
                <a:srgbClr val="402000"/>
              </a:solidFill>
              <a:prstDash val="solid"/>
              <a:round/>
            </a:ln>
          </a:top>
          <a:bottom>
            <a:ln w="127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402000"/>
        </a:fontRef>
        <a:srgbClr val="402000"/>
      </a:tcTxStyle>
      <a:tcStyle>
        <a:tcBdr>
          <a:left>
            <a:ln w="12700" cap="flat">
              <a:solidFill>
                <a:srgbClr val="402000"/>
              </a:solidFill>
              <a:prstDash val="solid"/>
              <a:round/>
            </a:ln>
          </a:left>
          <a:right>
            <a:ln w="12700" cap="flat">
              <a:solidFill>
                <a:srgbClr val="402000"/>
              </a:solidFill>
              <a:prstDash val="solid"/>
              <a:round/>
            </a:ln>
          </a:right>
          <a:top>
            <a:ln w="12700" cap="flat">
              <a:solidFill>
                <a:srgbClr val="402000"/>
              </a:solidFill>
              <a:prstDash val="solid"/>
              <a:round/>
            </a:ln>
          </a:top>
          <a:bottom>
            <a:ln w="25400" cap="flat">
              <a:solidFill>
                <a:srgbClr val="402000"/>
              </a:solidFill>
              <a:prstDash val="solid"/>
              <a:round/>
            </a:ln>
          </a:bottom>
          <a:insideH>
            <a:ln w="12700" cap="flat">
              <a:solidFill>
                <a:srgbClr val="402000"/>
              </a:solidFill>
              <a:prstDash val="solid"/>
              <a:round/>
            </a:ln>
          </a:insideH>
          <a:insideV>
            <a:ln w="12700" cap="flat">
              <a:solidFill>
                <a:srgbClr val="402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" name="Shape 3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Angsana New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Angsana New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Angsana New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Angsana New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Angsana New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Angsana New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Angsana New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Angsana New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Angsana New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"/>
          <p:cNvGrpSpPr/>
          <p:nvPr/>
        </p:nvGrpSpPr>
        <p:grpSpPr>
          <a:xfrm>
            <a:off x="0" y="0"/>
            <a:ext cx="8872538" cy="6858000"/>
            <a:chOff x="0" y="0"/>
            <a:chExt cx="8872537" cy="6858000"/>
          </a:xfrm>
        </p:grpSpPr>
        <p:sp>
          <p:nvSpPr>
            <p:cNvPr id="22" name="Stationery"/>
            <p:cNvSpPr/>
            <p:nvPr/>
          </p:nvSpPr>
          <p:spPr>
            <a:xfrm>
              <a:off x="533400" y="238124"/>
              <a:ext cx="8339138" cy="6391277"/>
            </a:xfrm>
            <a:prstGeom prst="rect">
              <a:avLst/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402000"/>
                  </a:solidFill>
                </a:defRPr>
              </a:pPr>
            </a:p>
          </p:txBody>
        </p:sp>
        <p:pic>
          <p:nvPicPr>
            <p:cNvPr id="23" name="minispir" descr="minispir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63625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" name="Slide Number"/>
          <p:cNvSpPr txBox="1"/>
          <p:nvPr>
            <p:ph type="sldNum" sz="quarter" idx="2"/>
          </p:nvPr>
        </p:nvSpPr>
        <p:spPr>
          <a:xfrm>
            <a:off x="8452484" y="6100762"/>
            <a:ext cx="281941" cy="3200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8C735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"/>
          <p:cNvGrpSpPr/>
          <p:nvPr/>
        </p:nvGrpSpPr>
        <p:grpSpPr>
          <a:xfrm>
            <a:off x="0" y="0"/>
            <a:ext cx="8872538" cy="6858000"/>
            <a:chOff x="0" y="0"/>
            <a:chExt cx="8872537" cy="6858000"/>
          </a:xfrm>
        </p:grpSpPr>
        <p:sp>
          <p:nvSpPr>
            <p:cNvPr id="2" name="Rectangle"/>
            <p:cNvSpPr/>
            <p:nvPr/>
          </p:nvSpPr>
          <p:spPr>
            <a:xfrm>
              <a:off x="533400" y="238124"/>
              <a:ext cx="8339138" cy="6391277"/>
            </a:xfrm>
            <a:prstGeom prst="rect">
              <a:avLst/>
            </a:prstGeom>
            <a:solidFill>
              <a:srgbClr val="FBFAE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 sz="1800">
                  <a:solidFill>
                    <a:srgbClr val="402000"/>
                  </a:solidFill>
                </a:defRPr>
              </a:pPr>
            </a:p>
          </p:txBody>
        </p:sp>
        <p:pic>
          <p:nvPicPr>
            <p:cNvPr id="3" name="minispir" descr="minispir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63625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" name="Line"/>
            <p:cNvSpPr/>
            <p:nvPr/>
          </p:nvSpPr>
          <p:spPr>
            <a:xfrm>
              <a:off x="1016000" y="1600200"/>
              <a:ext cx="7747000" cy="0"/>
            </a:xfrm>
            <a:prstGeom prst="line">
              <a:avLst/>
            </a:prstGeom>
            <a:noFill/>
            <a:ln w="3175" cap="flat">
              <a:solidFill>
                <a:srgbClr val="A0836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402000"/>
                  </a:solidFill>
                </a:defRPr>
              </a:pPr>
            </a:p>
          </p:txBody>
        </p:sp>
      </p:grpSp>
      <p:sp>
        <p:nvSpPr>
          <p:cNvPr id="6" name="Title Text"/>
          <p:cNvSpPr txBox="1"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Title Text</a:t>
            </a:r>
          </a:p>
        </p:txBody>
      </p:sp>
      <p:sp>
        <p:nvSpPr>
          <p:cNvPr id="7" name="Body Level One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lide Number"/>
          <p:cNvSpPr txBox="1"/>
          <p:nvPr>
            <p:ph type="sldNum" sz="quarter" idx="2"/>
          </p:nvPr>
        </p:nvSpPr>
        <p:spPr>
          <a:xfrm>
            <a:off x="8481059" y="6096000"/>
            <a:ext cx="281941" cy="3200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 defTabSz="457200">
              <a:spcBef>
                <a:spcPts val="800"/>
              </a:spcBef>
              <a:defRPr sz="1400">
                <a:solidFill>
                  <a:srgbClr val="A0836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996633"/>
          </a:solidFill>
          <a:uFillTx/>
          <a:latin typeface="+mj-lt"/>
          <a:ea typeface="+mj-ea"/>
          <a:cs typeface="+mj-cs"/>
          <a:sym typeface="Angsana New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996633"/>
          </a:solidFill>
          <a:uFillTx/>
          <a:latin typeface="+mj-lt"/>
          <a:ea typeface="+mj-ea"/>
          <a:cs typeface="+mj-cs"/>
          <a:sym typeface="Angsana New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996633"/>
          </a:solidFill>
          <a:uFillTx/>
          <a:latin typeface="+mj-lt"/>
          <a:ea typeface="+mj-ea"/>
          <a:cs typeface="+mj-cs"/>
          <a:sym typeface="Angsana New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996633"/>
          </a:solidFill>
          <a:uFillTx/>
          <a:latin typeface="+mj-lt"/>
          <a:ea typeface="+mj-ea"/>
          <a:cs typeface="+mj-cs"/>
          <a:sym typeface="Angsana New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996633"/>
          </a:solidFill>
          <a:uFillTx/>
          <a:latin typeface="+mj-lt"/>
          <a:ea typeface="+mj-ea"/>
          <a:cs typeface="+mj-cs"/>
          <a:sym typeface="Angsana New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996633"/>
          </a:solidFill>
          <a:uFillTx/>
          <a:latin typeface="+mj-lt"/>
          <a:ea typeface="+mj-ea"/>
          <a:cs typeface="+mj-cs"/>
          <a:sym typeface="Angsana New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996633"/>
          </a:solidFill>
          <a:uFillTx/>
          <a:latin typeface="+mj-lt"/>
          <a:ea typeface="+mj-ea"/>
          <a:cs typeface="+mj-cs"/>
          <a:sym typeface="Angsana New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996633"/>
          </a:solidFill>
          <a:uFillTx/>
          <a:latin typeface="+mj-lt"/>
          <a:ea typeface="+mj-ea"/>
          <a:cs typeface="+mj-cs"/>
          <a:sym typeface="Angsana New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996633"/>
          </a:solidFill>
          <a:uFillTx/>
          <a:latin typeface="+mj-lt"/>
          <a:ea typeface="+mj-ea"/>
          <a:cs typeface="+mj-cs"/>
          <a:sym typeface="Angsana New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90000"/>
        <a:buFontTx/>
        <a:buChar char="»"/>
        <a:tabLst/>
        <a:defRPr b="0" baseline="0" cap="none" i="0" spc="0" strike="noStrike" sz="3200" u="none">
          <a:solidFill>
            <a:srgbClr val="402000"/>
          </a:solidFill>
          <a:uFillTx/>
          <a:latin typeface="+mj-lt"/>
          <a:ea typeface="+mj-ea"/>
          <a:cs typeface="+mj-cs"/>
          <a:sym typeface="Angsana New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100000"/>
        <a:buFontTx/>
        <a:buChar char="–"/>
        <a:tabLst/>
        <a:defRPr b="0" baseline="0" cap="none" i="0" spc="0" strike="noStrike" sz="3200" u="none">
          <a:solidFill>
            <a:srgbClr val="402000"/>
          </a:solidFill>
          <a:uFillTx/>
          <a:latin typeface="+mj-lt"/>
          <a:ea typeface="+mj-ea"/>
          <a:cs typeface="+mj-cs"/>
          <a:sym typeface="Angsana New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b="0" baseline="0" cap="none" i="0" spc="0" strike="noStrike" sz="3200" u="none">
          <a:solidFill>
            <a:srgbClr val="402000"/>
          </a:solidFill>
          <a:uFillTx/>
          <a:latin typeface="+mj-lt"/>
          <a:ea typeface="+mj-ea"/>
          <a:cs typeface="+mj-cs"/>
          <a:sym typeface="Angsana New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100000"/>
        <a:buFontTx/>
        <a:buChar char="–"/>
        <a:tabLst/>
        <a:defRPr b="0" baseline="0" cap="none" i="0" spc="0" strike="noStrike" sz="3200" u="none">
          <a:solidFill>
            <a:srgbClr val="402000"/>
          </a:solidFill>
          <a:uFillTx/>
          <a:latin typeface="+mj-lt"/>
          <a:ea typeface="+mj-ea"/>
          <a:cs typeface="+mj-cs"/>
          <a:sym typeface="Angsana New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100000"/>
        <a:buFontTx/>
        <a:buChar char="»"/>
        <a:tabLst/>
        <a:defRPr b="0" baseline="0" cap="none" i="0" spc="0" strike="noStrike" sz="3200" u="none">
          <a:solidFill>
            <a:srgbClr val="402000"/>
          </a:solidFill>
          <a:uFillTx/>
          <a:latin typeface="+mj-lt"/>
          <a:ea typeface="+mj-ea"/>
          <a:cs typeface="+mj-cs"/>
          <a:sym typeface="Angsana New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100000"/>
        <a:buFont typeface="Monotype Sorts"/>
        <a:buChar char=""/>
        <a:tabLst/>
        <a:defRPr b="0" baseline="0" cap="none" i="0" spc="0" strike="noStrike" sz="3200" u="none">
          <a:solidFill>
            <a:srgbClr val="402000"/>
          </a:solidFill>
          <a:uFillTx/>
          <a:latin typeface="+mj-lt"/>
          <a:ea typeface="+mj-ea"/>
          <a:cs typeface="+mj-cs"/>
          <a:sym typeface="Angsana New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100000"/>
        <a:buFont typeface="Monotype Sorts"/>
        <a:buChar char=""/>
        <a:tabLst/>
        <a:defRPr b="0" baseline="0" cap="none" i="0" spc="0" strike="noStrike" sz="3200" u="none">
          <a:solidFill>
            <a:srgbClr val="402000"/>
          </a:solidFill>
          <a:uFillTx/>
          <a:latin typeface="+mj-lt"/>
          <a:ea typeface="+mj-ea"/>
          <a:cs typeface="+mj-cs"/>
          <a:sym typeface="Angsana New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100000"/>
        <a:buFont typeface="Monotype Sorts"/>
        <a:buChar char=""/>
        <a:tabLst/>
        <a:defRPr b="0" baseline="0" cap="none" i="0" spc="0" strike="noStrike" sz="3200" u="none">
          <a:solidFill>
            <a:srgbClr val="402000"/>
          </a:solidFill>
          <a:uFillTx/>
          <a:latin typeface="+mj-lt"/>
          <a:ea typeface="+mj-ea"/>
          <a:cs typeface="+mj-cs"/>
          <a:sym typeface="Angsana New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chemeClr val="accent1"/>
        </a:buClr>
        <a:buSzPct val="100000"/>
        <a:buFont typeface="Monotype Sorts"/>
        <a:buChar char=""/>
        <a:tabLst/>
        <a:defRPr b="0" baseline="0" cap="none" i="0" spc="0" strike="noStrike" sz="3200" u="none">
          <a:solidFill>
            <a:srgbClr val="402000"/>
          </a:solidFill>
          <a:uFillTx/>
          <a:latin typeface="+mj-lt"/>
          <a:ea typeface="+mj-ea"/>
          <a:cs typeface="+mj-cs"/>
          <a:sym typeface="Angsana New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1pPr>
      <a:lvl2pPr marL="0" marR="0" indent="457200" algn="r" defTabSz="45720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2pPr>
      <a:lvl3pPr marL="0" marR="0" indent="914400" algn="r" defTabSz="45720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3pPr>
      <a:lvl4pPr marL="0" marR="0" indent="1371600" algn="r" defTabSz="45720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4pPr>
      <a:lvl5pPr marL="0" marR="0" indent="1828800" algn="r" defTabSz="45720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5pPr>
      <a:lvl6pPr marL="0" marR="0" indent="0" algn="r" defTabSz="45720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6pPr>
      <a:lvl7pPr marL="0" marR="0" indent="0" algn="r" defTabSz="45720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7pPr>
      <a:lvl8pPr marL="0" marR="0" indent="0" algn="r" defTabSz="45720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8pPr>
      <a:lvl9pPr marL="0" marR="0" indent="0" algn="r" defTabSz="457200" rtl="0" latinLnBrk="0">
        <a:lnSpc>
          <a:spcPct val="100000"/>
        </a:lnSpc>
        <a:spcBef>
          <a:spcPts val="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Angsana New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"/><Relationship Id="rId3" Type="http://schemas.openxmlformats.org/officeDocument/2006/relationships/image" Target="../media/image5.t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21.png"/><Relationship Id="rId4" Type="http://schemas.openxmlformats.org/officeDocument/2006/relationships/image" Target="../media/image10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ละครยุคกลาง"/>
          <p:cNvSpPr txBox="1"/>
          <p:nvPr>
            <p:ph type="title" idx="4294967295"/>
          </p:nvPr>
        </p:nvSpPr>
        <p:spPr>
          <a:xfrm>
            <a:off x="1020417" y="4157869"/>
            <a:ext cx="7772401" cy="22098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b="1" sz="5400"/>
            </a:lvl1pPr>
          </a:lstStyle>
          <a:p>
            <a:pPr/>
            <a:r>
              <a:t>ละครยุคกลาง</a:t>
            </a:r>
          </a:p>
        </p:txBody>
      </p:sp>
      <p:sp>
        <p:nvSpPr>
          <p:cNvPr id="35" name="โดย ผู้ช่วยศาสตราจารย์ ดร. ชุติมา  มณีวัฒนา"/>
          <p:cNvSpPr txBox="1"/>
          <p:nvPr/>
        </p:nvSpPr>
        <p:spPr>
          <a:xfrm>
            <a:off x="1066137" y="5763093"/>
            <a:ext cx="7680961" cy="49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defTabSz="457200">
              <a:defRPr sz="2400">
                <a:solidFill>
                  <a:srgbClr val="402000"/>
                </a:solidFill>
              </a:defRPr>
            </a:lvl1pPr>
          </a:lstStyle>
          <a:p>
            <a:pPr/>
            <a:r>
              <a:t>โดย ผู้ช่วยศาสตราจารย์ ดร. ชุติมา  มณีวัฒนา</a:t>
            </a:r>
          </a:p>
        </p:txBody>
      </p:sp>
      <p:pic>
        <p:nvPicPr>
          <p:cNvPr id="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7819" y="859689"/>
            <a:ext cx="5059403" cy="37987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" grpId="2"/>
      <p:bldP build="whole" bldLvl="1" animBg="1" rev="0" advAuto="0" spid="3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ข้อมูลทางประวัติศาสตร์ของยุคกลาง"/>
          <p:cNvSpPr txBox="1"/>
          <p:nvPr>
            <p:ph type="title" idx="4294967295"/>
          </p:nvPr>
        </p:nvSpPr>
        <p:spPr>
          <a:xfrm>
            <a:off x="914400" y="838200"/>
            <a:ext cx="7772400" cy="1219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lnSpc>
                <a:spcPct val="150000"/>
              </a:lnSpc>
              <a:defRPr b="1" sz="3600" u="sng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ข้อมูลทางประวัติศาสตร์ของยุคกลาง</a:t>
            </a:r>
          </a:p>
        </p:txBody>
      </p:sp>
      <p:sp>
        <p:nvSpPr>
          <p:cNvPr id="62" name="แต่… พัฒนาการของศิลปะในแต่ละประเทศเกิดในแถบยุโรปนั้นขึ้นไม่พร้อมกันนั่นเอง (ศิลป เรเนอซองส์เกิดขึ้นในอิตาลีก่อนประเทศอื่น ๆ)"/>
          <p:cNvSpPr txBox="1"/>
          <p:nvPr/>
        </p:nvSpPr>
        <p:spPr>
          <a:xfrm>
            <a:off x="1112519" y="1926770"/>
            <a:ext cx="7680961" cy="3537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457200">
              <a:lnSpc>
                <a:spcPct val="150000"/>
              </a:lnSpc>
              <a:defRPr sz="36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แต่… พัฒนาการของศิลปะในแต่ละประเทศเกิดในแถบยุโรปนั้นขึ้นไม่พร้อมกันนั่นเอง (ศิลป เรเนอซองส์เกิดขึ้นในอิตาลีก่อนประเทศอื่น ๆ)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" grpId="1"/>
      <p:bldP build="whole" bldLvl="1" animBg="1" rev="0" advAuto="0" spid="62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ข้อมูลทางประวัติศาสตร์ของยุคกลาง"/>
          <p:cNvSpPr txBox="1"/>
          <p:nvPr>
            <p:ph type="title" idx="4294967295"/>
          </p:nvPr>
        </p:nvSpPr>
        <p:spPr>
          <a:xfrm>
            <a:off x="914400" y="838200"/>
            <a:ext cx="7772400" cy="1219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lnSpc>
                <a:spcPct val="150000"/>
              </a:lnSpc>
              <a:defRPr sz="3600" u="sng">
                <a:latin typeface="Bauhaus 93"/>
                <a:ea typeface="Bauhaus 93"/>
                <a:cs typeface="Bauhaus 93"/>
                <a:sym typeface="Bauhaus 93"/>
              </a:defRPr>
            </a:lvl1pPr>
          </a:lstStyle>
          <a:p>
            <a:pPr/>
            <a:r>
              <a:t>ข้อมูลทางประวัติศาสตร์ของยุคกลาง</a:t>
            </a:r>
          </a:p>
        </p:txBody>
      </p:sp>
      <p:sp>
        <p:nvSpPr>
          <p:cNvPr id="65" name="ว่ากันว่า พัฒนาการของรูปแบบศิลปะการแสดงหรือการละคร  จะพัฒนาช้ากว่าพัฒนาการของศิลปะแขนงอื่นๆ"/>
          <p:cNvSpPr txBox="1"/>
          <p:nvPr/>
        </p:nvSpPr>
        <p:spPr>
          <a:xfrm>
            <a:off x="1112519" y="2434645"/>
            <a:ext cx="7680961" cy="2522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457200">
              <a:lnSpc>
                <a:spcPct val="150000"/>
              </a:lnSpc>
              <a:defRPr sz="3600">
                <a:solidFill>
                  <a:srgbClr val="402000"/>
                </a:solidFill>
                <a:latin typeface="Bauhaus 93"/>
                <a:ea typeface="Bauhaus 93"/>
                <a:cs typeface="Bauhaus 93"/>
                <a:sym typeface="Bauhaus 93"/>
              </a:defRPr>
            </a:lvl1pPr>
          </a:lstStyle>
          <a:p>
            <a:pPr/>
            <a:r>
              <a:t>ว่ากันว่า พัฒนาการของรูปแบบศิลปะการแสดงหรือการละคร  จะพัฒนาช้ากว่าพัฒนาการของศิลปะแขนงอื่นๆ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" grpId="2"/>
      <p:bldP build="whole" bldLvl="1" animBg="1" rev="0" advAuto="0" spid="6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ข้อมูลทางประวัติศาสตร์ของยุคกลาง"/>
          <p:cNvSpPr txBox="1"/>
          <p:nvPr>
            <p:ph type="title" idx="4294967295"/>
          </p:nvPr>
        </p:nvSpPr>
        <p:spPr>
          <a:xfrm>
            <a:off x="914400" y="838200"/>
            <a:ext cx="7772400" cy="1219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 defTabSz="694944">
              <a:defRPr b="1" sz="4104" u="sng"/>
            </a:lvl1pPr>
          </a:lstStyle>
          <a:p>
            <a:pPr/>
            <a:r>
              <a:t>ข้อมูลทางประวัติศาสตร์ของยุคกลาง</a:t>
            </a:r>
          </a:p>
        </p:txBody>
      </p:sp>
      <p:sp>
        <p:nvSpPr>
          <p:cNvPr id="68" name="เพราะ… ละครสะท้อนให้เห็นภาพของสังคม และผู้คนในสังคมนั้น รวมทั้งความสัมพันธ์ของคนในสังคมอีกด้วย"/>
          <p:cNvSpPr txBox="1"/>
          <p:nvPr/>
        </p:nvSpPr>
        <p:spPr>
          <a:xfrm>
            <a:off x="1112519" y="2398375"/>
            <a:ext cx="7680961" cy="2594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457200">
              <a:lnSpc>
                <a:spcPct val="150000"/>
              </a:lnSpc>
              <a:defRPr sz="36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เพราะ… ละครสะท้อนให้เห็นภาพของสังคม และผู้คนในสังคมนั้น รวมทั้งความสัมพันธ์ของคนในสังคมอีกด้วย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" grpId="2"/>
      <p:bldP build="whole" bldLvl="1" animBg="1" rev="0" advAuto="0" spid="6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ศิลปะยุคกลาง"/>
          <p:cNvSpPr txBox="1"/>
          <p:nvPr>
            <p:ph type="title" idx="4294967295"/>
          </p:nvPr>
        </p:nvSpPr>
        <p:spPr>
          <a:xfrm>
            <a:off x="1066800" y="609600"/>
            <a:ext cx="7772400" cy="914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 defTabSz="850391">
              <a:defRPr b="1" sz="5022"/>
            </a:lvl1pPr>
          </a:lstStyle>
          <a:p>
            <a:pPr/>
            <a:r>
              <a:t>ศิลปะยุคกลาง</a:t>
            </a:r>
          </a:p>
        </p:txBody>
      </p:sp>
      <p:pic>
        <p:nvPicPr>
          <p:cNvPr id="7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" y="1557337"/>
            <a:ext cx="6705600" cy="49958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" grpId="1"/>
      <p:bldP build="whole" bldLvl="1" animBg="1" rev="0" advAuto="0" spid="71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ศิลปะยุคกลาง"/>
          <p:cNvSpPr txBox="1"/>
          <p:nvPr>
            <p:ph type="title" idx="4294967295"/>
          </p:nvPr>
        </p:nvSpPr>
        <p:spPr>
          <a:xfrm>
            <a:off x="990600" y="381000"/>
            <a:ext cx="7772400" cy="914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 defTabSz="850391">
              <a:defRPr b="1" sz="5022"/>
            </a:lvl1pPr>
          </a:lstStyle>
          <a:p>
            <a:pPr/>
            <a:r>
              <a:t>ศิลปะยุคกลาง</a:t>
            </a:r>
          </a:p>
        </p:txBody>
      </p:sp>
      <p:pic>
        <p:nvPicPr>
          <p:cNvPr id="7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7400" y="1312862"/>
            <a:ext cx="5468938" cy="50879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3" grpId="1"/>
      <p:bldP build="whole" bldLvl="1" animBg="1" rev="0" advAuto="0" spid="74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ศิลปะยุคกลาง"/>
          <p:cNvSpPr txBox="1"/>
          <p:nvPr>
            <p:ph type="title" idx="4294967295"/>
          </p:nvPr>
        </p:nvSpPr>
        <p:spPr>
          <a:xfrm>
            <a:off x="990600" y="381000"/>
            <a:ext cx="7772400" cy="914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 defTabSz="850391">
              <a:defRPr b="1" sz="5022"/>
            </a:lvl1pPr>
          </a:lstStyle>
          <a:p>
            <a:pPr/>
            <a:r>
              <a:t>ศิลปะยุคกลาง</a:t>
            </a:r>
          </a:p>
        </p:txBody>
      </p:sp>
      <p:pic>
        <p:nvPicPr>
          <p:cNvPr id="7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6800" y="457200"/>
            <a:ext cx="2314575" cy="6059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81600" y="1295400"/>
            <a:ext cx="3214688" cy="5105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6" grpId="1"/>
      <p:bldP build="whole" bldLvl="1" animBg="1" rev="0" advAuto="0" spid="77" grpId="2"/>
      <p:bldP build="whole" bldLvl="1" animBg="1" rev="0" advAuto="0" spid="78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ศิลปะยุคกลาง"/>
          <p:cNvSpPr txBox="1"/>
          <p:nvPr>
            <p:ph type="title" idx="4294967295"/>
          </p:nvPr>
        </p:nvSpPr>
        <p:spPr>
          <a:xfrm>
            <a:off x="1066800" y="609600"/>
            <a:ext cx="7772400" cy="914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 defTabSz="850391">
              <a:defRPr b="1" sz="5022"/>
            </a:lvl1pPr>
          </a:lstStyle>
          <a:p>
            <a:pPr/>
            <a:r>
              <a:t>ศิลปะยุคกลาง</a:t>
            </a:r>
          </a:p>
        </p:txBody>
      </p:sp>
      <p:pic>
        <p:nvPicPr>
          <p:cNvPr id="8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4600" y="1524000"/>
            <a:ext cx="4495800" cy="444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1" grpId="2"/>
      <p:bldP build="whole" bldLvl="1" animBg="1" rev="0" advAuto="0" spid="8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ศิลปะยุคกลาง"/>
          <p:cNvSpPr txBox="1"/>
          <p:nvPr>
            <p:ph type="title" idx="4294967295"/>
          </p:nvPr>
        </p:nvSpPr>
        <p:spPr>
          <a:xfrm>
            <a:off x="1066800" y="609600"/>
            <a:ext cx="7772400" cy="914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 defTabSz="850391">
              <a:defRPr b="1" sz="5022"/>
            </a:lvl1pPr>
          </a:lstStyle>
          <a:p>
            <a:pPr/>
            <a:r>
              <a:t>ศิลปะยุคกลาง</a:t>
            </a:r>
          </a:p>
        </p:txBody>
      </p:sp>
      <p:pic>
        <p:nvPicPr>
          <p:cNvPr id="8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1600" y="1676400"/>
            <a:ext cx="7050088" cy="4651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3" grpId="1"/>
      <p:bldP build="whole" bldLvl="1" animBg="1" rev="0" advAuto="0" spid="84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ข้อมูลด้านการละครของยุคกลาง"/>
          <p:cNvSpPr txBox="1"/>
          <p:nvPr>
            <p:ph type="title" idx="4294967295"/>
          </p:nvPr>
        </p:nvSpPr>
        <p:spPr>
          <a:xfrm>
            <a:off x="762000" y="381000"/>
            <a:ext cx="7772400" cy="1219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b="1" sz="3600" u="sng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ข้อมูลด้านการละครของยุคกลาง</a:t>
            </a:r>
          </a:p>
        </p:txBody>
      </p:sp>
      <p:sp>
        <p:nvSpPr>
          <p:cNvPr id="87" name="- มีกฤษฎีกาออกมาจากวัด ห้ามการ    แสดงทางโลก - เมื่อผู้คนพื้นเมืองต่างๆ ได้กลายเป็นคริสต์  ทางศาสนาก็เริ่มประกาศว่าการแสดง เป็นสิ่งที่เลวร้าย (เหมือนกับละคร Mime ของโรมัน)"/>
          <p:cNvSpPr txBox="1"/>
          <p:nvPr/>
        </p:nvSpPr>
        <p:spPr>
          <a:xfrm>
            <a:off x="1112519" y="1798651"/>
            <a:ext cx="7680961" cy="4098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defRPr sz="36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</a:t>
            </a:r>
            <a:r>
              <a:rPr sz="3200"/>
              <a:t>มีกฤษฎีกาออกมาจากวัด ห้ามการ</a:t>
            </a:r>
            <a:br>
              <a:rPr sz="3200"/>
            </a:br>
            <a:r>
              <a:rPr sz="3200"/>
              <a:t>   แสดงทางโลก</a:t>
            </a:r>
            <a:br>
              <a:rPr sz="3200"/>
            </a:br>
            <a:r>
              <a:rPr sz="3200"/>
              <a:t>- เมื่อผู้คนพื้นเมืองต่างๆ ได้กลายเป็นคริสต์  ทางศาสนาก็เริ่มประกาศว่าการแสดง เป็นสิ่งที่เลวร้าย (เหมือนกับละคร Mime </a:t>
            </a:r>
            <a:r>
              <a:rPr sz="3200"/>
              <a:t>ของโรมัน)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7" grpId="2"/>
      <p:bldP build="whole" bldLvl="1" animBg="1" rev="0" advAuto="0" spid="8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ข้อมูลด้านการละครของยุคกลาง"/>
          <p:cNvSpPr txBox="1"/>
          <p:nvPr>
            <p:ph type="title" idx="4294967295"/>
          </p:nvPr>
        </p:nvSpPr>
        <p:spPr>
          <a:xfrm>
            <a:off x="914400" y="838200"/>
            <a:ext cx="7772400" cy="1219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lnSpc>
                <a:spcPct val="150000"/>
              </a:lnSpc>
              <a:defRPr b="1" sz="3600" u="sng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ข้อมูลด้านการละครของยุคกลาง</a:t>
            </a:r>
          </a:p>
        </p:txBody>
      </p:sp>
      <p:sp>
        <p:nvSpPr>
          <p:cNvPr id="90" name="- สมัยนี้มีการผลิตบทละครน้อยมาก และ   ไม่มีหลงเหลือให้ศึกษาเลย - มีแม่ชีชื่อ Hrosvitha เขียนบทละครดัด   แปลงจากบทของ เทอเรนส์ แต่ไม่ได้ใช้   แสดง"/>
          <p:cNvSpPr txBox="1"/>
          <p:nvPr/>
        </p:nvSpPr>
        <p:spPr>
          <a:xfrm>
            <a:off x="731519" y="2102420"/>
            <a:ext cx="7680961" cy="3352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defRPr sz="26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สมัยนี้มีการผลิตบทละครน้อยมาก และ</a:t>
            </a:r>
            <a:br/>
            <a:r>
              <a:t>  ไม่มีหลงเหลือให้ศึกษาเลย</a:t>
            </a:r>
            <a:br/>
            <a:r>
              <a:t>- มีแม่ชีชื่อ Hrosvitha </a:t>
            </a:r>
            <a:r>
              <a:t>เขียนบทละครดัด</a:t>
            </a:r>
            <a:br/>
            <a:r>
              <a:t>  แปลงจากบทของ เทอเรนส์ แต่ไม่ได้ใช้</a:t>
            </a:r>
            <a:br/>
            <a:r>
              <a:t>  แสดง</a:t>
            </a:r>
          </a:p>
        </p:txBody>
      </p:sp>
      <p:pic>
        <p:nvPicPr>
          <p:cNvPr id="9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9497" y="2738541"/>
            <a:ext cx="2407361" cy="37914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0" grpId="2"/>
      <p:bldP build="whole" bldLvl="1" animBg="1" rev="0" advAuto="0" spid="8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ข้อมูลทางประวัติศาสตร์ของยุคกลาง"/>
          <p:cNvSpPr txBox="1"/>
          <p:nvPr>
            <p:ph type="title" idx="4294967295"/>
          </p:nvPr>
        </p:nvSpPr>
        <p:spPr>
          <a:xfrm>
            <a:off x="914400" y="533400"/>
            <a:ext cx="7772400" cy="1219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b="1" sz="3600" u="sng"/>
            </a:lvl1pPr>
          </a:lstStyle>
          <a:p>
            <a:pPr/>
            <a:r>
              <a:t>ข้อมูลทางประวัติศาสตร์ของยุคกลาง</a:t>
            </a:r>
          </a:p>
        </p:txBody>
      </p:sp>
      <p:sp>
        <p:nvSpPr>
          <p:cNvPr id="39" name="- ได้ชื่อว่าเป็น “ยุคมืด”(c. 5-15)  - การเมืองยังไม่เป็นระบบระเบียบ  - วัดทำหน้าที่ “ผู้ปกครอง” และมีความ    สำคัญอย่างยิ่ง --พระสถาปนาอำนาจ…"/>
          <p:cNvSpPr txBox="1"/>
          <p:nvPr/>
        </p:nvSpPr>
        <p:spPr>
          <a:xfrm>
            <a:off x="1112519" y="1722451"/>
            <a:ext cx="7680961" cy="4098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defRPr sz="1800">
                <a:solidFill>
                  <a:srgbClr val="402000"/>
                </a:solidFill>
              </a:defRPr>
            </a:pPr>
            <a:r>
              <a:t> </a:t>
            </a:r>
            <a:r>
              <a:rPr sz="3600">
                <a:latin typeface="Chalkboard"/>
                <a:ea typeface="Chalkboard"/>
                <a:cs typeface="Chalkboard"/>
                <a:sym typeface="Chalkboard"/>
              </a:rPr>
              <a:t>- </a:t>
            </a:r>
            <a:r>
              <a:rPr sz="3200">
                <a:latin typeface="Chalkboard"/>
                <a:ea typeface="Chalkboard"/>
                <a:cs typeface="Chalkboard"/>
                <a:sym typeface="Chalkboard"/>
              </a:rPr>
              <a:t>ได้ชื่อว่าเป็น “ยุคมืด”(c. 5-15)</a:t>
            </a:r>
            <a:br>
              <a:rPr sz="3200">
                <a:latin typeface="Chalkboard"/>
                <a:ea typeface="Chalkboard"/>
                <a:cs typeface="Chalkboard"/>
                <a:sym typeface="Chalkboard"/>
              </a:rPr>
            </a:br>
            <a:r>
              <a:rPr sz="3200">
                <a:latin typeface="Chalkboard"/>
                <a:ea typeface="Chalkboard"/>
                <a:cs typeface="Chalkboard"/>
                <a:sym typeface="Chalkboard"/>
              </a:rPr>
              <a:t> - การเมืองยังไม่เป็นระบบระเบียบ</a:t>
            </a:r>
            <a:br>
              <a:rPr sz="3200">
                <a:latin typeface="Chalkboard"/>
                <a:ea typeface="Chalkboard"/>
                <a:cs typeface="Chalkboard"/>
                <a:sym typeface="Chalkboard"/>
              </a:rPr>
            </a:br>
            <a:r>
              <a:rPr sz="3200">
                <a:latin typeface="Chalkboard"/>
                <a:ea typeface="Chalkboard"/>
                <a:cs typeface="Chalkboard"/>
                <a:sym typeface="Chalkboard"/>
              </a:rPr>
              <a:t> - วัดทำหน้าที่ “ผู้ปกครอง” และมีความ</a:t>
            </a:r>
            <a:br>
              <a:rPr sz="3200">
                <a:latin typeface="Chalkboard"/>
                <a:ea typeface="Chalkboard"/>
                <a:cs typeface="Chalkboard"/>
                <a:sym typeface="Chalkboard"/>
              </a:rPr>
            </a:br>
            <a:r>
              <a:rPr sz="3200">
                <a:latin typeface="Chalkboard"/>
                <a:ea typeface="Chalkboard"/>
                <a:cs typeface="Chalkboard"/>
                <a:sym typeface="Chalkboard"/>
              </a:rPr>
              <a:t>   สำคัญอย่างยิ่ง --พระสถาปนาอำนาจ         </a:t>
            </a:r>
            <a:endParaRPr sz="3200">
              <a:latin typeface="Chalkboard"/>
              <a:ea typeface="Chalkboard"/>
              <a:cs typeface="Chalkboard"/>
              <a:sym typeface="Chalkboard"/>
            </a:endParaRPr>
          </a:p>
          <a:p>
            <a:pPr defTabSz="457200">
              <a:lnSpc>
                <a:spcPct val="150000"/>
              </a:lnSpc>
              <a:defRPr sz="32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   สูงสุดดูแลทั้งในวัดและทางโลกด้วย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" grpId="2"/>
      <p:bldP build="whole" bldLvl="1" animBg="1" rev="0" advAuto="0" spid="3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ข้อมูลด้านการละครของยุคกลาง"/>
          <p:cNvSpPr txBox="1"/>
          <p:nvPr>
            <p:ph type="title" idx="4294967295"/>
          </p:nvPr>
        </p:nvSpPr>
        <p:spPr>
          <a:xfrm>
            <a:off x="914400" y="838200"/>
            <a:ext cx="7772400" cy="1219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b="1" sz="3600" u="sng"/>
            </a:lvl1pPr>
          </a:lstStyle>
          <a:p>
            <a:pPr/>
            <a:r>
              <a:t>ข้อมูลด้านการละครของยุคกลาง</a:t>
            </a:r>
          </a:p>
        </p:txBody>
      </p:sp>
      <p:sp>
        <p:nvSpPr>
          <p:cNvPr id="94" name="จนกระทั่งประมาณปี 925 และ 975    ละครจึงถูกนำกลับมาเล่นอีกครั้ง โดย   ศาสนาเป็นผู้ดึงกลับมาเอง ในรูปแบบ   ของ “พิธีกรรมทางศาสนา”"/>
          <p:cNvSpPr txBox="1"/>
          <p:nvPr/>
        </p:nvSpPr>
        <p:spPr>
          <a:xfrm>
            <a:off x="1112519" y="1984197"/>
            <a:ext cx="7680961" cy="3575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defRPr sz="3600">
                <a:solidFill>
                  <a:srgbClr val="996633"/>
                </a:solidFill>
              </a:defRPr>
            </a:pPr>
            <a:r>
              <a:t> </a:t>
            </a:r>
            <a:r>
              <a:rPr>
                <a:solidFill>
                  <a:srgbClr val="402000"/>
                </a:solidFill>
              </a:rPr>
              <a:t>  </a:t>
            </a:r>
            <a:r>
              <a:rPr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rPr>
              <a:t>จนกระทั่งประมาณปี 925 และ 975 </a:t>
            </a:r>
            <a:br>
              <a:rPr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rPr>
            </a:br>
            <a:r>
              <a:rPr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rPr>
              <a:t>  ละครจึงถูกนำกลับมาเล่นอีกครั้ง โดย</a:t>
            </a:r>
            <a:br>
              <a:rPr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rPr>
            </a:br>
            <a:r>
              <a:rPr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rPr>
              <a:t>  ศาสนาเป็นผู้ดึงกลับมาเอง ในรูปแบบ</a:t>
            </a:r>
            <a:br>
              <a:rPr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rPr>
            </a:br>
            <a:r>
              <a:rPr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rPr>
              <a:t>  ของ “พิธีกรรมทางศาสนา”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3" grpId="1"/>
      <p:bldP build="whole" bldLvl="1" animBg="1" rev="0" advAuto="0" spid="9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ละครในโบสถ์ (Liturgical Drama)"/>
          <p:cNvSpPr txBox="1"/>
          <p:nvPr>
            <p:ph type="title" idx="4294967295"/>
          </p:nvPr>
        </p:nvSpPr>
        <p:spPr>
          <a:xfrm>
            <a:off x="914400" y="533400"/>
            <a:ext cx="7772400" cy="1219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b="1" sz="3600" u="sng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ละครในโบสถ์ (Liturgical Drama)</a:t>
            </a:r>
          </a:p>
        </p:txBody>
      </p:sp>
      <p:sp>
        <p:nvSpPr>
          <p:cNvPr id="97" name="- เป็นการแสดงประกอบในพิธีอีสเตอร์ - เรียกว่า “โทรป” (Tropes) -- ร้องประกอบดนตรี - ละครเรื่องแรกในประวัติศาสตร์อังกฤษ   คือ “เคว็ม คูอาริติส” (QuemQuaeritis)"/>
          <p:cNvSpPr txBox="1"/>
          <p:nvPr/>
        </p:nvSpPr>
        <p:spPr>
          <a:xfrm>
            <a:off x="1112519" y="1582534"/>
            <a:ext cx="7680961" cy="4531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defRPr sz="1800">
                <a:solidFill>
                  <a:srgbClr val="402000"/>
                </a:solidFill>
              </a:defRPr>
            </a:pPr>
            <a:r>
              <a:t>- </a:t>
            </a:r>
            <a:r>
              <a:rPr sz="3600">
                <a:latin typeface="Chalkboard"/>
                <a:ea typeface="Chalkboard"/>
                <a:cs typeface="Chalkboard"/>
                <a:sym typeface="Chalkboard"/>
              </a:rPr>
              <a:t>เป็นการแสดงประกอบในพิธีอีสเตอร์</a:t>
            </a:r>
            <a:br>
              <a:rPr sz="3600">
                <a:latin typeface="Chalkboard"/>
                <a:ea typeface="Chalkboard"/>
                <a:cs typeface="Chalkboard"/>
                <a:sym typeface="Chalkboard"/>
              </a:rPr>
            </a:br>
            <a:r>
              <a:rPr sz="3600">
                <a:latin typeface="Chalkboard"/>
                <a:ea typeface="Chalkboard"/>
                <a:cs typeface="Chalkboard"/>
                <a:sym typeface="Chalkboard"/>
              </a:rPr>
              <a:t>- เรียกว่า “โทรป” (Tropes) -- ร้องประกอบดนตรี</a:t>
            </a:r>
            <a:br>
              <a:rPr sz="3600">
                <a:latin typeface="Chalkboard"/>
                <a:ea typeface="Chalkboard"/>
                <a:cs typeface="Chalkboard"/>
                <a:sym typeface="Chalkboard"/>
              </a:rPr>
            </a:br>
            <a:r>
              <a:rPr sz="3600">
                <a:latin typeface="Chalkboard"/>
                <a:ea typeface="Chalkboard"/>
                <a:cs typeface="Chalkboard"/>
                <a:sym typeface="Chalkboard"/>
              </a:rPr>
              <a:t>- ละครเรื่องแรกในประวัติศาสตร์อังกฤษ</a:t>
            </a:r>
            <a:br>
              <a:rPr sz="3600">
                <a:latin typeface="Chalkboard"/>
                <a:ea typeface="Chalkboard"/>
                <a:cs typeface="Chalkboard"/>
                <a:sym typeface="Chalkboard"/>
              </a:rPr>
            </a:br>
            <a:r>
              <a:rPr sz="3600">
                <a:latin typeface="Chalkboard"/>
                <a:ea typeface="Chalkboard"/>
                <a:cs typeface="Chalkboard"/>
                <a:sym typeface="Chalkboard"/>
              </a:rPr>
              <a:t>  คือ “เคว็ม คูอาริติส” (QuemQuaeritis)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7" grpId="2"/>
      <p:bldP build="whole" bldLvl="1" animBg="1" rev="0" advAuto="0" spid="9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9782" y="1536700"/>
            <a:ext cx="3810001" cy="378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49820" r="0" b="6884"/>
          <a:stretch>
            <a:fillRect/>
          </a:stretch>
        </p:blipFill>
        <p:spPr>
          <a:xfrm>
            <a:off x="2595462" y="4506673"/>
            <a:ext cx="6166397" cy="2002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77742"/>
          <a:stretch>
            <a:fillRect/>
          </a:stretch>
        </p:blipFill>
        <p:spPr>
          <a:xfrm>
            <a:off x="2045252" y="484808"/>
            <a:ext cx="5491885" cy="9167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“เคว็ม คูอาริติส” (Quem Quaeritis)"/>
          <p:cNvSpPr txBox="1"/>
          <p:nvPr>
            <p:ph type="title" idx="4294967295"/>
          </p:nvPr>
        </p:nvSpPr>
        <p:spPr>
          <a:xfrm>
            <a:off x="914400" y="609600"/>
            <a:ext cx="7772400" cy="1219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b="1" sz="3600" u="sng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“เคว็ม คูอาริติส” (Quem Quaeritis)</a:t>
            </a:r>
          </a:p>
        </p:txBody>
      </p:sp>
      <p:sp>
        <p:nvSpPr>
          <p:cNvPr id="104" name="- มีความยาว 4 บรรทัด - มีเหตุการณ์, ตัวละคร, และบทสนทนา - เล่นโดยพระ / เป็นเรื่องราวหลังจากพระเยซูสิ้นพระชนม์ - เป็นบทร้อง, และใช้ภาษาละติน"/>
          <p:cNvSpPr txBox="1"/>
          <p:nvPr/>
        </p:nvSpPr>
        <p:spPr>
          <a:xfrm>
            <a:off x="1112519" y="1922606"/>
            <a:ext cx="7680961" cy="3850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defRPr sz="1800">
                <a:solidFill>
                  <a:srgbClr val="402000"/>
                </a:solidFill>
              </a:defRPr>
            </a:pPr>
            <a:r>
              <a:t>-</a:t>
            </a:r>
            <a:r>
              <a:rPr sz="3600"/>
              <a:t> </a:t>
            </a:r>
            <a:r>
              <a:rPr sz="3000">
                <a:latin typeface="Chalkboard"/>
                <a:ea typeface="Chalkboard"/>
                <a:cs typeface="Chalkboard"/>
                <a:sym typeface="Chalkboard"/>
              </a:rPr>
              <a:t>มีความยาว 4 บรรทัด</a:t>
            </a:r>
            <a:br>
              <a:rPr sz="3000">
                <a:latin typeface="Chalkboard"/>
                <a:ea typeface="Chalkboard"/>
                <a:cs typeface="Chalkboard"/>
                <a:sym typeface="Chalkboard"/>
              </a:rPr>
            </a:br>
            <a:r>
              <a:rPr sz="3000">
                <a:latin typeface="Chalkboard"/>
                <a:ea typeface="Chalkboard"/>
                <a:cs typeface="Chalkboard"/>
                <a:sym typeface="Chalkboard"/>
              </a:rPr>
              <a:t>- มีเหตุการณ์, ตัวละคร, และบทสนทนา</a:t>
            </a:r>
            <a:br>
              <a:rPr sz="3000">
                <a:latin typeface="Chalkboard"/>
                <a:ea typeface="Chalkboard"/>
                <a:cs typeface="Chalkboard"/>
                <a:sym typeface="Chalkboard"/>
              </a:rPr>
            </a:br>
            <a:r>
              <a:rPr sz="3000">
                <a:latin typeface="Chalkboard"/>
                <a:ea typeface="Chalkboard"/>
                <a:cs typeface="Chalkboard"/>
                <a:sym typeface="Chalkboard"/>
              </a:rPr>
              <a:t>- เล่นโดยพระ / เป็นเรื่องราวหลังจากพระเยซูสิ้นพระชนม์</a:t>
            </a:r>
            <a:br>
              <a:rPr sz="3000">
                <a:latin typeface="Chalkboard"/>
                <a:ea typeface="Chalkboard"/>
                <a:cs typeface="Chalkboard"/>
                <a:sym typeface="Chalkboard"/>
              </a:rPr>
            </a:br>
            <a:r>
              <a:rPr sz="3000">
                <a:latin typeface="Chalkboard"/>
                <a:ea typeface="Chalkboard"/>
                <a:cs typeface="Chalkboard"/>
                <a:sym typeface="Chalkboard"/>
              </a:rPr>
              <a:t>- เป็นบทร้อง, และใช้ภาษาละติน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4" grpId="2"/>
      <p:bldP build="whole" bldLvl="1" animBg="1" rev="0" advAuto="0" spid="10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ละครในโบสถ์ (Liturgical Drama)"/>
          <p:cNvSpPr txBox="1"/>
          <p:nvPr>
            <p:ph type="title" idx="4294967295"/>
          </p:nvPr>
        </p:nvSpPr>
        <p:spPr>
          <a:xfrm>
            <a:off x="914400" y="457200"/>
            <a:ext cx="7772400" cy="1219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b="1" sz="3600" u="sng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ละครในโบสถ์ (Liturgical Drama)</a:t>
            </a:r>
          </a:p>
        </p:txBody>
      </p:sp>
      <p:sp>
        <p:nvSpPr>
          <p:cNvPr id="107" name="- ต่อมาเริ่มได้รับความนิยม และขยายไป  เล่นในเทศกาลอื่นๆ ด้วย เช่น คริสมาสต์ - เรื่องราวจะเกี่ยวข้องกับประวัติของพระเยซูในแง่มุมต่างๆ เช่น การประสูติ, ความสงสัยของโจเซฟ, กำเนิด จอห์น เดอะบัพทิส, การกลับชาติมาเกิดของพระเยซู"/>
          <p:cNvSpPr txBox="1"/>
          <p:nvPr/>
        </p:nvSpPr>
        <p:spPr>
          <a:xfrm>
            <a:off x="1112519" y="1806951"/>
            <a:ext cx="7680961" cy="4387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spcBef>
                <a:spcPts val="600"/>
              </a:spcBef>
              <a:defRPr sz="36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</a:t>
            </a:r>
            <a:r>
              <a:rPr sz="2800"/>
              <a:t>ต่อมาเริ่มได้รับความนิยม และขยายไป</a:t>
            </a:r>
            <a:br>
              <a:rPr sz="2800"/>
            </a:br>
            <a:r>
              <a:rPr sz="2800"/>
              <a:t> เล่นในเทศกาลอื่นๆ ด้วย เช่น คริสมาสต์</a:t>
            </a:r>
            <a:br>
              <a:rPr sz="2800"/>
            </a:br>
            <a:r>
              <a:rPr sz="2800"/>
              <a:t>- เรื่องราวจะเกี่ยวข้องกับประวัติของพระเยซูในแง่มุมต่างๆ เช่น การประสูติ, ความสงสัยของโจเซฟ, กำเนิด จอห์น เดอะบัพทิส, การกลับชาติมาเกิดของพระเยซู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6" grpId="1"/>
      <p:bldP build="whole" bldLvl="1" animBg="1" rev="0" advAuto="0" spid="107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ละครในโบสถ์ (Liturgical Drama)"/>
          <p:cNvSpPr txBox="1"/>
          <p:nvPr>
            <p:ph type="title" idx="4294967295"/>
          </p:nvPr>
        </p:nvSpPr>
        <p:spPr>
          <a:xfrm>
            <a:off x="914400" y="457200"/>
            <a:ext cx="7772400" cy="1219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b="1" sz="3600" u="sng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ละครในโบสถ์ (Liturgical Drama)</a:t>
            </a:r>
          </a:p>
        </p:txBody>
      </p:sp>
      <p:sp>
        <p:nvSpPr>
          <p:cNvPr id="110" name="- ต่อมาละครในโบสถ์เริ่มได้รับความนิยมมากขึ้น เพราะให้ความบันเทิงด้วย - หลังๆ เรื่องราวจึงขยายไปไกลกว่าเรื่องของพระเยซู แต่จะเป็นเรื่องในพระคัมภีร์ เช่น กำเนิดอาดัม, เรื่องของโนอาห์"/>
          <p:cNvSpPr txBox="1"/>
          <p:nvPr/>
        </p:nvSpPr>
        <p:spPr>
          <a:xfrm>
            <a:off x="960119" y="1906225"/>
            <a:ext cx="7680961" cy="3790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20000"/>
              </a:lnSpc>
              <a:defRPr sz="36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ต่อมาละครในโบสถ์เริ่มได้รับความนิยมมากขึ้น เพราะให้ความบันเทิงด้วย</a:t>
            </a:r>
            <a:br/>
            <a:r>
              <a:t>- หลังๆ เรื่องราวจึงขยายไปไกลกว่าเรื่องของพระเยซู แต่จะเป็นเรื่องในพระคัมภีร์ เช่น กำเนิดอาดัม, เรื่องของโนอาห์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9" grpId="1"/>
      <p:bldP build="whole" bldLvl="1" animBg="1" rev="0" advAuto="0" spid="110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2662" y="590982"/>
            <a:ext cx="3840785" cy="56760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7108" y="1408974"/>
            <a:ext cx="7779327" cy="42968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ละครในโบสถ์ (Liturgical Drama)"/>
          <p:cNvSpPr txBox="1"/>
          <p:nvPr>
            <p:ph type="title" idx="4294967295"/>
          </p:nvPr>
        </p:nvSpPr>
        <p:spPr>
          <a:xfrm>
            <a:off x="914400" y="457200"/>
            <a:ext cx="7772400" cy="1219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b="1" sz="3600" u="sng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ละครในโบสถ์ (Liturgical Drama)</a:t>
            </a:r>
          </a:p>
        </p:txBody>
      </p:sp>
      <p:sp>
        <p:nvSpPr>
          <p:cNvPr id="117" name="- ภาษาละติน จึงปรับเป็นภาษาถิ่น เรียกว่า “Vernacular” -- หมายถึงละครศาสนาที่ใช้ภาษาถิ่น - บทร้องก็ปรับเป็นบทพูด - เรื่องราวก็เติมแต่ง (ไม่ได้อยู่เฉพาะกับไบเบิ้ล)"/>
          <p:cNvSpPr txBox="1"/>
          <p:nvPr/>
        </p:nvSpPr>
        <p:spPr>
          <a:xfrm>
            <a:off x="1112519" y="1949965"/>
            <a:ext cx="7680961" cy="3186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20000"/>
              </a:lnSpc>
              <a:defRPr sz="30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ภาษาละติน จึงปรับเป็นภาษาถิ่น เรียกว่า “Vernacular” -- หมายถึงละครศาสนาที่ใช้ภาษาถิ่น</a:t>
            </a:r>
            <a:br/>
            <a:r>
              <a:t>- บทร้องก็ปรับเป็นบทพูด</a:t>
            </a:r>
            <a:br/>
            <a:r>
              <a:t>- เรื่องราวก็เติมแต่ง (ไม่ได้อยู่เฉพาะกับไบเบิ้ล)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6" grpId="1"/>
      <p:bldP build="whole" bldLvl="1" animBg="1" rev="0" advAuto="0" spid="117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ละครในโบสถ์ (Liturgical Drama)"/>
          <p:cNvSpPr txBox="1"/>
          <p:nvPr>
            <p:ph type="title" idx="4294967295"/>
          </p:nvPr>
        </p:nvSpPr>
        <p:spPr>
          <a:xfrm>
            <a:off x="914400" y="457200"/>
            <a:ext cx="7772400" cy="1219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b="1" sz="3600" u="sng">
                <a:solidFill>
                  <a:srgbClr val="402000"/>
                </a:solidFill>
              </a:defRPr>
            </a:lvl1pPr>
          </a:lstStyle>
          <a:p>
            <a:pPr/>
            <a:r>
              <a:t>ละครในโบสถ์ (Liturgical Drama)</a:t>
            </a:r>
          </a:p>
        </p:txBody>
      </p:sp>
      <p:sp>
        <p:nvSpPr>
          <p:cNvPr id="120" name="- ในที่สุดเมื่อละครได้รับความนิยมมากขึ้น - มีพระไม่พอเล่น / โบสถ์เล็กเกินไป - ละครจึงต้องออกไปเล่นนอกโบสถ์ เรียกว่า “ละครมิสเตอรี่” และ “ละครมิราเคิล”"/>
          <p:cNvSpPr txBox="1"/>
          <p:nvPr/>
        </p:nvSpPr>
        <p:spPr>
          <a:xfrm>
            <a:off x="1036319" y="2025521"/>
            <a:ext cx="7680961" cy="3492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defRPr sz="3600">
                <a:solidFill>
                  <a:srgbClr val="402000"/>
                </a:solidFill>
              </a:defRPr>
            </a:pPr>
            <a:r>
              <a:t>- ในที่สุดเมื่อละครได้รับความนิยมมากขึ้น</a:t>
            </a:r>
            <a:br/>
            <a:r>
              <a:t>- มีพระไม่พอเล่น / โบสถ์เล็กเกินไป</a:t>
            </a:r>
            <a:br/>
            <a:r>
              <a:t>- ละครจึงต้องออกไปเล่นนอกโบสถ์ เรียกว่า “ละครมิสเตอรี่” และ “ละครมิราเคิล”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0" grpId="2"/>
      <p:bldP build="whole" bldLvl="1" animBg="1" rev="0" advAuto="0" spid="11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ข้อมูลทางประวัติศาสตร์ของยุคกลาง"/>
          <p:cNvSpPr txBox="1"/>
          <p:nvPr>
            <p:ph type="title" idx="4294967295"/>
          </p:nvPr>
        </p:nvSpPr>
        <p:spPr>
          <a:xfrm>
            <a:off x="914400" y="838200"/>
            <a:ext cx="7772400" cy="1219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b="1" sz="3600" u="sng"/>
            </a:lvl1pPr>
          </a:lstStyle>
          <a:p>
            <a:pPr/>
            <a:r>
              <a:t>ข้อมูลทางประวัติศาสตร์ของยุคกลาง</a:t>
            </a:r>
          </a:p>
        </p:txBody>
      </p:sp>
      <p:sp>
        <p:nvSpPr>
          <p:cNvPr id="42" name="มีระบบ ศักดินา (feudalism)…"/>
          <p:cNvSpPr txBox="1"/>
          <p:nvPr/>
        </p:nvSpPr>
        <p:spPr>
          <a:xfrm>
            <a:off x="1112519" y="1949321"/>
            <a:ext cx="7680961" cy="3492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buSzPct val="100000"/>
              <a:buFont typeface="Arial"/>
              <a:buChar char="•"/>
              <a:defRPr sz="3600">
                <a:solidFill>
                  <a:srgbClr val="402000"/>
                </a:solidFill>
              </a:defRPr>
            </a:pPr>
            <a:r>
              <a:t> มีระบบ ศักดินา (feudalism)</a:t>
            </a:r>
          </a:p>
          <a:p>
            <a:pPr defTabSz="457200">
              <a:lnSpc>
                <a:spcPct val="150000"/>
              </a:lnSpc>
              <a:buSzPct val="100000"/>
              <a:buFont typeface="Arial"/>
              <a:buChar char="•"/>
              <a:defRPr sz="3600">
                <a:solidFill>
                  <a:srgbClr val="402000"/>
                </a:solidFill>
              </a:defRPr>
            </a:pPr>
            <a:r>
              <a:t> มีเจ้าขุนมูลนาย</a:t>
            </a:r>
          </a:p>
          <a:p>
            <a:pPr defTabSz="457200">
              <a:lnSpc>
                <a:spcPct val="150000"/>
              </a:lnSpc>
              <a:buSzPct val="100000"/>
              <a:buFont typeface="Arial"/>
              <a:buChar char="•"/>
              <a:defRPr sz="3600">
                <a:solidFill>
                  <a:srgbClr val="402000"/>
                </a:solidFill>
              </a:defRPr>
            </a:pPr>
            <a:r>
              <a:t> เชื่อในโลกหน้า</a:t>
            </a:r>
          </a:p>
          <a:p>
            <a:pPr defTabSz="457200">
              <a:lnSpc>
                <a:spcPct val="150000"/>
              </a:lnSpc>
              <a:buSzPct val="100000"/>
              <a:buFont typeface="Arial"/>
              <a:buChar char="•"/>
              <a:defRPr sz="3600">
                <a:solidFill>
                  <a:srgbClr val="402000"/>
                </a:solidFill>
              </a:defRPr>
            </a:pPr>
            <a:r>
              <a:t> มนุษย์สนใจศาสนา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" grpId="1"/>
      <p:bldP build="whole" bldLvl="1" animBg="1" rev="0" advAuto="0" spid="42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การจัดการแสดงละครในโบสถ์ (Liturgical Drama)"/>
          <p:cNvSpPr txBox="1"/>
          <p:nvPr>
            <p:ph type="title" idx="4294967295"/>
          </p:nvPr>
        </p:nvSpPr>
        <p:spPr>
          <a:xfrm>
            <a:off x="1066800" y="685800"/>
            <a:ext cx="7772400" cy="914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 defTabSz="722376">
              <a:defRPr b="1" sz="2844" u="sng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การจัดการแสดงละครในโบสถ์ (Liturgical Drama)</a:t>
            </a:r>
          </a:p>
        </p:txBody>
      </p:sp>
      <p:sp>
        <p:nvSpPr>
          <p:cNvPr id="123" name="- ใช้โบสถ์เป็นสถานที่แสดง ประกอบด้วย    1. แมนชั่น (Mansions) คือฉากที่ตั้งอยู่กับที่        (fixed stage) -- ฉากแบบนี้เรียกว่า         Simultaneous setting     2. แพลที (Platea)  - บริเวณที่ใช้แสดง ใกล้ๆ กับแมนชั่นนั่นเอง"/>
          <p:cNvSpPr txBox="1"/>
          <p:nvPr/>
        </p:nvSpPr>
        <p:spPr>
          <a:xfrm>
            <a:off x="1036319" y="1972130"/>
            <a:ext cx="7680961" cy="3751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defRPr b="1" sz="31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ใช้โบสถ์เป็นสถานที่แสดง ประกอบด้วย</a:t>
            </a:r>
            <a:br/>
            <a:r>
              <a:t>   1. แมนชั่น (Mansions) คือฉากที่ตั้งอยู่กับที่</a:t>
            </a:r>
            <a:br/>
            <a:r>
              <a:t>       (fixed stage) -- ฉากแบบนี้เรียกว่า </a:t>
            </a:r>
            <a:br/>
            <a:r>
              <a:t>       Simultaneous setting </a:t>
            </a:r>
            <a:br/>
            <a:r>
              <a:t>   2. แพลที (Platea)  - บริเวณที่ใช้แสดง ใกล้ๆ กับแมนชั่นนั่นเอง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3" grpId="2"/>
      <p:bldP build="whole" bldLvl="1" animBg="1" rev="0" advAuto="0" spid="12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ฉากยุคกลาง"/>
          <p:cNvSpPr txBox="1"/>
          <p:nvPr>
            <p:ph type="title" idx="4294967295"/>
          </p:nvPr>
        </p:nvSpPr>
        <p:spPr>
          <a:xfrm>
            <a:off x="1143000" y="990600"/>
            <a:ext cx="7772400" cy="914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 defTabSz="850391">
              <a:defRPr b="1" sz="5022"/>
            </a:lvl1pPr>
          </a:lstStyle>
          <a:p>
            <a:pPr/>
            <a:r>
              <a:t>ฉากยุคกลาง</a:t>
            </a:r>
          </a:p>
        </p:txBody>
      </p:sp>
      <p:sp>
        <p:nvSpPr>
          <p:cNvPr id="126" name="Double-click to edit"/>
          <p:cNvSpPr txBox="1"/>
          <p:nvPr>
            <p:ph type="body" sz="quarter" idx="4294967295"/>
          </p:nvPr>
        </p:nvSpPr>
        <p:spPr>
          <a:xfrm>
            <a:off x="1647825" y="3738562"/>
            <a:ext cx="6400800" cy="17526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 algn="ctr">
              <a:buSzTx/>
              <a:buFont typeface="Monotype Sorts"/>
              <a:buNone/>
              <a:defRPr>
                <a:solidFill>
                  <a:srgbClr val="A08366"/>
                </a:solidFill>
              </a:defRPr>
            </a:pPr>
          </a:p>
        </p:txBody>
      </p:sp>
      <p:pic>
        <p:nvPicPr>
          <p:cNvPr id="12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400" y="2133600"/>
            <a:ext cx="7848600" cy="3657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5" grpId="1"/>
      <p:bldP build="whole" bldLvl="1" animBg="1" rev="0" advAuto="0" spid="127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การแสดงละครในยุคกลาง"/>
          <p:cNvSpPr txBox="1"/>
          <p:nvPr>
            <p:ph type="title" idx="4294967295"/>
          </p:nvPr>
        </p:nvSpPr>
        <p:spPr>
          <a:xfrm>
            <a:off x="1066800" y="5715000"/>
            <a:ext cx="4267200" cy="6096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 defTabSz="704087">
              <a:defRPr b="1" sz="3080"/>
            </a:lvl1pPr>
          </a:lstStyle>
          <a:p>
            <a:pPr/>
            <a:r>
              <a:t>การแสดงละครในยุคกลาง</a:t>
            </a:r>
          </a:p>
        </p:txBody>
      </p:sp>
      <p:pic>
        <p:nvPicPr>
          <p:cNvPr id="13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4200" y="762000"/>
            <a:ext cx="4800600" cy="4572000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9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การจัดการแสดงละครในโบสถ์ (Liturgical Drama)"/>
          <p:cNvSpPr txBox="1"/>
          <p:nvPr>
            <p:ph type="title" idx="4294967295"/>
          </p:nvPr>
        </p:nvSpPr>
        <p:spPr>
          <a:xfrm>
            <a:off x="1066800" y="685800"/>
            <a:ext cx="7772400" cy="1219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b="1" sz="2600" u="sng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การจัดการแสดงละครในโบสถ์ (Liturgical Drama)</a:t>
            </a:r>
          </a:p>
        </p:txBody>
      </p:sp>
      <p:sp>
        <p:nvSpPr>
          <p:cNvPr id="133" name="- โครงสร้างของโบสถ์ ใช้เป็นแมนชั่นได้ (เช่นระเบียงนักร้องประสานเสียง - เป็นสวรรค์, แท่นบูชา - เป็นหลุมฝังศพพระเยซู) - มีการใช้เครื่องจักรไว้ยกพระเยซู หรือเทพ - เสื้อผ้าสันนิษฐานว่าเป็นชุดในโบสถ์"/>
          <p:cNvSpPr txBox="1"/>
          <p:nvPr/>
        </p:nvSpPr>
        <p:spPr>
          <a:xfrm>
            <a:off x="1112519" y="2212790"/>
            <a:ext cx="7680961" cy="3575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20000"/>
              </a:lnSpc>
              <a:defRPr sz="36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</a:t>
            </a:r>
            <a:r>
              <a:rPr sz="3300"/>
              <a:t>โครงสร้างของโบสถ์ ใช้เป็นแมนชั่นได้ (เช่นระเบียงนักร้องประสานเสียง - เป็นสวรรค์, แท่นบูชา - เป็นหลุมฝังศพพระเยซู)</a:t>
            </a:r>
            <a:br>
              <a:rPr sz="3300"/>
            </a:br>
            <a:r>
              <a:rPr sz="3300"/>
              <a:t>- มีการใช้เครื่องจักรไว้ยกพระเยซู หรือเทพ</a:t>
            </a:r>
            <a:br>
              <a:rPr sz="3300"/>
            </a:br>
            <a:r>
              <a:rPr sz="3300"/>
              <a:t>- เสื้อผ้าสันนิษฐานว่าเป็นชุดในโบสถ์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2" grpId="1"/>
      <p:bldP build="whole" bldLvl="1" animBg="1" rev="0" advAuto="0" spid="133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ละครนอกโบสถ์"/>
          <p:cNvSpPr txBox="1"/>
          <p:nvPr>
            <p:ph type="title" idx="4294967295"/>
          </p:nvPr>
        </p:nvSpPr>
        <p:spPr>
          <a:xfrm>
            <a:off x="1066800" y="685800"/>
            <a:ext cx="7772400" cy="1219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b="1" sz="5400" u="sng">
                <a:solidFill>
                  <a:srgbClr val="402000"/>
                </a:solidFill>
              </a:defRPr>
            </a:lvl1pPr>
          </a:lstStyle>
          <a:p>
            <a:pPr/>
            <a:r>
              <a:t>ละครนอกโบสถ์</a:t>
            </a:r>
          </a:p>
        </p:txBody>
      </p:sp>
      <p:sp>
        <p:nvSpPr>
          <p:cNvPr id="136" name="แบ่งเป็น 3 ประเภท คือ 1. มิสเตอรี เพลย์ (Mystery Play) 2. มิราเคิล เพลย์ (Miracle Play) 3. มอราลิตี เพลย์ (Morality Play)"/>
          <p:cNvSpPr txBox="1"/>
          <p:nvPr/>
        </p:nvSpPr>
        <p:spPr>
          <a:xfrm>
            <a:off x="1112519" y="2305852"/>
            <a:ext cx="7680961" cy="3150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defRPr b="1" sz="4300">
                <a:solidFill>
                  <a:srgbClr val="402000"/>
                </a:solidFill>
              </a:defRPr>
            </a:pPr>
            <a:r>
              <a:t>แบ่งเป็น 3 ประเภท คือ</a:t>
            </a:r>
            <a:br/>
            <a:r>
              <a:t>1. มิสเตอรี เพลย์ (Mystery Play)</a:t>
            </a:r>
            <a:br/>
            <a:r>
              <a:t>2. มิราเคิล เพลย์ (Miracle Play)</a:t>
            </a:r>
            <a:br/>
            <a:r>
              <a:t>3. มอราลิตี เพลย์ (Morality Play)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5" grpId="1"/>
      <p:bldP build="whole" bldLvl="1" animBg="1" rev="0" advAuto="0" spid="136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1. มิสเตอรี เพลย์ (Mystery Play)"/>
          <p:cNvSpPr txBox="1"/>
          <p:nvPr>
            <p:ph type="title" idx="4294967295"/>
          </p:nvPr>
        </p:nvSpPr>
        <p:spPr>
          <a:xfrm>
            <a:off x="1066800" y="457200"/>
            <a:ext cx="7772400" cy="12192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algn="ctr">
              <a:defRPr b="1" sz="40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1. </a:t>
            </a:r>
            <a:r>
              <a:t>มิสเตอรี เพลย์ </a:t>
            </a:r>
            <a:r>
              <a:t>(Mystery Play)</a:t>
            </a:r>
          </a:p>
        </p:txBody>
      </p:sp>
      <p:sp>
        <p:nvSpPr>
          <p:cNvPr id="139" name="มาจากคำว่า “ mystere” ภาษาฝรั่งเศส แปลว่า “สมาคมพ่อค้า”…"/>
          <p:cNvSpPr txBox="1"/>
          <p:nvPr/>
        </p:nvSpPr>
        <p:spPr>
          <a:xfrm>
            <a:off x="1112519" y="1948419"/>
            <a:ext cx="7680961" cy="3328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20000"/>
              </a:lnSpc>
              <a:buSzPct val="100000"/>
              <a:buChar char="-"/>
              <a:defRPr b="1" sz="29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 มาจากคำว่า “ mystere” ภาษาฝรั่งเศส แปลว่า “สมาคมพ่อค้า” </a:t>
            </a:r>
          </a:p>
          <a:p>
            <a:pPr defTabSz="457200">
              <a:lnSpc>
                <a:spcPct val="120000"/>
              </a:lnSpc>
              <a:buSzPct val="100000"/>
              <a:buChar char="-"/>
              <a:defRPr b="1" sz="29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 จัดแสดงในเทศกาล Corpus Christi</a:t>
            </a:r>
            <a:br/>
            <a:r>
              <a:t>- เรื่องราวจากละครเกี่ยวกับไบเบิ้ล: การสร้าง</a:t>
            </a:r>
            <a:br/>
            <a:r>
              <a:t>  โลก, การตกต่ำของมนุษย์, วันพิพากษา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9" grpId="2"/>
      <p:bldP build="whole" bldLvl="1" animBg="1" rev="0" advAuto="0" spid="138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1. มิสเตอรี เพลย์ (Mystery Play)"/>
          <p:cNvSpPr txBox="1"/>
          <p:nvPr>
            <p:ph type="title" idx="4294967295"/>
          </p:nvPr>
        </p:nvSpPr>
        <p:spPr>
          <a:xfrm>
            <a:off x="1066800" y="685800"/>
            <a:ext cx="7772400" cy="12192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algn="ctr">
              <a:lnSpc>
                <a:spcPct val="150000"/>
              </a:lnSpc>
              <a:defRPr b="1" sz="3600">
                <a:solidFill>
                  <a:srgbClr val="402000"/>
                </a:solidFill>
              </a:defRPr>
            </a:pPr>
            <a:r>
              <a:t>1. </a:t>
            </a:r>
            <a:r>
              <a:t>มิสเตอรี เพลย์ </a:t>
            </a:r>
            <a:r>
              <a:t>(Mystery Play)</a:t>
            </a:r>
          </a:p>
        </p:txBody>
      </p:sp>
      <p:sp>
        <p:nvSpPr>
          <p:cNvPr id="143" name="- ใช้นักแสดงสมัครเล่น - แต่งกายด้วยเสื้อผ้าในชีวิตประจำวัน (มี    เครื่องแต่งกายเฉพาะของพวกภูตผี) - บางเรื่องอาจใช้เครื่องดนตรีประกอบ"/>
          <p:cNvSpPr txBox="1"/>
          <p:nvPr/>
        </p:nvSpPr>
        <p:spPr>
          <a:xfrm>
            <a:off x="1112519" y="2296314"/>
            <a:ext cx="7680961" cy="2951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20000"/>
              </a:lnSpc>
              <a:defRPr b="1" sz="3600">
                <a:solidFill>
                  <a:srgbClr val="402000"/>
                </a:solidFill>
              </a:defRPr>
            </a:pPr>
            <a:r>
              <a:t>- ใช้นักแสดงสมัครเล่น</a:t>
            </a:r>
            <a:br/>
            <a:r>
              <a:t>- แต่งกายด้วยเสื้อผ้าในชีวิตประจำวัน (มี </a:t>
            </a:r>
            <a:br/>
            <a:r>
              <a:t>  เครื่องแต่งกายเฉพาะของพวกภูตผี)</a:t>
            </a:r>
            <a:br/>
            <a:r>
              <a:t>- บางเรื่องอาจใช้เครื่องดนตรีประกอบ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3" grpId="2"/>
      <p:bldP build="whole" bldLvl="1" animBg="1" rev="0" advAuto="0" spid="142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1. มิสเตอรี เพลย์ (Mystery Play)"/>
          <p:cNvSpPr txBox="1"/>
          <p:nvPr>
            <p:ph type="title" idx="4294967295"/>
          </p:nvPr>
        </p:nvSpPr>
        <p:spPr>
          <a:xfrm>
            <a:off x="1066800" y="685800"/>
            <a:ext cx="7772400" cy="12192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algn="ctr">
              <a:lnSpc>
                <a:spcPct val="150000"/>
              </a:lnSpc>
              <a:defRPr b="1" sz="36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1. </a:t>
            </a:r>
            <a:r>
              <a:t>มิสเตอรี เพลย์ </a:t>
            </a:r>
            <a:r>
              <a:t>(Mystery Play)</a:t>
            </a:r>
          </a:p>
        </p:txBody>
      </p:sp>
      <p:sp>
        <p:nvSpPr>
          <p:cNvPr id="146" name="- แสดงบนรถเลื่อน Pageant Wagon เคลื่อนไปตามจุดสำคัญ - เรียกอีกอย่างว่า ละครชุด หรือ cycle play"/>
          <p:cNvSpPr txBox="1"/>
          <p:nvPr/>
        </p:nvSpPr>
        <p:spPr>
          <a:xfrm>
            <a:off x="953493" y="2480669"/>
            <a:ext cx="7680961" cy="2562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defRPr b="1" sz="32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แสดงบนรถเลื่อน Pageant Wagon เคลื่อนไปตามจุดสำคัญ</a:t>
            </a:r>
            <a:br/>
            <a:r>
              <a:t>- เรียกอีกอย่างว่า ละครชุด หรือ cycle play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6" grpId="2"/>
      <p:bldP build="whole" bldLvl="1" animBg="1" rev="0" advAuto="0" spid="145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can0069" descr="scan0069"/>
          <p:cNvPicPr>
            <a:picLocks noChangeAspect="1"/>
          </p:cNvPicPr>
          <p:nvPr/>
        </p:nvPicPr>
        <p:blipFill>
          <a:blip r:embed="rId2">
            <a:extLst/>
          </a:blip>
          <a:srcRect l="4574" t="38957" r="1440" b="47137"/>
          <a:stretch>
            <a:fillRect/>
          </a:stretch>
        </p:blipFill>
        <p:spPr>
          <a:xfrm>
            <a:off x="539749" y="2997199"/>
            <a:ext cx="5903914" cy="1079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scan0069" descr="scan0069"/>
          <p:cNvPicPr>
            <a:picLocks noChangeAspect="1"/>
          </p:cNvPicPr>
          <p:nvPr/>
        </p:nvPicPr>
        <p:blipFill>
          <a:blip r:embed="rId2">
            <a:extLst/>
          </a:blip>
          <a:srcRect l="8082" t="3701" r="3540" b="61022"/>
          <a:stretch>
            <a:fillRect/>
          </a:stretch>
        </p:blipFill>
        <p:spPr>
          <a:xfrm>
            <a:off x="539749" y="260350"/>
            <a:ext cx="5472114" cy="2698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scan0069" descr="scan0069"/>
          <p:cNvPicPr>
            <a:picLocks noChangeAspect="1"/>
          </p:cNvPicPr>
          <p:nvPr/>
        </p:nvPicPr>
        <p:blipFill>
          <a:blip r:embed="rId2">
            <a:extLst/>
          </a:blip>
          <a:srcRect l="5433" t="53804" r="37249" b="2597"/>
          <a:stretch>
            <a:fillRect/>
          </a:stretch>
        </p:blipFill>
        <p:spPr>
          <a:xfrm>
            <a:off x="5867400" y="3933825"/>
            <a:ext cx="2808288" cy="26400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ข้อมูลทางประวัติศาสตร์ของยุคกลาง"/>
          <p:cNvSpPr txBox="1"/>
          <p:nvPr>
            <p:ph type="title" idx="4294967295"/>
          </p:nvPr>
        </p:nvSpPr>
        <p:spPr>
          <a:xfrm>
            <a:off x="914400" y="381000"/>
            <a:ext cx="7772400" cy="1219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b="1" sz="3600" u="sng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ข้อมูลทางประวัติศาสตร์ของยุคกลาง</a:t>
            </a:r>
          </a:p>
        </p:txBody>
      </p:sp>
      <p:sp>
        <p:nvSpPr>
          <p:cNvPr id="45" name="คนในสังคมสมัยนี้แบ่งออกเป็น 3 ชนชั้นคือ…. 1. เจ้าขุนมูลนาย        2. นักบวช        3. ชาวนา นั่นหมายความว่า นักบวชและศาสนามีอิทธิพลมาก"/>
          <p:cNvSpPr txBox="1"/>
          <p:nvPr/>
        </p:nvSpPr>
        <p:spPr>
          <a:xfrm>
            <a:off x="1112519" y="1990711"/>
            <a:ext cx="7680961" cy="3714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defRPr sz="29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คนในสังคมสมัยนี้แบ่งออกเป็น 3 </a:t>
            </a:r>
            <a:r>
              <a:t>ชนชั้นคือ…. </a:t>
            </a:r>
            <a:r>
              <a:t>1</a:t>
            </a:r>
            <a:r>
              <a:t>. เจ้าขุนมูลนาย</a:t>
            </a:r>
            <a:br/>
            <a:r>
              <a:t>       2. นักบวช</a:t>
            </a:r>
            <a:br/>
            <a:r>
              <a:t>       3. ชาวนา</a:t>
            </a:r>
            <a:br/>
            <a:r>
              <a:t>นั่นหมายความว่า นักบวชและศาสนามีอิทธิพลมาก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" grpId="1"/>
      <p:bldP build="whole" bldLvl="1" animBg="1" rev="0" advAuto="0" spid="45" grpId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7800" y="533400"/>
            <a:ext cx="6400800" cy="58642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6400" y="609600"/>
            <a:ext cx="6278563" cy="5326063"/>
          </a:xfrm>
          <a:prstGeom prst="rect">
            <a:avLst/>
          </a:prstGeom>
          <a:ln w="57150">
            <a:solidFill>
              <a:srgbClr val="402000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2. มิราเคิลเพลย์ (Miracle Play)"/>
          <p:cNvSpPr txBox="1"/>
          <p:nvPr>
            <p:ph type="title" idx="4294967295"/>
          </p:nvPr>
        </p:nvSpPr>
        <p:spPr>
          <a:xfrm>
            <a:off x="990600" y="457200"/>
            <a:ext cx="7772400" cy="12192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algn="ctr">
              <a:defRPr b="1" sz="36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2. </a:t>
            </a:r>
            <a:r>
              <a:t>มิราเคิลเพลย์ </a:t>
            </a:r>
            <a:r>
              <a:t>(Miracle Play)</a:t>
            </a:r>
          </a:p>
        </p:txBody>
      </p:sp>
      <p:sp>
        <p:nvSpPr>
          <p:cNvPr id="157" name="-  เป็นเรื่องของประวัติชีวิตนักบุญต่างๆ -  หลังๆ เริ่มแต่งเติมขึ้นจนแทบไม่เกี่ยวกับศาสนาเลย และเป็นเรื่องของคนธรรมดา -  ตอนท้ายของเรื่องมีปาฏิหาริย์ทางศาสนามาเกี่ยวข้อง"/>
          <p:cNvSpPr txBox="1"/>
          <p:nvPr/>
        </p:nvSpPr>
        <p:spPr>
          <a:xfrm>
            <a:off x="1112519" y="1744353"/>
            <a:ext cx="7680961" cy="4055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defRPr sz="32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 เป็นเรื่องของประวัติชีวิตนักบุญต่างๆ</a:t>
            </a:r>
            <a:br/>
            <a:r>
              <a:t>-  หลังๆ เริ่มแต่งเติมขึ้นจนแทบไม่เกี่ยวกับศาสนาเลย และเป็นเรื่องของคนธรรมดา</a:t>
            </a:r>
            <a:br/>
            <a:r>
              <a:t>-  ตอนท้ายของเรื่องมีปาฏิหาริย์ทางศาสนามาเกี่ยวข้อง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6" grpId="1"/>
      <p:bldP build="whole" bldLvl="1" animBg="1" rev="0" advAuto="0" spid="157" grpId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สรุป"/>
          <p:cNvSpPr txBox="1"/>
          <p:nvPr>
            <p:ph type="title" idx="4294967295"/>
          </p:nvPr>
        </p:nvSpPr>
        <p:spPr>
          <a:xfrm>
            <a:off x="990600" y="457199"/>
            <a:ext cx="7772400" cy="11430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b="1" sz="5400"/>
            </a:lvl1pPr>
          </a:lstStyle>
          <a:p>
            <a:pPr/>
            <a:r>
              <a:t>สรุป</a:t>
            </a:r>
          </a:p>
        </p:txBody>
      </p:sp>
      <p:sp>
        <p:nvSpPr>
          <p:cNvPr id="161" name="ขณะนี้ละครในวัดยังคงแสดงอยู่    (โดยเรื่องราวจะเกี่ยวกับพระเยซูอย่างเคร่งครัด)…"/>
          <p:cNvSpPr txBox="1"/>
          <p:nvPr>
            <p:ph type="body" idx="4294967295"/>
          </p:nvPr>
        </p:nvSpPr>
        <p:spPr>
          <a:xfrm>
            <a:off x="990600" y="1828800"/>
            <a:ext cx="7772400" cy="4114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325754" indent="-325754" defTabSz="868680">
              <a:spcBef>
                <a:spcPts val="800"/>
              </a:spcBef>
              <a:buChar char=""/>
              <a:defRPr sz="3420">
                <a:latin typeface="Chalkboard"/>
                <a:ea typeface="Chalkboard"/>
                <a:cs typeface="Chalkboard"/>
                <a:sym typeface="Chalkboard"/>
              </a:defRPr>
            </a:pPr>
            <a:r>
              <a:t> ขณะนี้ละครในวัดยังคงแสดงอยู่    (โดยเรื่องราวจะเกี่ยวกับพระเยซูอย่างเคร่งครัด) </a:t>
            </a:r>
          </a:p>
          <a:p>
            <a:pPr marL="325754" indent="-325754" defTabSz="868680">
              <a:spcBef>
                <a:spcPts val="800"/>
              </a:spcBef>
              <a:buChar char=""/>
              <a:defRPr sz="3420">
                <a:latin typeface="Chalkboard"/>
                <a:ea typeface="Chalkboard"/>
                <a:cs typeface="Chalkboard"/>
                <a:sym typeface="Chalkboard"/>
              </a:defRPr>
            </a:pPr>
            <a:r>
              <a:t> ดังนั้นทางโบสถ์จึงประนาม มิสเตอรี และมิราเคิล เพลย์ ว่าเป็นความ “โง่เขลา” และ “บาปหนา”</a:t>
            </a:r>
            <a:b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0" grpId="1"/>
      <p:bldP build="p" bldLvl="1" animBg="1" rev="0" advAuto="0" spid="161" grpId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3. มอราลิตีเพลย์ (Morality Play)"/>
          <p:cNvSpPr txBox="1"/>
          <p:nvPr>
            <p:ph type="title" idx="4294967295"/>
          </p:nvPr>
        </p:nvSpPr>
        <p:spPr>
          <a:xfrm>
            <a:off x="1066800" y="685800"/>
            <a:ext cx="7772400" cy="12192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algn="ctr">
              <a:lnSpc>
                <a:spcPct val="150000"/>
              </a:lnSpc>
              <a:defRPr b="1" sz="36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3. </a:t>
            </a:r>
            <a:r>
              <a:t>มอราลิตีเพลย์ </a:t>
            </a:r>
            <a:r>
              <a:t>(Morality Play)</a:t>
            </a:r>
          </a:p>
        </p:txBody>
      </p:sp>
      <p:sp>
        <p:nvSpPr>
          <p:cNvPr id="164" name="-  เป็นละครสอนศีลธรรม -  เปรียบเทียบสิ่งที่เป็นนามธรรมกับรูปธรรม -  เรื่องที่โดงดังคือ Everyman"/>
          <p:cNvSpPr txBox="1"/>
          <p:nvPr/>
        </p:nvSpPr>
        <p:spPr>
          <a:xfrm>
            <a:off x="1112519" y="1811088"/>
            <a:ext cx="7680961" cy="392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defRPr b="1" sz="36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 เป็นละครสอนศีลธรรม</a:t>
            </a:r>
            <a:br/>
            <a:r>
              <a:t>-  เปรียบเทียบสิ่งที่เป็นนามธรรมกับรูปธรรม</a:t>
            </a:r>
            <a:br/>
            <a:r>
              <a:t>-  เรื่องที่โดงดังคือ Everyman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1"/>
      <p:bldP build="whole" bldLvl="1" animBg="1" rev="0" advAuto="0" spid="164" grpId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ละครที่ไม่เกี่ยวกับศาสนา (ละครทางโลก) Secular Drama"/>
          <p:cNvSpPr txBox="1"/>
          <p:nvPr>
            <p:ph type="title" idx="4294967295"/>
          </p:nvPr>
        </p:nvSpPr>
        <p:spPr>
          <a:xfrm>
            <a:off x="1066800" y="685800"/>
            <a:ext cx="7772400" cy="12192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algn="ctr" defTabSz="758951">
              <a:defRPr b="1" sz="2988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ละครที่ไม่เกี่ยวกับศาสนา (ละครทางโลก)</a:t>
            </a:r>
            <a:br/>
            <a:r>
              <a:t>Secular Drama</a:t>
            </a:r>
          </a:p>
        </p:txBody>
      </p:sp>
      <p:sp>
        <p:nvSpPr>
          <p:cNvPr id="167" name="1. ละครพื้นบ้าน (Folk Play) 2. ละครตลกชวนหัว (Farce) 3. ละครอินเทอร์ลูด (Secular Interlude)"/>
          <p:cNvSpPr txBox="1"/>
          <p:nvPr/>
        </p:nvSpPr>
        <p:spPr>
          <a:xfrm>
            <a:off x="1112519" y="2320891"/>
            <a:ext cx="7680961" cy="2902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defRPr b="1" sz="36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1. </a:t>
            </a:r>
            <a:r>
              <a:t>ละครพื้นบ้าน </a:t>
            </a:r>
            <a:r>
              <a:t>(Folk Play)</a:t>
            </a:r>
            <a:br/>
            <a:r>
              <a:t>2. </a:t>
            </a:r>
            <a:r>
              <a:t>ละครตลกชวนหัว </a:t>
            </a:r>
            <a:r>
              <a:t>(Farce)</a:t>
            </a:r>
            <a:br/>
            <a:r>
              <a:t>3. </a:t>
            </a:r>
            <a:r>
              <a:t>ละครอินเทอร์ลูด </a:t>
            </a:r>
            <a:r>
              <a:t>(Secular Interlude)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" grpId="2"/>
      <p:bldP build="whole" bldLvl="1" animBg="1" rev="0" advAuto="0" spid="166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1. ละครพื้นบ้าน (Folk Play)"/>
          <p:cNvSpPr txBox="1"/>
          <p:nvPr>
            <p:ph type="title" idx="4294967295"/>
          </p:nvPr>
        </p:nvSpPr>
        <p:spPr>
          <a:xfrm>
            <a:off x="1066800" y="381000"/>
            <a:ext cx="7772400" cy="12192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algn="ctr">
              <a:defRPr b="1" sz="36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1. </a:t>
            </a:r>
            <a:r>
              <a:t>ละครพื้นบ้าน </a:t>
            </a:r>
            <a:r>
              <a:t>(Folk Play)</a:t>
            </a:r>
          </a:p>
        </p:txBody>
      </p:sp>
      <p:sp>
        <p:nvSpPr>
          <p:cNvPr id="170" name="- มีตัวเอกเป็นวีรบุรุษระดับชาวบ้าน เช่น    โรบินฮูด, เซนท์ จอร์จ - มักเป็นเรื่องเกี่ยวกับการต่อสู้, ฟันดาบ, เต้นระบำ, ความตาย, และการเกิดใหม่"/>
          <p:cNvSpPr txBox="1"/>
          <p:nvPr/>
        </p:nvSpPr>
        <p:spPr>
          <a:xfrm>
            <a:off x="1112519" y="1907997"/>
            <a:ext cx="7680961" cy="3575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defRPr sz="36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มีตัวเอกเป็นวีรบุรุษระดับชาวบ้าน เช่น </a:t>
            </a:r>
            <a:br/>
            <a:r>
              <a:t>  โรบินฮูด, เซนท์ จอร์จ</a:t>
            </a:r>
            <a:br/>
            <a:r>
              <a:t>- มักเป็นเรื่องเกี่ยวกับการต่อสู้, ฟันดาบ, เต้นระบำ, ความตาย, และการเกิดใหม่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" grpId="1"/>
      <p:bldP build="whole" bldLvl="1" animBg="1" rev="0" advAuto="0" spid="170" grpId="2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5401" y="802391"/>
            <a:ext cx="7860348" cy="55264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1. ละครพื้นบ้าน (Folk Play)"/>
          <p:cNvSpPr txBox="1"/>
          <p:nvPr>
            <p:ph type="title" idx="4294967295"/>
          </p:nvPr>
        </p:nvSpPr>
        <p:spPr>
          <a:xfrm>
            <a:off x="1066800" y="381000"/>
            <a:ext cx="7772400" cy="12192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algn="ctr">
              <a:lnSpc>
                <a:spcPct val="150000"/>
              </a:lnSpc>
              <a:defRPr b="1" sz="36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1. </a:t>
            </a:r>
            <a:r>
              <a:t>ละครพื้นบ้าน </a:t>
            </a:r>
            <a:r>
              <a:t>(Folk Play)</a:t>
            </a:r>
          </a:p>
        </p:txBody>
      </p:sp>
      <p:sp>
        <p:nvSpPr>
          <p:cNvPr id="175" name="- นักแสดงเป็นพวกมือสมัครเล่น -  มักเล่นตามงานเทศกาล -  มีอิทธิพลน้อยมากต่อละครยุคต่อๆ มาในยุโรป"/>
          <p:cNvSpPr txBox="1"/>
          <p:nvPr/>
        </p:nvSpPr>
        <p:spPr>
          <a:xfrm>
            <a:off x="1036319" y="1626478"/>
            <a:ext cx="7680961" cy="3833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defRPr b="1" sz="36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นักแสดงเป็นพวกมือสมัครเล่น</a:t>
            </a:r>
            <a:br/>
            <a:r>
              <a:t>-  มักเล่นตามงานเทศกาล</a:t>
            </a:r>
            <a:br/>
            <a:r>
              <a:t>-  มีอิทธิพลน้อยมากต่อละครยุคต่อๆ มาในยุโรป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5" grpId="2"/>
      <p:bldP build="whole" bldLvl="1" animBg="1" rev="0" advAuto="0" spid="17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2039" y="583952"/>
            <a:ext cx="6644447" cy="56900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2. ละครตลกชวนหัว (Farce)"/>
          <p:cNvSpPr txBox="1"/>
          <p:nvPr>
            <p:ph type="title" idx="4294967295"/>
          </p:nvPr>
        </p:nvSpPr>
        <p:spPr>
          <a:xfrm>
            <a:off x="1066800" y="381000"/>
            <a:ext cx="7772400" cy="12192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algn="ctr">
              <a:defRPr b="1" sz="36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2. </a:t>
            </a:r>
            <a:r>
              <a:t>ละครตลกชวนหัว </a:t>
            </a:r>
            <a:r>
              <a:t>(Farce)</a:t>
            </a:r>
          </a:p>
        </p:txBody>
      </p:sp>
      <p:sp>
        <p:nvSpPr>
          <p:cNvPr id="178" name="-  เริ่มต้นจากที่ฝรั่งเศสก่อน ต่อด้วยอังกฤษ -  เรื่องราวไม่เกี่ยวกับศาสนา หรือสั่งสอน -  เป็นการล้อเลียนความชั่วร้ายของมนุษย์โดย…"/>
          <p:cNvSpPr txBox="1"/>
          <p:nvPr/>
        </p:nvSpPr>
        <p:spPr>
          <a:xfrm>
            <a:off x="807719" y="1441023"/>
            <a:ext cx="7680961" cy="4356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defRPr b="1" sz="32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 เริ่มต้นจากที่ฝรั่งเศสก่อน ต่อด้วยอังกฤษ</a:t>
            </a:r>
            <a:br/>
            <a:r>
              <a:t>-  เรื่องราวไม่เกี่ยวกับศาสนา หรือสั่งสอน</a:t>
            </a:r>
            <a:br/>
            <a:r>
              <a:t>-  เป็นการล้อเลียนความชั่วร้ายของมนุษย์โดย   </a:t>
            </a:r>
          </a:p>
          <a:p>
            <a:pPr defTabSz="457200">
              <a:lnSpc>
                <a:spcPct val="150000"/>
              </a:lnSpc>
              <a:defRPr b="1" sz="32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  มองดูอย่างตลกขบขัน, มีการใช้ไหวพริบมาก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8" grpId="2"/>
      <p:bldP build="whole" bldLvl="1" animBg="1" rev="0" advAuto="0" spid="177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43200" y="457200"/>
            <a:ext cx="3948113" cy="6019800"/>
          </a:xfrm>
          <a:prstGeom prst="rect">
            <a:avLst/>
          </a:prstGeom>
          <a:ln w="57150">
            <a:solidFill>
              <a:srgbClr val="402000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3. ละครอินเทอร์ลูด (Secular Interlude)"/>
          <p:cNvSpPr txBox="1"/>
          <p:nvPr>
            <p:ph type="title" idx="4294967295"/>
          </p:nvPr>
        </p:nvSpPr>
        <p:spPr>
          <a:xfrm>
            <a:off x="1066800" y="228600"/>
            <a:ext cx="7772400" cy="12192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algn="ctr" defTabSz="886968">
              <a:lnSpc>
                <a:spcPct val="150000"/>
              </a:lnSpc>
              <a:defRPr b="1" sz="3492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3. </a:t>
            </a:r>
            <a:r>
              <a:t>ละครอินเทอร์ลูด </a:t>
            </a:r>
            <a:r>
              <a:t>(Secular Interlude)</a:t>
            </a:r>
          </a:p>
        </p:txBody>
      </p:sp>
      <p:sp>
        <p:nvSpPr>
          <p:cNvPr id="183" name="-"/>
          <p:cNvSpPr txBox="1"/>
          <p:nvPr/>
        </p:nvSpPr>
        <p:spPr>
          <a:xfrm>
            <a:off x="883919" y="3586479"/>
            <a:ext cx="7680961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457200">
              <a:defRPr b="1" sz="4800">
                <a:solidFill>
                  <a:srgbClr val="402000"/>
                </a:solidFill>
              </a:defRPr>
            </a:lvl1pPr>
          </a:lstStyle>
          <a:p>
            <a:pPr/>
            <a:r>
              <a:t>-</a:t>
            </a:r>
          </a:p>
        </p:txBody>
      </p:sp>
      <p:sp>
        <p:nvSpPr>
          <p:cNvPr id="184" name="- เป็นเรื่องราวจริงจัง หรือตลกขบขันไม่เกี่ยวกับศาสนา - แสดงโดยคณะละครเร่หรือคณะรับจ้างขุนนาง - เป็นการแสดงสลับฉาก เป็นส่วนหนึ่งของงานเลี้ยง การเฉลิมฉลอง"/>
          <p:cNvSpPr txBox="1"/>
          <p:nvPr/>
        </p:nvSpPr>
        <p:spPr>
          <a:xfrm>
            <a:off x="1112519" y="2066911"/>
            <a:ext cx="7680961" cy="3714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defRPr sz="29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เป็นเรื่องราวจริงจัง หรือตลกขบขันไม่เกี่ยวกับศาสนา</a:t>
            </a:r>
            <a:br/>
            <a:r>
              <a:t>- แสดงโดยคณะละครเร่หรือคณะรับจ้างขุนนาง</a:t>
            </a:r>
            <a:br/>
            <a:r>
              <a:t>- เป็นการแสดงสลับฉาก เป็นส่วนหนึ่งของงานเลี้ยง การเฉลิมฉลอง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4" grpId="3"/>
      <p:bldP build="whole" bldLvl="1" animBg="1" rev="0" advAuto="0" spid="183" grpId="2"/>
      <p:bldP build="whole" bldLvl="1" animBg="1" rev="0" advAuto="0" spid="182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1593" y="1836530"/>
            <a:ext cx="6235701" cy="2946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การแสดงละครในยุคกลาง"/>
          <p:cNvSpPr txBox="1"/>
          <p:nvPr>
            <p:ph type="title" idx="4294967295"/>
          </p:nvPr>
        </p:nvSpPr>
        <p:spPr>
          <a:xfrm>
            <a:off x="990600" y="533400"/>
            <a:ext cx="7772400" cy="914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 defTabSz="850391">
              <a:defRPr b="1" sz="5022"/>
            </a:lvl1pPr>
          </a:lstStyle>
          <a:p>
            <a:pPr/>
            <a:r>
              <a:t>การแสดงละครในยุคกลาง</a:t>
            </a:r>
          </a:p>
        </p:txBody>
      </p:sp>
      <p:pic>
        <p:nvPicPr>
          <p:cNvPr id="18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7087" y="1484312"/>
            <a:ext cx="3040063" cy="4521201"/>
          </a:xfrm>
          <a:prstGeom prst="rect">
            <a:avLst/>
          </a:prstGeom>
          <a:ln w="38100">
            <a:solidFill>
              <a:srgbClr val="402000"/>
            </a:solidFill>
          </a:ln>
        </p:spPr>
      </p:pic>
      <p:pic>
        <p:nvPicPr>
          <p:cNvPr id="190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85633"/>
          <a:stretch>
            <a:fillRect/>
          </a:stretch>
        </p:blipFill>
        <p:spPr>
          <a:xfrm>
            <a:off x="3924300" y="3789362"/>
            <a:ext cx="4713288" cy="12271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8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scan0009" descr="scan000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5650" y="981075"/>
            <a:ext cx="7920038" cy="52990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800" y="609600"/>
            <a:ext cx="8001000" cy="5727700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43200" y="685800"/>
            <a:ext cx="3832225" cy="5791200"/>
          </a:xfrm>
          <a:prstGeom prst="rect">
            <a:avLst/>
          </a:prstGeom>
          <a:ln w="57150">
            <a:solidFill>
              <a:srgbClr val="402000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43200" y="381000"/>
            <a:ext cx="3763963" cy="6096000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00" y="685800"/>
            <a:ext cx="5888038" cy="5286375"/>
          </a:xfrm>
          <a:prstGeom prst="rect">
            <a:avLst/>
          </a:prstGeom>
          <a:ln w="57150">
            <a:solidFill>
              <a:srgbClr val="402000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ข้อมูลทางประวัติศาสตร์ของยุคกลาง"/>
          <p:cNvSpPr txBox="1"/>
          <p:nvPr>
            <p:ph type="title" idx="4294967295"/>
          </p:nvPr>
        </p:nvSpPr>
        <p:spPr>
          <a:xfrm>
            <a:off x="914400" y="838200"/>
            <a:ext cx="7772400" cy="1219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b="1" sz="3600" u="sng"/>
            </a:lvl1pPr>
          </a:lstStyle>
          <a:p>
            <a:pPr/>
            <a:r>
              <a:t>ข้อมูลทางประวัติศาสตร์ของยุคกลาง</a:t>
            </a:r>
          </a:p>
        </p:txBody>
      </p:sp>
      <p:sp>
        <p:nvSpPr>
          <p:cNvPr id="50" name="- สมัยนี้ถือว่าไม่มีมรดกทาง     ศิลปวัฒนธรรม  - ชีวิตของผู้คนในยุคนี้ส่วนใหญ่ลำบาก    ยากแค้น"/>
          <p:cNvSpPr txBox="1"/>
          <p:nvPr/>
        </p:nvSpPr>
        <p:spPr>
          <a:xfrm>
            <a:off x="1112519" y="1949321"/>
            <a:ext cx="7680961" cy="3492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defRPr sz="3600">
                <a:solidFill>
                  <a:srgbClr val="402000"/>
                </a:solidFill>
              </a:defRPr>
            </a:pPr>
            <a:r>
              <a:t> - สมัยนี้ถือว่าไม่มีมรดกทาง</a:t>
            </a:r>
            <a:br/>
            <a:r>
              <a:t>    ศิลปวัฒนธรรม</a:t>
            </a:r>
            <a:br/>
            <a:r>
              <a:t> - ชีวิตของผู้คนในยุคนี้ส่วนใหญ่ลำบาก</a:t>
            </a:r>
            <a:br/>
            <a:r>
              <a:t>   ยากแค้น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" grpId="1"/>
      <p:bldP build="whole" bldLvl="1" animBg="1" rev="0" advAuto="0" spid="50" grpId="2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scan0011" descr="scan00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1050" y="404812"/>
            <a:ext cx="5627688" cy="57975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can0010" descr="scan0010"/>
          <p:cNvPicPr>
            <a:picLocks noChangeAspect="1"/>
          </p:cNvPicPr>
          <p:nvPr/>
        </p:nvPicPr>
        <p:blipFill>
          <a:blip r:embed="rId2">
            <a:extLst/>
          </a:blip>
          <a:srcRect l="66557" t="76774" r="0" b="0"/>
          <a:stretch>
            <a:fillRect/>
          </a:stretch>
        </p:blipFill>
        <p:spPr>
          <a:xfrm>
            <a:off x="4859337" y="2997200"/>
            <a:ext cx="3887788" cy="2470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scan0010" descr="scan0010"/>
          <p:cNvPicPr>
            <a:picLocks noChangeAspect="1"/>
          </p:cNvPicPr>
          <p:nvPr/>
        </p:nvPicPr>
        <p:blipFill>
          <a:blip r:embed="rId2">
            <a:extLst/>
          </a:blip>
          <a:srcRect l="0" t="0" r="33985" b="0"/>
          <a:stretch>
            <a:fillRect/>
          </a:stretch>
        </p:blipFill>
        <p:spPr>
          <a:xfrm>
            <a:off x="827087" y="692150"/>
            <a:ext cx="3857626" cy="5345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7312" y="549275"/>
            <a:ext cx="4189413" cy="5905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10" descr="p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4437" y="404812"/>
            <a:ext cx="4191001" cy="60483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10" descr="p10"/>
          <p:cNvPicPr>
            <a:picLocks noChangeAspect="1"/>
          </p:cNvPicPr>
          <p:nvPr/>
        </p:nvPicPr>
        <p:blipFill>
          <a:blip r:embed="rId2">
            <a:extLst/>
          </a:blip>
          <a:srcRect l="0" t="15086" r="0" b="0"/>
          <a:stretch>
            <a:fillRect/>
          </a:stretch>
        </p:blipFill>
        <p:spPr>
          <a:xfrm>
            <a:off x="900112" y="836612"/>
            <a:ext cx="3286126" cy="5078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p10" descr="p10"/>
          <p:cNvPicPr>
            <a:picLocks noChangeAspect="1"/>
          </p:cNvPicPr>
          <p:nvPr/>
        </p:nvPicPr>
        <p:blipFill>
          <a:blip r:embed="rId2">
            <a:extLst/>
          </a:blip>
          <a:srcRect l="0" t="0" r="0" b="85218"/>
          <a:stretch>
            <a:fillRect/>
          </a:stretch>
        </p:blipFill>
        <p:spPr>
          <a:xfrm>
            <a:off x="4427537" y="908050"/>
            <a:ext cx="4319588" cy="11620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0112" y="836612"/>
            <a:ext cx="7848601" cy="5132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10" descr="p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7087" y="836612"/>
            <a:ext cx="7934326" cy="51419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10" descr="p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0112" y="333375"/>
            <a:ext cx="3163888" cy="3090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3823" t="0" r="0" b="5390"/>
          <a:stretch>
            <a:fillRect/>
          </a:stretch>
        </p:blipFill>
        <p:spPr>
          <a:xfrm>
            <a:off x="2051049" y="3644900"/>
            <a:ext cx="5470526" cy="2952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p10" descr="p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56325" y="260350"/>
            <a:ext cx="2301875" cy="3311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10" descr="p10"/>
          <p:cNvPicPr>
            <a:picLocks noChangeAspect="1"/>
          </p:cNvPicPr>
          <p:nvPr/>
        </p:nvPicPr>
        <p:blipFill>
          <a:blip r:embed="rId2">
            <a:extLst/>
          </a:blip>
          <a:srcRect l="12742" t="0" r="43980" b="90893"/>
          <a:stretch>
            <a:fillRect/>
          </a:stretch>
        </p:blipFill>
        <p:spPr>
          <a:xfrm>
            <a:off x="971550" y="4005262"/>
            <a:ext cx="7416800" cy="1827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p10" descr="p10"/>
          <p:cNvPicPr>
            <a:picLocks noChangeAspect="1"/>
          </p:cNvPicPr>
          <p:nvPr/>
        </p:nvPicPr>
        <p:blipFill>
          <a:blip r:embed="rId2">
            <a:extLst/>
          </a:blip>
          <a:srcRect l="0" t="41313" r="0" b="23915"/>
          <a:stretch>
            <a:fillRect/>
          </a:stretch>
        </p:blipFill>
        <p:spPr>
          <a:xfrm>
            <a:off x="1331912" y="765175"/>
            <a:ext cx="6481763" cy="26400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ข้อมูลทางประวัติศาสตร์ของยุคกลาง"/>
          <p:cNvSpPr txBox="1"/>
          <p:nvPr>
            <p:ph type="title" idx="4294967295"/>
          </p:nvPr>
        </p:nvSpPr>
        <p:spPr>
          <a:xfrm>
            <a:off x="914400" y="838200"/>
            <a:ext cx="7772400" cy="1219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b="1" sz="3600" u="sng"/>
            </a:lvl1pPr>
          </a:lstStyle>
          <a:p>
            <a:pPr/>
            <a:r>
              <a:t>ข้อมูลทางประวัติศาสตร์ของยุคกลาง</a:t>
            </a:r>
          </a:p>
        </p:txBody>
      </p:sp>
      <p:sp>
        <p:nvSpPr>
          <p:cNvPr id="53" name="- ช่วงเวลาของยุคนี้ นักวิชาการเห็นไม่ตรงกัน ว่าปีไหนเป็นช่วงเวลาของยุคกลาง ปีไหนเป็นช่วงเวลาของยุคเรอเนซองส์"/>
          <p:cNvSpPr txBox="1"/>
          <p:nvPr/>
        </p:nvSpPr>
        <p:spPr>
          <a:xfrm>
            <a:off x="1112519" y="2420916"/>
            <a:ext cx="7680961" cy="2549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457200">
              <a:lnSpc>
                <a:spcPct val="150000"/>
              </a:lnSpc>
              <a:defRPr sz="3600">
                <a:solidFill>
                  <a:srgbClr val="402000"/>
                </a:solidFill>
              </a:defRPr>
            </a:lvl1pPr>
          </a:lstStyle>
          <a:p>
            <a:pPr/>
            <a:r>
              <a:t> - ช่วงเวลาของยุคนี้ นักวิชาการเห็นไม่ตรงกัน ว่าปีไหนเป็นช่วงเวลาของยุคกลาง ปีไหนเป็นช่วงเวลาของยุคเรอเนซองส์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" grpId="1"/>
      <p:bldP build="whole" bldLvl="1" animBg="1" rev="0" advAuto="0" spid="53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ข้อมูลทางประวัติศาสตร์ของยุคกลาง"/>
          <p:cNvSpPr txBox="1"/>
          <p:nvPr>
            <p:ph type="title" idx="4294967295"/>
          </p:nvPr>
        </p:nvSpPr>
        <p:spPr>
          <a:xfrm>
            <a:off x="914400" y="838200"/>
            <a:ext cx="7772400" cy="1219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b="1" sz="3600" u="sng"/>
            </a:lvl1pPr>
          </a:lstStyle>
          <a:p>
            <a:pPr/>
            <a:r>
              <a:t>ข้อมูลทางประวัติศาสตร์ของยุคกลาง</a:t>
            </a:r>
          </a:p>
        </p:txBody>
      </p:sp>
      <p:sp>
        <p:nvSpPr>
          <p:cNvPr id="56" name="- บ้างว่ายุคกลางคือช่วง ค.ศ. 500 - 1400    ยุคเรอเนซองค์คือช่วง 1400 - 1650 -  บ้างว่ายุคกลางน่าจะไปไกลถึง ปี ค.ศ.      1500 -  บ้างว่ายุคเรอเนซองค์เริ่มต้นเมื่อปี 1350"/>
          <p:cNvSpPr txBox="1"/>
          <p:nvPr/>
        </p:nvSpPr>
        <p:spPr>
          <a:xfrm>
            <a:off x="1188719" y="1934976"/>
            <a:ext cx="7680961" cy="3978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50000"/>
              </a:lnSpc>
              <a:defRPr sz="32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 - บ้างว่ายุคกลางคือช่วง ค.ศ. 500 - 1400</a:t>
            </a:r>
            <a:br/>
            <a:r>
              <a:t>   ยุคเรอเนซองค์คือช่วง 1400 - 1650</a:t>
            </a:r>
            <a:br/>
            <a:r>
              <a:t>-  บ้างว่ายุคกลางน่าจะไปไกลถึง ปี ค.ศ.  </a:t>
            </a:r>
            <a:br/>
            <a:r>
              <a:t>   1500</a:t>
            </a:r>
            <a:br/>
            <a:r>
              <a:t>-  บ้างว่ายุคเรอเนซองค์เริ่มต้นเมื่อปี 1350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" grpId="1"/>
      <p:bldP build="whole" bldLvl="1" animBg="1" rev="0" advAuto="0" spid="56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ข้อมูลทางประวัติศาสตร์ของยุคกลาง"/>
          <p:cNvSpPr txBox="1"/>
          <p:nvPr>
            <p:ph type="title" idx="4294967295"/>
          </p:nvPr>
        </p:nvSpPr>
        <p:spPr>
          <a:xfrm>
            <a:off x="914400" y="838200"/>
            <a:ext cx="7772400" cy="1219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b="1" sz="3600" u="sng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ข้อมูลทางประวัติศาสตร์ของยุคกลาง</a:t>
            </a:r>
          </a:p>
        </p:txBody>
      </p:sp>
      <p:sp>
        <p:nvSpPr>
          <p:cNvPr id="59" name="เพราะ… ชื่อยุคหมายถึง “รูปแบบของศิลปะ ที่คล้ายคลึงกัน”"/>
          <p:cNvSpPr txBox="1"/>
          <p:nvPr/>
        </p:nvSpPr>
        <p:spPr>
          <a:xfrm>
            <a:off x="1112519" y="2863722"/>
            <a:ext cx="7680961" cy="1663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457200">
              <a:lnSpc>
                <a:spcPct val="150000"/>
              </a:lnSpc>
              <a:defRPr sz="3600">
                <a:solidFill>
                  <a:srgbClr val="402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เพราะ… ชื่อยุคหมายถึง “รูปแบบของศิลปะ ที่คล้ายคลึงกัน”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" grpId="2"/>
      <p:bldP build="whole" bldLvl="1" animBg="1" rev="0" advAuto="0" spid="58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NOTEBOOK">
  <a:themeElements>
    <a:clrScheme name="NOTEBOOK">
      <a:dk1>
        <a:srgbClr val="8C735A"/>
      </a:dk1>
      <a:lt1>
        <a:srgbClr val="FBFAE2"/>
      </a:lt1>
      <a:dk2>
        <a:srgbClr val="A7A7A7"/>
      </a:dk2>
      <a:lt2>
        <a:srgbClr val="535353"/>
      </a:lt2>
      <a:accent1>
        <a:srgbClr val="CE9964"/>
      </a:accent1>
      <a:accent2>
        <a:srgbClr val="CD3333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NOTEBOOK">
      <a:majorFont>
        <a:latin typeface="Angsana New"/>
        <a:ea typeface="Angsana New"/>
        <a:cs typeface="Angsana New"/>
      </a:majorFont>
      <a:minorFont>
        <a:latin typeface="Helvetica"/>
        <a:ea typeface="Helvetica"/>
        <a:cs typeface="Helvetica"/>
      </a:minorFont>
    </a:fontScheme>
    <a:fmtScheme name="NOTE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0200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400" u="none" kumimoji="0" normalizeH="0">
            <a:ln>
              <a:noFill/>
            </a:ln>
            <a:solidFill>
              <a:srgbClr val="FBFAE2"/>
            </a:solidFill>
            <a:effectLst/>
            <a:uFillTx/>
            <a:latin typeface="+mj-lt"/>
            <a:ea typeface="+mj-ea"/>
            <a:cs typeface="+mj-cs"/>
            <a:sym typeface="Angsan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400" u="none" kumimoji="0" normalizeH="0">
            <a:ln>
              <a:noFill/>
            </a:ln>
            <a:solidFill>
              <a:srgbClr val="FBFAE2"/>
            </a:solidFill>
            <a:effectLst/>
            <a:uFillTx/>
            <a:latin typeface="+mj-lt"/>
            <a:ea typeface="+mj-ea"/>
            <a:cs typeface="+mj-cs"/>
            <a:sym typeface="Angsan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OTEBOOK">
  <a:themeElements>
    <a:clrScheme name="NOTEBOO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E9964"/>
      </a:accent1>
      <a:accent2>
        <a:srgbClr val="CD3333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NOTEBOOK">
      <a:majorFont>
        <a:latin typeface="Angsana New"/>
        <a:ea typeface="Angsana New"/>
        <a:cs typeface="Angsana New"/>
      </a:majorFont>
      <a:minorFont>
        <a:latin typeface="Helvetica"/>
        <a:ea typeface="Helvetica"/>
        <a:cs typeface="Helvetica"/>
      </a:minorFont>
    </a:fontScheme>
    <a:fmtScheme name="NOTE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0200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400" u="none" kumimoji="0" normalizeH="0">
            <a:ln>
              <a:noFill/>
            </a:ln>
            <a:solidFill>
              <a:srgbClr val="FBFAE2"/>
            </a:solidFill>
            <a:effectLst/>
            <a:uFillTx/>
            <a:latin typeface="+mj-lt"/>
            <a:ea typeface="+mj-ea"/>
            <a:cs typeface="+mj-cs"/>
            <a:sym typeface="Angsan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400" u="none" kumimoji="0" normalizeH="0">
            <a:ln>
              <a:noFill/>
            </a:ln>
            <a:solidFill>
              <a:srgbClr val="FBFAE2"/>
            </a:solidFill>
            <a:effectLst/>
            <a:uFillTx/>
            <a:latin typeface="+mj-lt"/>
            <a:ea typeface="+mj-ea"/>
            <a:cs typeface="+mj-cs"/>
            <a:sym typeface="Angsan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