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วิชาการตัดเย็บเบื้องต้น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FAD1206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9982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67" y="263504"/>
            <a:ext cx="8832694" cy="65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5" y="189242"/>
            <a:ext cx="8693240" cy="6506465"/>
          </a:xfrm>
        </p:spPr>
      </p:pic>
    </p:spTree>
    <p:extLst>
      <p:ext uri="{BB962C8B-B14F-4D97-AF65-F5344CB8AC3E}">
        <p14:creationId xmlns:p14="http://schemas.microsoft.com/office/powerpoint/2010/main" val="183821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913" y="153204"/>
            <a:ext cx="8775008" cy="658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7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1" y="35813"/>
            <a:ext cx="9092484" cy="682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4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57" y="195047"/>
            <a:ext cx="8751524" cy="656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6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426" y="128790"/>
            <a:ext cx="8771174" cy="65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9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73" y="193183"/>
            <a:ext cx="8651020" cy="649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2" y="217500"/>
            <a:ext cx="8781676" cy="658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6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48" y="293346"/>
            <a:ext cx="8749250" cy="656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03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นทิกรัล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5</Words>
  <Application>Microsoft Office PowerPoint</Application>
  <PresentationFormat>แบบจอกว้าง</PresentationFormat>
  <Paragraphs>2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5" baseType="lpstr">
      <vt:lpstr>FreesiaUPC</vt:lpstr>
      <vt:lpstr>Tw Cen MT</vt:lpstr>
      <vt:lpstr>Tw Cen MT Condensed</vt:lpstr>
      <vt:lpstr>Wingdings 3</vt:lpstr>
      <vt:lpstr>อินทิกรัล</vt:lpstr>
      <vt:lpstr>วิชาการตัดเย็บเบื้องต้น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วิชาการตัดเย็บเบื้องต้น</dc:title>
  <dc:creator>Pookie Mayusoh</dc:creator>
  <cp:lastModifiedBy>Pookie Mayusoh</cp:lastModifiedBy>
  <cp:revision>3</cp:revision>
  <dcterms:created xsi:type="dcterms:W3CDTF">2019-06-15T04:08:11Z</dcterms:created>
  <dcterms:modified xsi:type="dcterms:W3CDTF">2019-06-15T04:14:32Z</dcterms:modified>
</cp:coreProperties>
</file>