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29C370-3B42-4582-B71C-48E50AEB9073}" type="datetimeFigureOut">
              <a:rPr lang="th-TH" smtClean="0"/>
              <a:t>29/11/64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9A6297-7882-4521-82EB-57616B81BD4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รายวิชา สัมมนาศิลปกรรมศาสตร์  </a:t>
            </a:r>
            <a:r>
              <a:rPr lang="en-US" sz="4000" dirty="0" smtClean="0"/>
              <a:t>FAR3802</a:t>
            </a:r>
            <a:endParaRPr lang="th-TH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cs typeface="+mj-cs"/>
              </a:rPr>
              <a:t>ผู้สอน อ.อวัสดากานต์ ภูมี</a:t>
            </a:r>
            <a:endParaRPr lang="th-TH" sz="4000" dirty="0" smtClean="0">
              <a:cs typeface="+mj-cs"/>
            </a:endParaRPr>
          </a:p>
        </p:txBody>
      </p:sp>
      <p:pic>
        <p:nvPicPr>
          <p:cNvPr id="1026" name="Picture 2" descr="C:\Documents and Settings\100\My Documents\Microphone Music Icon Free Vector Illustration Material PNG Image &amp; PSD File Free Download - Lovepik _ 401493936_files\2898.png_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1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การสัมมนา มีแบบไหนบ้างนะ </a:t>
            </a:r>
            <a:r>
              <a:rPr lang="en-US" sz="4000" b="1" dirty="0" smtClean="0"/>
              <a:t>???????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/>
              <a:t>การอภิปรายแบบถาม-ตอบ (</a:t>
            </a:r>
            <a:r>
              <a:rPr lang="en-US" sz="3600" b="1" dirty="0" smtClean="0"/>
              <a:t>Dialogue</a:t>
            </a:r>
            <a:r>
              <a:rPr lang="en-US" sz="3600" b="1" dirty="0" smtClean="0"/>
              <a:t>)</a:t>
            </a:r>
            <a:endParaRPr lang="th-TH" sz="3600" b="1" dirty="0" smtClean="0"/>
          </a:p>
          <a:p>
            <a:r>
              <a:rPr lang="th-TH" sz="3600" dirty="0" smtClean="0"/>
              <a:t>เป็นการประขุมสัมมนาแบบกลุ่มประมาณ 8-15 คน จัดสถานที่สัมมนาให้เป็นโต๊ะกลมที่ทุกคนหันหน้าเข้าหากันจะมีประธานการสัมมนาเป็นผู้เสนอหัวข้อ เนื้อหาและปัญหาให้รับฟังร่วมกัน จากนั้นเริ่มอภิปรายโดยคนที่อยู่ถัดจากประธานอภิปรายตามความคิดความต้องการของตนเองเกี่ยวกับหัวข้อดังกล่าว แล้วเรียงกันไปทางขวามือพูดทีละคนจนครบทุกคน ซึ่งการจัดงานแบบนี้จะทำให้ผู้ร่วมงานแสดงความคิดเห็น แนวคิด การวิเคราะห์ได้อย่างเต็มที่</a:t>
            </a:r>
            <a:endParaRPr lang="th-TH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การสัมมนา มีแบบไหนบ้างนะ </a:t>
            </a:r>
            <a:r>
              <a:rPr lang="en-US" sz="4000" b="1" dirty="0" smtClean="0"/>
              <a:t>???????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200" b="1" dirty="0" smtClean="0"/>
              <a:t>การสัมมนาเชิง</a:t>
            </a:r>
            <a:r>
              <a:rPr lang="th-TH" sz="3200" b="1" dirty="0" smtClean="0"/>
              <a:t>ปฏิบัติการ</a:t>
            </a:r>
          </a:p>
          <a:p>
            <a:r>
              <a:rPr lang="th-TH" sz="3200" b="1" dirty="0" smtClean="0"/>
              <a:t> </a:t>
            </a:r>
            <a:r>
              <a:rPr lang="th-TH" sz="3200" b="1" dirty="0" smtClean="0"/>
              <a:t>(</a:t>
            </a:r>
            <a:r>
              <a:rPr lang="en-US" sz="3200" b="1" dirty="0" smtClean="0"/>
              <a:t>Workshop) </a:t>
            </a:r>
            <a:endParaRPr lang="en-US" sz="3200" b="1" dirty="0" smtClean="0"/>
          </a:p>
          <a:p>
            <a:r>
              <a:rPr lang="th-TH" sz="3200" dirty="0" smtClean="0"/>
              <a:t>เป็นวิธีการประชุมที่ต้องการให้สมาชิกได้รับความรู้ในเชิงทฤษฎีและ</a:t>
            </a:r>
            <a:r>
              <a:rPr lang="th-TH" sz="3200" dirty="0" err="1" smtClean="0"/>
              <a:t>ปฎิบัติ</a:t>
            </a:r>
            <a:r>
              <a:rPr lang="th-TH" sz="3200" dirty="0" smtClean="0"/>
              <a:t>ไปพร้อมๆกัน ซึ่งการจัดสัมมนาประเภทนี้จะเน้นให้ผู้ร่วมงานนำเอาความรู้ไปใช้มากกว่าการฟัง เกิดประโยชน์และใช้ได้จริงในสายอาชีพ เช่น การสัมมนาเรื่องวิธีการใช้ระบบลงทะเบียนหรือเรียนรู้การสร้าง </a:t>
            </a:r>
            <a:r>
              <a:rPr lang="en-US" sz="3200" dirty="0" smtClean="0"/>
              <a:t>QR Code  </a:t>
            </a:r>
            <a:r>
              <a:rPr lang="th-TH" sz="3200" dirty="0" smtClean="0"/>
              <a:t>นอกจากจะฟังบรรยายแล้วจะผู้ร่วมงานต้องทำกิจกรรม </a:t>
            </a:r>
            <a:r>
              <a:rPr lang="en-US" sz="3200" dirty="0" smtClean="0"/>
              <a:t>Workshop </a:t>
            </a:r>
            <a:r>
              <a:rPr lang="th-TH" sz="3200" dirty="0" smtClean="0"/>
              <a:t>เพื่อให้สามารถสร้างแบบฟอร์มการลงทะเบียนและสร้าง </a:t>
            </a:r>
            <a:r>
              <a:rPr lang="en-US" sz="3200" dirty="0" smtClean="0"/>
              <a:t>QR Code </a:t>
            </a:r>
            <a:r>
              <a:rPr lang="th-TH" sz="3200" dirty="0" smtClean="0"/>
              <a:t>ได้ด้วยตนเอง เป็นต้น</a:t>
            </a:r>
            <a:endParaRPr lang="th-TH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3074" name="Picture 2" descr="C:\Documents and Settings\100\My Documents\Microphone Music Icon Free Vector Illustration Material PNG Image &amp; PSD File Free Download - Lovepik _ 401493936_files\6400.png_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429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สัมมนา คืออะไร </a:t>
            </a:r>
            <a:endParaRPr lang="th-TH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4000" dirty="0" smtClean="0"/>
              <a:t>หมายถึง การประชุมในเรื่องใดเรื่องหนึ่งที่กำหนดขึ้นมา เพื่อแลกเปลี่ยนความรู้ความคิดเห็น โดยข้อมูลต่าง ๆ จะถูกรวบรวมนำมาใช้วิเคราะห์ร่วมกัน ซึ่งผลจากการสัมมนาจะนำมาซึ่งข้อสรุปแนวทางในการแก้ไข</a:t>
            </a:r>
            <a:r>
              <a:rPr lang="th-TH" sz="4000" dirty="0" smtClean="0"/>
              <a:t>ปัญหา</a:t>
            </a:r>
          </a:p>
          <a:p>
            <a:r>
              <a:rPr lang="th-TH" sz="4000" dirty="0" smtClean="0"/>
              <a:t/>
            </a:r>
            <a:br>
              <a:rPr lang="th-TH" sz="4000" dirty="0" smtClean="0"/>
            </a:br>
            <a:endParaRPr lang="th-TH" sz="4000" dirty="0"/>
          </a:p>
        </p:txBody>
      </p:sp>
      <p:pic>
        <p:nvPicPr>
          <p:cNvPr id="2050" name="Picture 2" descr="C:\Documents and Settings\100\My Documents\Microphone Music Icon Free Vector Illustration Material PNG Image &amp; PSD File Free Download - Lovepik _ 401493936_files\4329.png_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1910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สัมมนา คืออะไร 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การเรียนการสอนในหลายสถาบันการศึกษามีการนำหลักการสอนแบบวิธีสัมมนามาใช้ คือ ให้นักเรียน นักศึกษา เป็นผู้รวบรวมหาข้อมูล แล้วมาร่วมกันแลกเปลี่ยนข้อมูล รวมถึงทำการวิเคราะห์ โดยอาจารย์จะทำหน้าที่เป็นผู้สนับสนุนคอยให้คำแนะนำช่วยเหลือ วิธีการสอนแบบสัมมนานี้ จะช่วยให้นักเรียนรู้จักค้นคว้าหาข้อมูล รู้จักคิดวิเคราะห์มากขึ้น</a:t>
            </a:r>
          </a:p>
          <a:p>
            <a:endParaRPr lang="th-TH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องค์ประกอบการสัมมนา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1. </a:t>
            </a:r>
            <a:r>
              <a:rPr lang="th-TH" sz="2800" dirty="0" smtClean="0"/>
              <a:t>หัวข้อ และเนื้อหา ที่จะสัมมนา</a:t>
            </a:r>
            <a:br>
              <a:rPr lang="th-TH" sz="2800" dirty="0" smtClean="0"/>
            </a:br>
            <a:r>
              <a:rPr lang="th-TH" sz="2800" dirty="0" smtClean="0"/>
              <a:t>2. วัตถุประสงค์ในการสัมมนา เช่น แก้ไขปัญหา ,แบ่งปันความรู้ ,ปรับเปลี่ยนพฤติกรรม เป็นต้น</a:t>
            </a:r>
            <a:br>
              <a:rPr lang="th-TH" sz="2800" dirty="0" smtClean="0"/>
            </a:br>
            <a:r>
              <a:rPr lang="th-TH" sz="2800" dirty="0" smtClean="0"/>
              <a:t>3. รูปแบบการสัมมนา เช่น การฟังข้อมูลจากวิทยากรผู้เชี่ยวชาญ แล้วร่วมกันทำ </a:t>
            </a:r>
            <a:r>
              <a:rPr lang="en-US" sz="2800" dirty="0" smtClean="0"/>
              <a:t>workshop ,</a:t>
            </a:r>
            <a:r>
              <a:rPr lang="th-TH" sz="2800" dirty="0" smtClean="0"/>
              <a:t>หรือการร่วมกันระดมสมองคิดในกลุ่ม เป็นต้น</a:t>
            </a:r>
            <a:br>
              <a:rPr lang="th-TH" sz="2800" dirty="0" smtClean="0"/>
            </a:br>
            <a:r>
              <a:rPr lang="th-TH" sz="2800" dirty="0" smtClean="0"/>
              <a:t>4. ผู้เข้าร่วมสัมมนา ขึ้นอยู่กับรูปแบบการสัมมนา จะประกอบไปด้วย</a:t>
            </a:r>
            <a:br>
              <a:rPr lang="th-TH" sz="2800" dirty="0" smtClean="0"/>
            </a:br>
            <a:r>
              <a:rPr lang="th-TH" sz="2800" dirty="0" smtClean="0"/>
              <a:t>– วิทยากร หรือ ผู้เชี่ยวชาญในเรื่องที่จัดสัมมนา</a:t>
            </a:r>
            <a:br>
              <a:rPr lang="th-TH" sz="2800" dirty="0" smtClean="0"/>
            </a:br>
            <a:r>
              <a:rPr lang="th-TH" sz="2800" dirty="0" smtClean="0"/>
              <a:t>– ผู้ควบคุมการสัมมนา หรือ พิธีกร</a:t>
            </a:r>
            <a:br>
              <a:rPr lang="th-TH" sz="2800" dirty="0" smtClean="0"/>
            </a:br>
            <a:r>
              <a:rPr lang="th-TH" sz="2800" dirty="0" smtClean="0"/>
              <a:t>– ผู้เข้าร่วมการสัมมนา ซึ่งมีทั้งผู้เข้ารับชมรับฟัง หรือที่ร่วมแลกเปลี่ยนความคิดเห็น ทั้งนี้ขึ้นอยู่กับรูปแบบการสัมมนา</a:t>
            </a:r>
            <a:br>
              <a:rPr lang="th-TH" sz="2800" dirty="0" smtClean="0"/>
            </a:br>
            <a:r>
              <a:rPr lang="th-TH" sz="2800" dirty="0" smtClean="0"/>
              <a:t>5. วันเวลา และสถานที่จัดสัมมนา </a:t>
            </a:r>
            <a:endParaRPr lang="th-TH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ประโยชน์ของการสัมมนา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1. เกิดความคิดสร้างสรรค์ในกลุ่มผู้เข้าร่วมสัมมนา</a:t>
            </a:r>
            <a:br>
              <a:rPr lang="th-TH" sz="3600" dirty="0" smtClean="0"/>
            </a:br>
            <a:r>
              <a:rPr lang="th-TH" sz="3600" dirty="0" smtClean="0"/>
              <a:t>2. บทสรุปแนวทางแก้ปัญหาจากการสัมมนา มาจากข้อมูลที่หลากหลาย</a:t>
            </a:r>
            <a:br>
              <a:rPr lang="th-TH" sz="3600" dirty="0" smtClean="0"/>
            </a:br>
            <a:r>
              <a:rPr lang="th-TH" sz="3600" dirty="0" smtClean="0"/>
              <a:t>3. เกิดความ</a:t>
            </a:r>
            <a:r>
              <a:rPr lang="th-TH" sz="3600" dirty="0" err="1" smtClean="0"/>
              <a:t>ผูกพันธ์</a:t>
            </a:r>
            <a:r>
              <a:rPr lang="th-TH" sz="3600" dirty="0" smtClean="0"/>
              <a:t> สามัคคี ในการทำงานร่วมกัน</a:t>
            </a:r>
            <a:br>
              <a:rPr lang="th-TH" sz="3600" dirty="0" smtClean="0"/>
            </a:br>
            <a:r>
              <a:rPr lang="th-TH" sz="3600" dirty="0" smtClean="0"/>
              <a:t>4. ผลจากการสัมมนา เมื่อนำไปปฏิบัติมีแนวโน้มประสบความสำเร็จมากกว่า วิธีการปฏิบัติที่เกิดการการตัดสินใจตามลำพังของใครคนใดคนหนึ่ง</a:t>
            </a:r>
            <a:br>
              <a:rPr lang="th-TH" sz="3600" dirty="0" smtClean="0"/>
            </a:br>
            <a:r>
              <a:rPr lang="th-TH" sz="3600" dirty="0" smtClean="0"/>
              <a:t>5. ฝึกให้เกิดภาวะผู้นำ และการทำงานร่วมกันเป็นกลุ่ม</a:t>
            </a:r>
            <a:endParaRPr lang="th-TH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การสัมมนา มีแบบไหนบ้างนะ </a:t>
            </a:r>
            <a:r>
              <a:rPr lang="en-US" sz="4000" b="1" dirty="0" smtClean="0"/>
              <a:t>???????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200" b="1" dirty="0" smtClean="0"/>
              <a:t>แบบ</a:t>
            </a:r>
            <a:r>
              <a:rPr lang="th-TH" sz="3200" b="1" dirty="0" smtClean="0"/>
              <a:t>การจัดงานสัมมนานั้นมี 6 รูปแบบ</a:t>
            </a:r>
            <a:r>
              <a:rPr lang="th-TH" sz="3200" b="1" dirty="0" smtClean="0"/>
              <a:t>ด้วยกัน</a:t>
            </a:r>
          </a:p>
          <a:p>
            <a:pPr>
              <a:buNone/>
            </a:pPr>
            <a:endParaRPr lang="th-TH" sz="3200" dirty="0" smtClean="0"/>
          </a:p>
          <a:p>
            <a:r>
              <a:rPr lang="th-TH" sz="3200" b="1" dirty="0" smtClean="0"/>
              <a:t>การอภิปรายแบบคณะ (</a:t>
            </a:r>
            <a:r>
              <a:rPr lang="en-US" sz="3200" b="1" dirty="0" smtClean="0"/>
              <a:t>Panel Discussion</a:t>
            </a:r>
            <a:r>
              <a:rPr lang="en-US" sz="3200" b="1" dirty="0" smtClean="0"/>
              <a:t>)</a:t>
            </a:r>
          </a:p>
          <a:p>
            <a:r>
              <a:rPr lang="th-TH" sz="3200" dirty="0" smtClean="0"/>
              <a:t>เป็นการสัมมนาเชิงอภิปรายเนื้อหาโดยจะมีคณะผู้ทรงคุณวุฒิผู้เชี่ยวชาญและมีประสบการณ์ความรู้ในหัวข้อนั้นๆประมาณ 3-8 คน โดยจะเป็นการอภิปรายในเชิงลึกให้ความคิดเห็น ข้อมูลเท็จจริง ความรู้ความเข้าใจ มุมมองและความรู้ที่แตกต่างลึกซึ้งแตกต่างกันไป ซึ่งจะทำให้ผู้ร่วมสัมมนาได้รับความรู้ ข้อคิดเห็นที่แตกต่าง ได้แนวความคิดหลากหลาย และมีหลายแง่มุมในเรื่องเดียวกัน</a:t>
            </a:r>
          </a:p>
          <a:p>
            <a:pPr>
              <a:buNone/>
            </a:pPr>
            <a:r>
              <a:rPr lang="th-TH" sz="3200" dirty="0" smtClean="0"/>
              <a:t/>
            </a:r>
            <a:br>
              <a:rPr lang="th-TH" sz="3200" dirty="0" smtClean="0"/>
            </a:br>
            <a:endParaRPr lang="en-US" sz="32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การสัมมนา มีแบบไหนบ้างนะ </a:t>
            </a:r>
            <a:r>
              <a:rPr lang="en-US" sz="4000" b="1" dirty="0" smtClean="0"/>
              <a:t>???????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200" b="1" dirty="0" smtClean="0"/>
              <a:t>การสัมมนาในแบบ</a:t>
            </a:r>
            <a:r>
              <a:rPr lang="th-TH" sz="3200" b="1" dirty="0" err="1" smtClean="0"/>
              <a:t>ซิม</a:t>
            </a:r>
            <a:r>
              <a:rPr lang="th-TH" sz="3200" b="1" dirty="0" smtClean="0"/>
              <a:t>โพ</a:t>
            </a:r>
            <a:r>
              <a:rPr lang="th-TH" sz="3200" b="1" dirty="0" err="1" smtClean="0"/>
              <a:t>เซี่ยม</a:t>
            </a:r>
            <a:r>
              <a:rPr lang="th-TH" sz="3200" b="1" dirty="0" smtClean="0"/>
              <a:t> (</a:t>
            </a:r>
            <a:r>
              <a:rPr lang="en-US" sz="3200" b="1" dirty="0" smtClean="0"/>
              <a:t>Symposium)</a:t>
            </a:r>
            <a:endParaRPr lang="en-US" sz="3200" dirty="0" smtClean="0"/>
          </a:p>
          <a:p>
            <a:r>
              <a:rPr lang="th-TH" sz="3200" dirty="0" smtClean="0"/>
              <a:t>เป็นการสัมมนาการประชุมเชิงวิชาการ บรรยากาศอภิปรายจะแบบเป็นทางการ มีวิทยากร 2-6 คนซึ่งจะเป็นผู้เชี่ยวชาญในหัวข้อนั้นๆ ซึ่งผู้อภิปรายจะเตรียมความรู้ในส่วนส่วนของตนที่รับผิดชอบตอนใดตอนหนึ่งที่ตนได้รับมอบหมายซึ่งการบรรยายในการอภิปรายแบบนี้วิทยากรจะไม่ก้าวก่ายหรือซ้ำซ้อนกับหัวข้อของวิทยากรท่านอื่น โดยวิทยากรแต่ละท่านต้องเสนอแนวคิดที่ตรงประเด็นเป้าหมายให้มากที่สุด โดยแต่ละท่านจะใช้เวลาประมาณ 10-15 นาที ซึ่งจะทำให้ผู้ร่วมสัมมนาได้รับความรู้แบบแน่นๆในเชิงลึกของหัวข้อนั้นๆเลยทีเดียว</a:t>
            </a:r>
          </a:p>
          <a:p>
            <a:pPr>
              <a:buNone/>
            </a:pP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การสัมมนา มีแบบไหนบ้างนะ </a:t>
            </a:r>
            <a:r>
              <a:rPr lang="en-US" sz="4000" b="1" dirty="0" smtClean="0"/>
              <a:t>???????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200" b="1" dirty="0" smtClean="0"/>
              <a:t>การสัมมนา</a:t>
            </a:r>
            <a:r>
              <a:rPr lang="th-TH" sz="3200" b="1" dirty="0" smtClean="0"/>
              <a:t>รูปแบบ</a:t>
            </a:r>
            <a:r>
              <a:rPr lang="th-TH" sz="3200" b="1" dirty="0" smtClean="0"/>
              <a:t>อภิปรายระดมความคิด (</a:t>
            </a:r>
            <a:r>
              <a:rPr lang="en-US" sz="3200" b="1" dirty="0" smtClean="0"/>
              <a:t>Brain Storming</a:t>
            </a:r>
            <a:r>
              <a:rPr lang="en-US" sz="3200" b="1" dirty="0" smtClean="0"/>
              <a:t>)</a:t>
            </a:r>
          </a:p>
          <a:p>
            <a:r>
              <a:rPr lang="th-TH" sz="3200" dirty="0" err="1" smtClean="0"/>
              <a:t>ป็น</a:t>
            </a:r>
            <a:r>
              <a:rPr lang="th-TH" sz="3200" dirty="0" smtClean="0"/>
              <a:t>รูปแบบการสัมมนาที่ต้องการการอภิปรายโดยผู้เข้าร่วม</a:t>
            </a:r>
            <a:r>
              <a:rPr lang="th-TH" sz="3200" dirty="0" err="1" smtClean="0"/>
              <a:t>สัมนา</a:t>
            </a:r>
            <a:r>
              <a:rPr lang="th-TH" sz="3200" dirty="0" smtClean="0"/>
              <a:t>สามารถออกความคิดเห็นร่วมกันได้ โดยจะจัดเป็นกิจกรรมกลุ่มที่มีผู้ร่วมอภิปราย 5-15 คน เพื่อให้เกิดความคิดสร้างสรรค์ และเกิดบทสรุปตามหัวข้อและเนื้อหาที่กำหนด โดยการดำเนินการอภิปรายจะมีผู้นำเป็นประธานกลุ่มมีเลขานุการกลุ่มจดบันทึกการประชุมอยู่ด้วย ซึ่งงานประเภทนี้จะทำให้ผู้ร่วมงานได้มีโอกาสได้แสดงความคิดเห็นอย่างอิสระและเต็มที่ แถมยังสร้างการสื่อสารและความสัมพันธ์ที่ดีระหว่างผู้ร่วมงานอีกด้วย</a:t>
            </a:r>
            <a:endParaRPr lang="th-TH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การสัมมนา มีแบบไหนบ้างนะ </a:t>
            </a:r>
            <a:r>
              <a:rPr lang="en-US" sz="4000" b="1" dirty="0" smtClean="0"/>
              <a:t>???????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/>
              <a:t>การสัมมนาอภิปรายโดยการสวมบทบาทสมมุติ</a:t>
            </a:r>
            <a:r>
              <a:rPr lang="th-TH" sz="3200" dirty="0" smtClean="0"/>
              <a:t> </a:t>
            </a:r>
            <a:r>
              <a:rPr lang="th-TH" sz="3200" b="1" dirty="0" smtClean="0"/>
              <a:t>(</a:t>
            </a:r>
            <a:r>
              <a:rPr lang="en-US" sz="3200" b="1" dirty="0" smtClean="0"/>
              <a:t>Role Playing</a:t>
            </a:r>
            <a:r>
              <a:rPr lang="en-US" sz="3200" b="1" dirty="0" smtClean="0"/>
              <a:t>)</a:t>
            </a:r>
          </a:p>
          <a:p>
            <a:r>
              <a:rPr lang="th-TH" sz="3200" dirty="0" smtClean="0"/>
              <a:t>เป็นการกำหนดเหตุการณ์โดยผู้จัดการสัมมนาให้ผู้เข้า</a:t>
            </a:r>
            <a:r>
              <a:rPr lang="th-TH" sz="3200" dirty="0" err="1" smtClean="0"/>
              <a:t>สัมนา</a:t>
            </a:r>
            <a:r>
              <a:rPr lang="th-TH" sz="3200" dirty="0" smtClean="0"/>
              <a:t>ได้สวมบทบาทต่างๆ และแสดงความคิดเห็นความรู้สึกได้ตามบทบาทสมมุติที่ตนเองเล่นอยู่นั้น เช่น วิธีการติดต่อธุรกิจทางโทรศัพท์ วิธีการเข้าร่วมสัมภาษณ์ทำงาน เป็นต้น ผู้เข้าร่วมสัมมนาจะได้ใส่หัวใจและเรียนรู้เข้าใจในความรู้สึกความคิดเห็นของบทบาทที่สวมอยู่ เกิดเป็นประสบการณ์ใหม่และความคิดความเข้าใจใหม่ๆอย่างลึกซึ้ง</a:t>
            </a:r>
            <a:endParaRPr lang="th-TH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622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รายวิชา สัมมนาศิลปกรรมศาสตร์  FAR3802</vt:lpstr>
      <vt:lpstr>สัมมนา คืออะไร </vt:lpstr>
      <vt:lpstr>สัมมนา คืออะไร </vt:lpstr>
      <vt:lpstr>องค์ประกอบการสัมมนา</vt:lpstr>
      <vt:lpstr>ประโยชน์ของการสัมมนา</vt:lpstr>
      <vt:lpstr>การสัมมนา มีแบบไหนบ้างนะ ???????</vt:lpstr>
      <vt:lpstr>การสัมมนา มีแบบไหนบ้างนะ ???????</vt:lpstr>
      <vt:lpstr>การสัมมนา มีแบบไหนบ้างนะ ???????</vt:lpstr>
      <vt:lpstr>การสัมมนา มีแบบไหนบ้างนะ ???????</vt:lpstr>
      <vt:lpstr>การสัมมนา มีแบบไหนบ้างนะ ???????</vt:lpstr>
      <vt:lpstr>การสัมมนา มีแบบไหนบ้างนะ ???????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รายวิชา สัมมนาศิลปกรรมศาสตร์  FAR3802</dc:title>
  <dc:creator>User</dc:creator>
  <cp:lastModifiedBy>User</cp:lastModifiedBy>
  <cp:revision>3</cp:revision>
  <dcterms:created xsi:type="dcterms:W3CDTF">2021-11-29T06:16:17Z</dcterms:created>
  <dcterms:modified xsi:type="dcterms:W3CDTF">2021-11-29T06:37:10Z</dcterms:modified>
</cp:coreProperties>
</file>